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.xml" ContentType="application/vnd.openxmlformats-officedocument.presentationml.slide+xml"/>
  <Override PartName="/ppt/slides/slide50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306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7" r:id="rId52"/>
  </p:sldIdLst>
  <p:sldSz cx="9144000" cy="5143500" type="screen16x9"/>
  <p:notesSz cx="9144000" cy="51435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无样式，无网格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howGuides="1">
      <p:cViewPr varScale="1">
        <p:scale>
          <a:sx n="103" d="100"/>
          <a:sy n="103" d="100"/>
        </p:scale>
        <p:origin x="91" y="422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5" Type="http://schemas.openxmlformats.org/officeDocument/2006/relationships/tableStyles" Target="tableStyles.xml"/><Relationship Id="rId54" Type="http://schemas.openxmlformats.org/officeDocument/2006/relationships/viewProps" Target="viewProps.xml"/><Relationship Id="rId53" Type="http://schemas.openxmlformats.org/officeDocument/2006/relationships/presProps" Target="presProps.xml"/><Relationship Id="rId52" Type="http://schemas.openxmlformats.org/officeDocument/2006/relationships/slide" Target="slides/slide50.xml"/><Relationship Id="rId51" Type="http://schemas.openxmlformats.org/officeDocument/2006/relationships/slide" Target="slides/slide49.xml"/><Relationship Id="rId50" Type="http://schemas.openxmlformats.org/officeDocument/2006/relationships/slide" Target="slides/slide48.xml"/><Relationship Id="rId5" Type="http://schemas.openxmlformats.org/officeDocument/2006/relationships/slide" Target="slides/slide3.xml"/><Relationship Id="rId49" Type="http://schemas.openxmlformats.org/officeDocument/2006/relationships/slide" Target="slides/slide47.xml"/><Relationship Id="rId48" Type="http://schemas.openxmlformats.org/officeDocument/2006/relationships/slide" Target="slides/slide46.xml"/><Relationship Id="rId47" Type="http://schemas.openxmlformats.org/officeDocument/2006/relationships/slide" Target="slides/slide45.xml"/><Relationship Id="rId46" Type="http://schemas.openxmlformats.org/officeDocument/2006/relationships/slide" Target="slides/slide44.xml"/><Relationship Id="rId45" Type="http://schemas.openxmlformats.org/officeDocument/2006/relationships/slide" Target="slides/slide43.xml"/><Relationship Id="rId44" Type="http://schemas.openxmlformats.org/officeDocument/2006/relationships/slide" Target="slides/slide42.xml"/><Relationship Id="rId43" Type="http://schemas.openxmlformats.org/officeDocument/2006/relationships/slide" Target="slides/slide41.xml"/><Relationship Id="rId42" Type="http://schemas.openxmlformats.org/officeDocument/2006/relationships/slide" Target="slides/slide40.xml"/><Relationship Id="rId41" Type="http://schemas.openxmlformats.org/officeDocument/2006/relationships/slide" Target="slides/slide39.xml"/><Relationship Id="rId40" Type="http://schemas.openxmlformats.org/officeDocument/2006/relationships/slide" Target="slides/slide38.xml"/><Relationship Id="rId4" Type="http://schemas.openxmlformats.org/officeDocument/2006/relationships/slide" Target="slides/slide2.xml"/><Relationship Id="rId39" Type="http://schemas.openxmlformats.org/officeDocument/2006/relationships/slide" Target="slides/slide37.xml"/><Relationship Id="rId38" Type="http://schemas.openxmlformats.org/officeDocument/2006/relationships/slide" Target="slides/slide36.xml"/><Relationship Id="rId37" Type="http://schemas.openxmlformats.org/officeDocument/2006/relationships/slide" Target="slides/slide35.xml"/><Relationship Id="rId36" Type="http://schemas.openxmlformats.org/officeDocument/2006/relationships/slide" Target="slides/slide34.xml"/><Relationship Id="rId35" Type="http://schemas.openxmlformats.org/officeDocument/2006/relationships/slide" Target="slides/slide33.xml"/><Relationship Id="rId34" Type="http://schemas.openxmlformats.org/officeDocument/2006/relationships/slide" Target="slides/slide32.xml"/><Relationship Id="rId33" Type="http://schemas.openxmlformats.org/officeDocument/2006/relationships/slide" Target="slides/slide31.xml"/><Relationship Id="rId32" Type="http://schemas.openxmlformats.org/officeDocument/2006/relationships/slide" Target="slides/slide30.xml"/><Relationship Id="rId31" Type="http://schemas.openxmlformats.org/officeDocument/2006/relationships/slide" Target="slides/slide29.xml"/><Relationship Id="rId30" Type="http://schemas.openxmlformats.org/officeDocument/2006/relationships/slide" Target="slides/slide28.xml"/><Relationship Id="rId3" Type="http://schemas.openxmlformats.org/officeDocument/2006/relationships/slide" Target="slides/slide1.xml"/><Relationship Id="rId29" Type="http://schemas.openxmlformats.org/officeDocument/2006/relationships/slide" Target="slides/slide27.xml"/><Relationship Id="rId28" Type="http://schemas.openxmlformats.org/officeDocument/2006/relationships/slide" Target="slides/slide26.xml"/><Relationship Id="rId27" Type="http://schemas.openxmlformats.org/officeDocument/2006/relationships/slide" Target="slides/slide25.xml"/><Relationship Id="rId26" Type="http://schemas.openxmlformats.org/officeDocument/2006/relationships/slide" Target="slides/slide24.xml"/><Relationship Id="rId25" Type="http://schemas.openxmlformats.org/officeDocument/2006/relationships/slide" Target="slides/slide23.xml"/><Relationship Id="rId24" Type="http://schemas.openxmlformats.org/officeDocument/2006/relationships/slide" Target="slides/slide22.xml"/><Relationship Id="rId23" Type="http://schemas.openxmlformats.org/officeDocument/2006/relationships/slide" Target="slides/slide21.xml"/><Relationship Id="rId22" Type="http://schemas.openxmlformats.org/officeDocument/2006/relationships/slide" Target="slides/slide20.xml"/><Relationship Id="rId21" Type="http://schemas.openxmlformats.org/officeDocument/2006/relationships/slide" Target="slides/slide19.xml"/><Relationship Id="rId20" Type="http://schemas.openxmlformats.org/officeDocument/2006/relationships/slide" Target="slides/slide18.xml"/><Relationship Id="rId2" Type="http://schemas.openxmlformats.org/officeDocument/2006/relationships/theme" Target="theme/theme1.xml"/><Relationship Id="rId19" Type="http://schemas.openxmlformats.org/officeDocument/2006/relationships/slide" Target="slides/slide17.xml"/><Relationship Id="rId18" Type="http://schemas.openxmlformats.org/officeDocument/2006/relationships/slide" Target="slides/slide16.xml"/><Relationship Id="rId17" Type="http://schemas.openxmlformats.org/officeDocument/2006/relationships/slide" Target="slides/slide15.xml"/><Relationship Id="rId16" Type="http://schemas.openxmlformats.org/officeDocument/2006/relationships/slide" Target="slides/slide14.xml"/><Relationship Id="rId15" Type="http://schemas.openxmlformats.org/officeDocument/2006/relationships/slide" Target="slides/slide13.xml"/><Relationship Id="rId14" Type="http://schemas.openxmlformats.org/officeDocument/2006/relationships/slide" Target="slides/slide12.xml"/><Relationship Id="rId13" Type="http://schemas.openxmlformats.org/officeDocument/2006/relationships/slide" Target="slides/slide11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1800" b="1" i="0">
                <a:solidFill>
                  <a:schemeClr val="bg1"/>
                </a:solidFill>
                <a:latin typeface="微软雅黑" panose="020B0503020204020204" charset="-122"/>
                <a:cs typeface="微软雅黑" panose="020B0503020204020204" charset="-122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1600" b="1" i="0">
                <a:solidFill>
                  <a:srgbClr val="C00000"/>
                </a:solidFill>
                <a:latin typeface="宋体" panose="02010600030101010101" pitchFamily="2" charset="-122"/>
                <a:cs typeface="宋体" panose="02010600030101010101" pitchFamily="2" charset="-122"/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 showMasterSp="0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8" name="bk object 18"/>
          <p:cNvSpPr/>
          <p:nvPr/>
        </p:nvSpPr>
        <p:spPr>
          <a:xfrm>
            <a:off x="3995928" y="987577"/>
            <a:ext cx="4690110" cy="0"/>
          </a:xfrm>
          <a:custGeom>
            <a:avLst/>
            <a:gdLst/>
            <a:ahLst/>
            <a:cxnLst/>
            <a:rect l="l" t="t" r="r" b="b"/>
            <a:pathLst>
              <a:path w="4690109">
                <a:moveTo>
                  <a:pt x="0" y="0"/>
                </a:moveTo>
                <a:lnTo>
                  <a:pt x="4689894" y="0"/>
                </a:lnTo>
              </a:path>
            </a:pathLst>
          </a:custGeom>
          <a:ln w="9525">
            <a:solidFill>
              <a:srgbClr val="BEBEBE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9" name="bk object 19"/>
          <p:cNvSpPr/>
          <p:nvPr/>
        </p:nvSpPr>
        <p:spPr>
          <a:xfrm>
            <a:off x="323088" y="699516"/>
            <a:ext cx="3672840" cy="591820"/>
          </a:xfrm>
          <a:custGeom>
            <a:avLst/>
            <a:gdLst/>
            <a:ahLst/>
            <a:cxnLst/>
            <a:rect l="l" t="t" r="r" b="b"/>
            <a:pathLst>
              <a:path w="3672840" h="591819">
                <a:moveTo>
                  <a:pt x="0" y="0"/>
                </a:moveTo>
                <a:lnTo>
                  <a:pt x="3672840" y="0"/>
                </a:lnTo>
                <a:lnTo>
                  <a:pt x="3672840" y="591312"/>
                </a:lnTo>
                <a:lnTo>
                  <a:pt x="0" y="591312"/>
                </a:lnTo>
                <a:lnTo>
                  <a:pt x="0" y="0"/>
                </a:lnTo>
                <a:close/>
              </a:path>
            </a:pathLst>
          </a:custGeom>
          <a:solidFill>
            <a:srgbClr val="006FC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1800" b="1" i="0">
                <a:solidFill>
                  <a:schemeClr val="bg1"/>
                </a:solidFill>
                <a:latin typeface="微软雅黑" panose="020B0503020204020204" charset="-122"/>
                <a:cs typeface="微软雅黑" panose="020B0503020204020204" charset="-122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18337" y="1470164"/>
            <a:ext cx="3513454" cy="331724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800" b="1" i="0">
                <a:solidFill>
                  <a:srgbClr val="333333"/>
                </a:solidFill>
                <a:latin typeface="宋体" panose="02010600030101010101" pitchFamily="2" charset="-122"/>
                <a:cs typeface="宋体" panose="02010600030101010101" pitchFamily="2" charset="-122"/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0" y="1183005"/>
            <a:ext cx="3977640" cy="339471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1800" b="1" i="0">
                <a:solidFill>
                  <a:schemeClr val="bg1"/>
                </a:solidFill>
                <a:latin typeface="微软雅黑" panose="020B0503020204020204" charset="-122"/>
                <a:cs typeface="微软雅黑" panose="020B0503020204020204" charset="-122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7" Type="http://schemas.openxmlformats.org/officeDocument/2006/relationships/theme" Target="../theme/theme1.xml"/><Relationship Id="rId6" Type="http://schemas.openxmlformats.org/officeDocument/2006/relationships/image" Target="../media/image2.png"/><Relationship Id="rId5" Type="http://schemas.openxmlformats.org/officeDocument/2006/relationships/image" Target="../media/image1.jpeg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23088" y="830351"/>
            <a:ext cx="3672840" cy="29971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800" b="1" i="0">
                <a:solidFill>
                  <a:schemeClr val="bg1"/>
                </a:solidFill>
                <a:latin typeface="微软雅黑" panose="020B0503020204020204" charset="-122"/>
                <a:cs typeface="微软雅黑" panose="020B0503020204020204" charset="-122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02272" y="1044105"/>
            <a:ext cx="8265795" cy="205930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600" b="1" i="0">
                <a:solidFill>
                  <a:srgbClr val="C00000"/>
                </a:solidFill>
                <a:latin typeface="宋体" panose="02010600030101010101" pitchFamily="2" charset="-122"/>
                <a:cs typeface="宋体" panose="02010600030101010101" pitchFamily="2" charset="-122"/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4783455"/>
            <a:ext cx="2926080" cy="2571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4783455"/>
            <a:ext cx="2103120" cy="2571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4783455"/>
            <a:ext cx="2103120" cy="2571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</a:fld>
            <a:endParaRPr/>
          </a:p>
        </p:txBody>
      </p:sp>
      <p:pic>
        <p:nvPicPr>
          <p:cNvPr id="8" name="图片 7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4.xml"/><Relationship Id="rId1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4.xml"/><Relationship Id="rId6" Type="http://schemas.openxmlformats.org/officeDocument/2006/relationships/image" Target="../media/image19.png"/><Relationship Id="rId5" Type="http://schemas.openxmlformats.org/officeDocument/2006/relationships/image" Target="../media/image31.png"/><Relationship Id="rId4" Type="http://schemas.openxmlformats.org/officeDocument/2006/relationships/image" Target="../media/image30.png"/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image" Target="../media/image14.png"/></Relationships>
</file>

<file path=ppt/slides/_rels/slide11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4.xml"/><Relationship Id="rId6" Type="http://schemas.openxmlformats.org/officeDocument/2006/relationships/image" Target="../media/image19.png"/><Relationship Id="rId5" Type="http://schemas.openxmlformats.org/officeDocument/2006/relationships/image" Target="../media/image35.png"/><Relationship Id="rId4" Type="http://schemas.openxmlformats.org/officeDocument/2006/relationships/image" Target="../media/image34.png"/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image" Target="../media/image14.png"/></Relationships>
</file>

<file path=ppt/slides/_rels/slide12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4.xml"/><Relationship Id="rId6" Type="http://schemas.openxmlformats.org/officeDocument/2006/relationships/image" Target="../media/image19.png"/><Relationship Id="rId5" Type="http://schemas.openxmlformats.org/officeDocument/2006/relationships/image" Target="../media/image35.png"/><Relationship Id="rId4" Type="http://schemas.openxmlformats.org/officeDocument/2006/relationships/image" Target="../media/image34.png"/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image" Target="../media/image14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4.xml"/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image" Target="../media/image36.png"/></Relationships>
</file>

<file path=ppt/slides/_rels/slide18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.xml"/><Relationship Id="rId3" Type="http://schemas.openxmlformats.org/officeDocument/2006/relationships/image" Target="../media/image41.png"/><Relationship Id="rId2" Type="http://schemas.openxmlformats.org/officeDocument/2006/relationships/image" Target="../media/image40.png"/><Relationship Id="rId1" Type="http://schemas.openxmlformats.org/officeDocument/2006/relationships/image" Target="../media/image39.pn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9" Type="http://schemas.openxmlformats.org/officeDocument/2006/relationships/image" Target="../media/image11.png"/><Relationship Id="rId8" Type="http://schemas.openxmlformats.org/officeDocument/2006/relationships/image" Target="../media/image10.png"/><Relationship Id="rId7" Type="http://schemas.openxmlformats.org/officeDocument/2006/relationships/image" Target="../media/image9.png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2" Type="http://schemas.openxmlformats.org/officeDocument/2006/relationships/slideLayout" Target="../slideLayouts/slideLayout4.xml"/><Relationship Id="rId11" Type="http://schemas.openxmlformats.org/officeDocument/2006/relationships/image" Target="../media/image13.png"/><Relationship Id="rId10" Type="http://schemas.openxmlformats.org/officeDocument/2006/relationships/image" Target="../media/image12.png"/><Relationship Id="rId1" Type="http://schemas.openxmlformats.org/officeDocument/2006/relationships/image" Target="../media/image1.jpe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43.png"/><Relationship Id="rId1" Type="http://schemas.openxmlformats.org/officeDocument/2006/relationships/image" Target="../media/image42.png"/></Relationships>
</file>

<file path=ppt/slides/_rels/slide22.xml.rels><?xml version="1.0" encoding="UTF-8" standalone="yes"?>
<Relationships xmlns="http://schemas.openxmlformats.org/package/2006/relationships"><Relationship Id="rId9" Type="http://schemas.openxmlformats.org/officeDocument/2006/relationships/image" Target="../media/image52.png"/><Relationship Id="rId8" Type="http://schemas.openxmlformats.org/officeDocument/2006/relationships/image" Target="../media/image51.png"/><Relationship Id="rId7" Type="http://schemas.openxmlformats.org/officeDocument/2006/relationships/image" Target="../media/image50.png"/><Relationship Id="rId6" Type="http://schemas.openxmlformats.org/officeDocument/2006/relationships/image" Target="../media/image49.png"/><Relationship Id="rId5" Type="http://schemas.openxmlformats.org/officeDocument/2006/relationships/image" Target="../media/image48.png"/><Relationship Id="rId4" Type="http://schemas.openxmlformats.org/officeDocument/2006/relationships/image" Target="../media/image47.png"/><Relationship Id="rId3" Type="http://schemas.openxmlformats.org/officeDocument/2006/relationships/image" Target="../media/image46.png"/><Relationship Id="rId2" Type="http://schemas.openxmlformats.org/officeDocument/2006/relationships/image" Target="../media/image45.png"/><Relationship Id="rId14" Type="http://schemas.openxmlformats.org/officeDocument/2006/relationships/slideLayout" Target="../slideLayouts/slideLayout1.xml"/><Relationship Id="rId13" Type="http://schemas.openxmlformats.org/officeDocument/2006/relationships/image" Target="../media/image56.png"/><Relationship Id="rId12" Type="http://schemas.openxmlformats.org/officeDocument/2006/relationships/image" Target="../media/image55.png"/><Relationship Id="rId11" Type="http://schemas.openxmlformats.org/officeDocument/2006/relationships/image" Target="../media/image54.png"/><Relationship Id="rId10" Type="http://schemas.openxmlformats.org/officeDocument/2006/relationships/image" Target="../media/image53.png"/><Relationship Id="rId1" Type="http://schemas.openxmlformats.org/officeDocument/2006/relationships/image" Target="../media/image44.png"/></Relationships>
</file>

<file path=ppt/slides/_rels/slide23.xml.rels><?xml version="1.0" encoding="UTF-8" standalone="yes"?>
<Relationships xmlns="http://schemas.openxmlformats.org/package/2006/relationships"><Relationship Id="rId9" Type="http://schemas.openxmlformats.org/officeDocument/2006/relationships/image" Target="../media/image65.png"/><Relationship Id="rId8" Type="http://schemas.openxmlformats.org/officeDocument/2006/relationships/image" Target="../media/image64.png"/><Relationship Id="rId7" Type="http://schemas.openxmlformats.org/officeDocument/2006/relationships/image" Target="../media/image63.png"/><Relationship Id="rId6" Type="http://schemas.openxmlformats.org/officeDocument/2006/relationships/image" Target="../media/image62.png"/><Relationship Id="rId5" Type="http://schemas.openxmlformats.org/officeDocument/2006/relationships/image" Target="../media/image61.png"/><Relationship Id="rId4" Type="http://schemas.openxmlformats.org/officeDocument/2006/relationships/image" Target="../media/image60.png"/><Relationship Id="rId3" Type="http://schemas.openxmlformats.org/officeDocument/2006/relationships/image" Target="../media/image59.png"/><Relationship Id="rId2" Type="http://schemas.openxmlformats.org/officeDocument/2006/relationships/image" Target="../media/image58.png"/><Relationship Id="rId14" Type="http://schemas.openxmlformats.org/officeDocument/2006/relationships/slideLayout" Target="../slideLayouts/slideLayout1.xml"/><Relationship Id="rId13" Type="http://schemas.openxmlformats.org/officeDocument/2006/relationships/image" Target="../media/image69.png"/><Relationship Id="rId12" Type="http://schemas.openxmlformats.org/officeDocument/2006/relationships/image" Target="../media/image68.png"/><Relationship Id="rId11" Type="http://schemas.openxmlformats.org/officeDocument/2006/relationships/image" Target="../media/image67.png"/><Relationship Id="rId10" Type="http://schemas.openxmlformats.org/officeDocument/2006/relationships/image" Target="../media/image66.png"/><Relationship Id="rId1" Type="http://schemas.openxmlformats.org/officeDocument/2006/relationships/image" Target="../media/image57.pn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71.png"/><Relationship Id="rId1" Type="http://schemas.openxmlformats.org/officeDocument/2006/relationships/image" Target="../media/image70.png"/></Relationships>
</file>

<file path=ppt/slides/_rels/slide27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4.xml"/><Relationship Id="rId4" Type="http://schemas.openxmlformats.org/officeDocument/2006/relationships/image" Target="../media/image75.png"/><Relationship Id="rId3" Type="http://schemas.openxmlformats.org/officeDocument/2006/relationships/image" Target="../media/image74.png"/><Relationship Id="rId2" Type="http://schemas.openxmlformats.org/officeDocument/2006/relationships/image" Target="../media/image73.png"/><Relationship Id="rId1" Type="http://schemas.openxmlformats.org/officeDocument/2006/relationships/image" Target="../media/image72.png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4.xml"/><Relationship Id="rId1" Type="http://schemas.openxmlformats.org/officeDocument/2006/relationships/image" Target="../media/image76.png"/></Relationships>
</file>

<file path=ppt/slides/_rels/slide29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4.xml"/><Relationship Id="rId3" Type="http://schemas.openxmlformats.org/officeDocument/2006/relationships/image" Target="../media/image79.png"/><Relationship Id="rId2" Type="http://schemas.openxmlformats.org/officeDocument/2006/relationships/image" Target="../media/image78.png"/><Relationship Id="rId1" Type="http://schemas.openxmlformats.org/officeDocument/2006/relationships/image" Target="../media/image77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1.jpeg"/></Relationships>
</file>

<file path=ppt/slides/_rels/slide30.xml.rels><?xml version="1.0" encoding="UTF-8" standalone="yes"?>
<Relationships xmlns="http://schemas.openxmlformats.org/package/2006/relationships"><Relationship Id="rId9" Type="http://schemas.openxmlformats.org/officeDocument/2006/relationships/image" Target="../media/image88.png"/><Relationship Id="rId8" Type="http://schemas.openxmlformats.org/officeDocument/2006/relationships/image" Target="../media/image87.png"/><Relationship Id="rId7" Type="http://schemas.openxmlformats.org/officeDocument/2006/relationships/image" Target="../media/image86.png"/><Relationship Id="rId6" Type="http://schemas.openxmlformats.org/officeDocument/2006/relationships/image" Target="../media/image85.png"/><Relationship Id="rId5" Type="http://schemas.openxmlformats.org/officeDocument/2006/relationships/image" Target="../media/image84.png"/><Relationship Id="rId4" Type="http://schemas.openxmlformats.org/officeDocument/2006/relationships/image" Target="../media/image83.png"/><Relationship Id="rId3" Type="http://schemas.openxmlformats.org/officeDocument/2006/relationships/image" Target="../media/image82.png"/><Relationship Id="rId2" Type="http://schemas.openxmlformats.org/officeDocument/2006/relationships/image" Target="../media/image81.png"/><Relationship Id="rId13" Type="http://schemas.openxmlformats.org/officeDocument/2006/relationships/slideLayout" Target="../slideLayouts/slideLayout4.xml"/><Relationship Id="rId12" Type="http://schemas.openxmlformats.org/officeDocument/2006/relationships/image" Target="../media/image91.png"/><Relationship Id="rId11" Type="http://schemas.openxmlformats.org/officeDocument/2006/relationships/image" Target="../media/image90.png"/><Relationship Id="rId10" Type="http://schemas.openxmlformats.org/officeDocument/2006/relationships/image" Target="../media/image89.png"/><Relationship Id="rId1" Type="http://schemas.openxmlformats.org/officeDocument/2006/relationships/image" Target="../media/image80.png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4.xml"/><Relationship Id="rId5" Type="http://schemas.openxmlformats.org/officeDocument/2006/relationships/image" Target="../media/image96.png"/><Relationship Id="rId4" Type="http://schemas.openxmlformats.org/officeDocument/2006/relationships/image" Target="../media/image95.jpeg"/><Relationship Id="rId3" Type="http://schemas.openxmlformats.org/officeDocument/2006/relationships/image" Target="../media/image94.jpeg"/><Relationship Id="rId2" Type="http://schemas.openxmlformats.org/officeDocument/2006/relationships/image" Target="../media/image93.jpeg"/><Relationship Id="rId1" Type="http://schemas.openxmlformats.org/officeDocument/2006/relationships/image" Target="../media/image92.jpeg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1.xml"/><Relationship Id="rId4" Type="http://schemas.openxmlformats.org/officeDocument/2006/relationships/image" Target="../media/image100.png"/><Relationship Id="rId3" Type="http://schemas.openxmlformats.org/officeDocument/2006/relationships/image" Target="../media/image99.png"/><Relationship Id="rId2" Type="http://schemas.openxmlformats.org/officeDocument/2006/relationships/image" Target="../media/image98.png"/><Relationship Id="rId1" Type="http://schemas.openxmlformats.org/officeDocument/2006/relationships/image" Target="../media/image97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image" Target="../media/image102.png"/><Relationship Id="rId1" Type="http://schemas.openxmlformats.org/officeDocument/2006/relationships/image" Target="../media/image101.png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4.xml"/><Relationship Id="rId3" Type="http://schemas.openxmlformats.org/officeDocument/2006/relationships/image" Target="../media/image105.png"/><Relationship Id="rId2" Type="http://schemas.openxmlformats.org/officeDocument/2006/relationships/image" Target="../media/image104.png"/><Relationship Id="rId1" Type="http://schemas.openxmlformats.org/officeDocument/2006/relationships/image" Target="../media/image103.png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06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1.jpeg"/></Relationships>
</file>

<file path=ppt/slides/_rels/slide40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4.xml"/><Relationship Id="rId4" Type="http://schemas.openxmlformats.org/officeDocument/2006/relationships/image" Target="../media/image110.jpeg"/><Relationship Id="rId3" Type="http://schemas.openxmlformats.org/officeDocument/2006/relationships/image" Target="../media/image109.png"/><Relationship Id="rId2" Type="http://schemas.openxmlformats.org/officeDocument/2006/relationships/image" Target="../media/image108.png"/><Relationship Id="rId1" Type="http://schemas.openxmlformats.org/officeDocument/2006/relationships/image" Target="../media/image107.png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image" Target="../media/image112.png"/><Relationship Id="rId1" Type="http://schemas.openxmlformats.org/officeDocument/2006/relationships/image" Target="../media/image111.png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4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1.xml"/><Relationship Id="rId4" Type="http://schemas.openxmlformats.org/officeDocument/2006/relationships/image" Target="../media/image116.png"/><Relationship Id="rId3" Type="http://schemas.openxmlformats.org/officeDocument/2006/relationships/image" Target="../media/image115.png"/><Relationship Id="rId2" Type="http://schemas.openxmlformats.org/officeDocument/2006/relationships/image" Target="../media/image114.jpeg"/><Relationship Id="rId1" Type="http://schemas.openxmlformats.org/officeDocument/2006/relationships/image" Target="../media/image113.png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6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4.xml"/><Relationship Id="rId4" Type="http://schemas.openxmlformats.org/officeDocument/2006/relationships/image" Target="../media/image120.png"/><Relationship Id="rId3" Type="http://schemas.openxmlformats.org/officeDocument/2006/relationships/image" Target="../media/image119.png"/><Relationship Id="rId2" Type="http://schemas.openxmlformats.org/officeDocument/2006/relationships/image" Target="../media/image118.png"/><Relationship Id="rId1" Type="http://schemas.openxmlformats.org/officeDocument/2006/relationships/image" Target="../media/image117.png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4.xml"/><Relationship Id="rId1" Type="http://schemas.openxmlformats.org/officeDocument/2006/relationships/image" Target="../media/image121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.xml"/><Relationship Id="rId7" Type="http://schemas.openxmlformats.org/officeDocument/2006/relationships/image" Target="../media/image19.png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image" Target="../media/image1.jpeg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1.xml"/><Relationship Id="rId6" Type="http://schemas.openxmlformats.org/officeDocument/2006/relationships/image" Target="../media/image19.png"/><Relationship Id="rId5" Type="http://schemas.openxmlformats.org/officeDocument/2006/relationships/image" Target="../media/image23.png"/><Relationship Id="rId4" Type="http://schemas.openxmlformats.org/officeDocument/2006/relationships/image" Target="../media/image22.png"/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image" Target="../media/image14.png"/></Relationships>
</file>

<file path=ppt/slides/_rels/slide7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4.xml"/><Relationship Id="rId6" Type="http://schemas.openxmlformats.org/officeDocument/2006/relationships/image" Target="../media/image19.png"/><Relationship Id="rId5" Type="http://schemas.openxmlformats.org/officeDocument/2006/relationships/image" Target="../media/image27.png"/><Relationship Id="rId4" Type="http://schemas.openxmlformats.org/officeDocument/2006/relationships/image" Target="../media/image26.png"/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image" Target="../media/image14.png"/></Relationships>
</file>

<file path=ppt/slides/_rels/slide8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4.xml"/><Relationship Id="rId6" Type="http://schemas.openxmlformats.org/officeDocument/2006/relationships/image" Target="../media/image19.png"/><Relationship Id="rId5" Type="http://schemas.openxmlformats.org/officeDocument/2006/relationships/image" Target="../media/image27.png"/><Relationship Id="rId4" Type="http://schemas.openxmlformats.org/officeDocument/2006/relationships/image" Target="../media/image26.png"/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image" Target="../media/image14.png"/></Relationships>
</file>

<file path=ppt/slides/_rels/slide9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4.xml"/><Relationship Id="rId6" Type="http://schemas.openxmlformats.org/officeDocument/2006/relationships/image" Target="../media/image19.png"/><Relationship Id="rId5" Type="http://schemas.openxmlformats.org/officeDocument/2006/relationships/image" Target="../media/image27.png"/><Relationship Id="rId4" Type="http://schemas.openxmlformats.org/officeDocument/2006/relationships/image" Target="../media/image26.png"/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/>
          <p:nvPr/>
        </p:nvSpPr>
        <p:spPr>
          <a:xfrm>
            <a:off x="1484115" y="819150"/>
            <a:ext cx="6094310" cy="3364928"/>
          </a:xfrm>
          <a:prstGeom prst="rect">
            <a:avLst/>
          </a:prstGeom>
          <a:blipFill>
            <a:blip r:embed="rId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888491" y="3288550"/>
            <a:ext cx="328930" cy="327660"/>
          </a:xfrm>
          <a:custGeom>
            <a:avLst/>
            <a:gdLst/>
            <a:ahLst/>
            <a:cxnLst/>
            <a:rect l="l" t="t" r="r" b="b"/>
            <a:pathLst>
              <a:path w="328930" h="327660">
                <a:moveTo>
                  <a:pt x="164515" y="327583"/>
                </a:moveTo>
                <a:lnTo>
                  <a:pt x="120969" y="321730"/>
                </a:lnTo>
                <a:lnTo>
                  <a:pt x="81819" y="305204"/>
                </a:lnTo>
                <a:lnTo>
                  <a:pt x="48606" y="279550"/>
                </a:lnTo>
                <a:lnTo>
                  <a:pt x="22871" y="246318"/>
                </a:lnTo>
                <a:lnTo>
                  <a:pt x="6155" y="207055"/>
                </a:lnTo>
                <a:lnTo>
                  <a:pt x="0" y="163309"/>
                </a:lnTo>
                <a:lnTo>
                  <a:pt x="6155" y="119969"/>
                </a:lnTo>
                <a:lnTo>
                  <a:pt x="22871" y="80978"/>
                </a:lnTo>
                <a:lnTo>
                  <a:pt x="48606" y="47912"/>
                </a:lnTo>
                <a:lnTo>
                  <a:pt x="81819" y="22344"/>
                </a:lnTo>
                <a:lnTo>
                  <a:pt x="120969" y="5848"/>
                </a:lnTo>
                <a:lnTo>
                  <a:pt x="164515" y="0"/>
                </a:lnTo>
                <a:lnTo>
                  <a:pt x="208058" y="5850"/>
                </a:lnTo>
                <a:lnTo>
                  <a:pt x="247185" y="22361"/>
                </a:lnTo>
                <a:lnTo>
                  <a:pt x="280335" y="47972"/>
                </a:lnTo>
                <a:lnTo>
                  <a:pt x="305945" y="81121"/>
                </a:lnTo>
                <a:lnTo>
                  <a:pt x="322457" y="120248"/>
                </a:lnTo>
                <a:lnTo>
                  <a:pt x="328307" y="163791"/>
                </a:lnTo>
                <a:lnTo>
                  <a:pt x="322457" y="207335"/>
                </a:lnTo>
                <a:lnTo>
                  <a:pt x="305945" y="246461"/>
                </a:lnTo>
                <a:lnTo>
                  <a:pt x="280335" y="279611"/>
                </a:lnTo>
                <a:lnTo>
                  <a:pt x="247185" y="305221"/>
                </a:lnTo>
                <a:lnTo>
                  <a:pt x="208058" y="321733"/>
                </a:lnTo>
                <a:lnTo>
                  <a:pt x="164515" y="327583"/>
                </a:lnTo>
                <a:close/>
              </a:path>
            </a:pathLst>
          </a:custGeom>
          <a:solidFill>
            <a:srgbClr val="006FC0">
              <a:alpha val="38798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 txBox="1"/>
          <p:nvPr/>
        </p:nvSpPr>
        <p:spPr>
          <a:xfrm>
            <a:off x="2283053" y="1593481"/>
            <a:ext cx="4496435" cy="139382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R="85090" algn="ctr">
              <a:lnSpc>
                <a:spcPct val="100000"/>
              </a:lnSpc>
              <a:spcBef>
                <a:spcPts val="105"/>
              </a:spcBef>
            </a:pPr>
            <a:r>
              <a:rPr sz="3200" b="1" dirty="0">
                <a:solidFill>
                  <a:srgbClr val="FFFFFF"/>
                </a:solidFill>
                <a:latin typeface="微软雅黑" panose="020B0503020204020204" charset="-122"/>
                <a:cs typeface="微软雅黑" panose="020B0503020204020204" charset="-122"/>
              </a:rPr>
              <a:t>新安法</a:t>
            </a:r>
            <a:r>
              <a:rPr sz="3200" b="1" spc="5" dirty="0">
                <a:solidFill>
                  <a:srgbClr val="FFFFFF"/>
                </a:solidFill>
                <a:latin typeface="微软雅黑" panose="020B0503020204020204" charset="-122"/>
                <a:cs typeface="微软雅黑" panose="020B0503020204020204" charset="-122"/>
              </a:rPr>
              <a:t>下</a:t>
            </a:r>
            <a:endParaRPr sz="3200" dirty="0">
              <a:latin typeface="微软雅黑" panose="020B0503020204020204" charset="-122"/>
              <a:cs typeface="微软雅黑" panose="020B0503020204020204" charset="-122"/>
            </a:endParaRPr>
          </a:p>
          <a:p>
            <a:pPr algn="ctr">
              <a:lnSpc>
                <a:spcPct val="100000"/>
              </a:lnSpc>
              <a:spcBef>
                <a:spcPts val="3085"/>
              </a:spcBef>
            </a:pPr>
            <a:r>
              <a:rPr lang="zh-CN" altLang="en-US" sz="3200" b="1">
                <a:solidFill>
                  <a:srgbClr val="FFFFFF"/>
                </a:solidFill>
                <a:latin typeface="微软雅黑" panose="020B0503020204020204" charset="-122"/>
                <a:cs typeface="微软雅黑" panose="020B0503020204020204" charset="-122"/>
              </a:rPr>
              <a:t>如何</a:t>
            </a:r>
            <a:r>
              <a:rPr sz="3200" b="1">
                <a:solidFill>
                  <a:srgbClr val="FFFFFF"/>
                </a:solidFill>
                <a:latin typeface="微软雅黑" panose="020B0503020204020204" charset="-122"/>
                <a:cs typeface="微软雅黑" panose="020B0503020204020204" charset="-122"/>
              </a:rPr>
              <a:t>做到</a:t>
            </a:r>
            <a:r>
              <a:rPr sz="3200" b="1" dirty="0">
                <a:solidFill>
                  <a:srgbClr val="FFFFFF"/>
                </a:solidFill>
                <a:latin typeface="微软雅黑" panose="020B0503020204020204" charset="-122"/>
                <a:cs typeface="微软雅黑" panose="020B0503020204020204" charset="-122"/>
              </a:rPr>
              <a:t>「尽职免责」</a:t>
            </a:r>
            <a:r>
              <a:rPr sz="3200" b="1" spc="5" dirty="0">
                <a:solidFill>
                  <a:srgbClr val="FFFFFF"/>
                </a:solidFill>
                <a:latin typeface="微软雅黑" panose="020B0503020204020204" charset="-122"/>
                <a:cs typeface="微软雅黑" panose="020B0503020204020204" charset="-122"/>
              </a:rPr>
              <a:t>？</a:t>
            </a:r>
            <a:endParaRPr sz="3200" dirty="0">
              <a:latin typeface="微软雅黑" panose="020B0503020204020204" charset="-122"/>
              <a:cs typeface="微软雅黑" panose="020B0503020204020204" charset="-122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/>
          <p:nvPr/>
        </p:nvSpPr>
        <p:spPr>
          <a:xfrm>
            <a:off x="2272372" y="2508694"/>
            <a:ext cx="479653" cy="477875"/>
          </a:xfrm>
          <a:prstGeom prst="rect">
            <a:avLst/>
          </a:prstGeom>
          <a:blipFill>
            <a:blip r:embed="rId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2343911" y="2598966"/>
            <a:ext cx="291465" cy="282575"/>
          </a:xfrm>
          <a:custGeom>
            <a:avLst/>
            <a:gdLst/>
            <a:ahLst/>
            <a:cxnLst/>
            <a:rect l="l" t="t" r="r" b="b"/>
            <a:pathLst>
              <a:path w="291464" h="282575">
                <a:moveTo>
                  <a:pt x="145834" y="282003"/>
                </a:moveTo>
                <a:lnTo>
                  <a:pt x="99955" y="274814"/>
                </a:lnTo>
                <a:lnTo>
                  <a:pt x="60068" y="254797"/>
                </a:lnTo>
                <a:lnTo>
                  <a:pt x="28557" y="224314"/>
                </a:lnTo>
                <a:lnTo>
                  <a:pt x="7745" y="185662"/>
                </a:lnTo>
                <a:lnTo>
                  <a:pt x="0" y="141185"/>
                </a:lnTo>
                <a:lnTo>
                  <a:pt x="7745" y="96524"/>
                </a:lnTo>
                <a:lnTo>
                  <a:pt x="28557" y="57763"/>
                </a:lnTo>
                <a:lnTo>
                  <a:pt x="60104" y="27201"/>
                </a:lnTo>
                <a:lnTo>
                  <a:pt x="99967" y="7187"/>
                </a:lnTo>
                <a:lnTo>
                  <a:pt x="145834" y="0"/>
                </a:lnTo>
                <a:lnTo>
                  <a:pt x="191707" y="7188"/>
                </a:lnTo>
                <a:lnTo>
                  <a:pt x="231554" y="27214"/>
                </a:lnTo>
                <a:lnTo>
                  <a:pt x="262956" y="57722"/>
                </a:lnTo>
                <a:lnTo>
                  <a:pt x="283558" y="96427"/>
                </a:lnTo>
                <a:lnTo>
                  <a:pt x="290956" y="140995"/>
                </a:lnTo>
                <a:lnTo>
                  <a:pt x="283558" y="185564"/>
                </a:lnTo>
                <a:lnTo>
                  <a:pt x="262956" y="224272"/>
                </a:lnTo>
                <a:lnTo>
                  <a:pt x="231517" y="254809"/>
                </a:lnTo>
                <a:lnTo>
                  <a:pt x="191694" y="274816"/>
                </a:lnTo>
                <a:lnTo>
                  <a:pt x="145834" y="282003"/>
                </a:lnTo>
                <a:close/>
              </a:path>
            </a:pathLst>
          </a:custGeom>
          <a:solidFill>
            <a:srgbClr val="006FC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794004" y="1345691"/>
            <a:ext cx="1295400" cy="1229995"/>
          </a:xfrm>
          <a:custGeom>
            <a:avLst/>
            <a:gdLst/>
            <a:ahLst/>
            <a:cxnLst/>
            <a:rect l="l" t="t" r="r" b="b"/>
            <a:pathLst>
              <a:path w="1295400" h="1229995">
                <a:moveTo>
                  <a:pt x="647699" y="1229868"/>
                </a:moveTo>
                <a:lnTo>
                  <a:pt x="0" y="615696"/>
                </a:lnTo>
                <a:lnTo>
                  <a:pt x="647699" y="0"/>
                </a:lnTo>
                <a:lnTo>
                  <a:pt x="1295400" y="615696"/>
                </a:lnTo>
                <a:lnTo>
                  <a:pt x="647699" y="1229868"/>
                </a:lnTo>
                <a:close/>
              </a:path>
            </a:pathLst>
          </a:custGeom>
          <a:solidFill>
            <a:srgbClr val="006FC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 txBox="1"/>
          <p:nvPr/>
        </p:nvSpPr>
        <p:spPr>
          <a:xfrm>
            <a:off x="2399068" y="2589326"/>
            <a:ext cx="206375" cy="24002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b="1" spc="-5" dirty="0">
                <a:solidFill>
                  <a:srgbClr val="FFFFFF"/>
                </a:solidFill>
                <a:latin typeface="Calibri" panose="020F0502020204030204"/>
                <a:cs typeface="Calibri" panose="020F0502020204030204"/>
              </a:rPr>
              <a:t>0</a:t>
            </a:r>
            <a:r>
              <a:rPr sz="1400" b="1" dirty="0">
                <a:solidFill>
                  <a:srgbClr val="FFFFFF"/>
                </a:solidFill>
                <a:latin typeface="Calibri" panose="020F0502020204030204"/>
                <a:cs typeface="Calibri" panose="020F0502020204030204"/>
              </a:rPr>
              <a:t>1</a:t>
            </a:r>
            <a:endParaRPr sz="1400">
              <a:latin typeface="Calibri" panose="020F0502020204030204"/>
              <a:cs typeface="Calibri" panose="020F0502020204030204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399288" y="2616707"/>
            <a:ext cx="1864360" cy="318770"/>
          </a:xfrm>
          <a:prstGeom prst="rect">
            <a:avLst/>
          </a:prstGeom>
          <a:solidFill>
            <a:srgbClr val="006FC0"/>
          </a:solidFill>
        </p:spPr>
        <p:txBody>
          <a:bodyPr vert="horz" wrap="square" lIns="0" tIns="56515" rIns="0" bIns="0" rtlCol="0">
            <a:spAutoFit/>
          </a:bodyPr>
          <a:lstStyle/>
          <a:p>
            <a:pPr marL="236855">
              <a:lnSpc>
                <a:spcPct val="100000"/>
              </a:lnSpc>
              <a:spcBef>
                <a:spcPts val="445"/>
              </a:spcBef>
            </a:pPr>
            <a:r>
              <a:rPr sz="1200" b="1" dirty="0">
                <a:solidFill>
                  <a:srgbClr val="FFFFFF"/>
                </a:solidFill>
                <a:latin typeface="微软雅黑" panose="020B0503020204020204" charset="-122"/>
                <a:cs typeface="微软雅黑" panose="020B0503020204020204" charset="-122"/>
              </a:rPr>
              <a:t>|</a:t>
            </a:r>
            <a:r>
              <a:rPr sz="1200" b="1" spc="-25" dirty="0">
                <a:solidFill>
                  <a:srgbClr val="FFFFFF"/>
                </a:solidFill>
                <a:latin typeface="微软雅黑" panose="020B0503020204020204" charset="-122"/>
                <a:cs typeface="微软雅黑" panose="020B0503020204020204" charset="-122"/>
              </a:rPr>
              <a:t> </a:t>
            </a:r>
            <a:r>
              <a:rPr sz="1200" b="1" dirty="0">
                <a:solidFill>
                  <a:srgbClr val="FFFFFF"/>
                </a:solidFill>
                <a:latin typeface="微软雅黑" panose="020B0503020204020204" charset="-122"/>
                <a:cs typeface="微软雅黑" panose="020B0503020204020204" charset="-122"/>
              </a:rPr>
              <a:t>贯彻新思想</a:t>
            </a:r>
            <a:r>
              <a:rPr sz="1200" b="1" spc="-5" dirty="0">
                <a:solidFill>
                  <a:srgbClr val="FFFFFF"/>
                </a:solidFill>
                <a:latin typeface="微软雅黑" panose="020B0503020204020204" charset="-122"/>
                <a:cs typeface="微软雅黑" panose="020B0503020204020204" charset="-122"/>
              </a:rPr>
              <a:t>/</a:t>
            </a:r>
            <a:r>
              <a:rPr sz="1200" b="1" dirty="0">
                <a:solidFill>
                  <a:srgbClr val="FFFFFF"/>
                </a:solidFill>
                <a:latin typeface="微软雅黑" panose="020B0503020204020204" charset="-122"/>
                <a:cs typeface="微软雅黑" panose="020B0503020204020204" charset="-122"/>
              </a:rPr>
              <a:t>新理念</a:t>
            </a:r>
            <a:endParaRPr sz="1200">
              <a:latin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323088" y="699516"/>
            <a:ext cx="4320540" cy="591820"/>
          </a:xfrm>
          <a:custGeom>
            <a:avLst/>
            <a:gdLst/>
            <a:ahLst/>
            <a:cxnLst/>
            <a:rect l="l" t="t" r="r" b="b"/>
            <a:pathLst>
              <a:path w="4320540" h="591819">
                <a:moveTo>
                  <a:pt x="0" y="0"/>
                </a:moveTo>
                <a:lnTo>
                  <a:pt x="4320540" y="0"/>
                </a:lnTo>
                <a:lnTo>
                  <a:pt x="4320540" y="591312"/>
                </a:lnTo>
                <a:lnTo>
                  <a:pt x="0" y="591312"/>
                </a:lnTo>
                <a:lnTo>
                  <a:pt x="0" y="0"/>
                </a:lnTo>
                <a:close/>
              </a:path>
            </a:pathLst>
          </a:custGeom>
          <a:solidFill>
            <a:srgbClr val="006FC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 txBox="1"/>
          <p:nvPr/>
        </p:nvSpPr>
        <p:spPr>
          <a:xfrm>
            <a:off x="323088" y="830351"/>
            <a:ext cx="432054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45135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solidFill>
                  <a:srgbClr val="FFFFFF"/>
                </a:solidFill>
                <a:latin typeface="微软雅黑" panose="020B0503020204020204" charset="-122"/>
                <a:cs typeface="微软雅黑" panose="020B0503020204020204" charset="-122"/>
              </a:rPr>
              <a:t>一、《安全生产法》修正特点解读</a:t>
            </a:r>
            <a:endParaRPr sz="1800">
              <a:latin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4276344" y="941832"/>
            <a:ext cx="367665" cy="106680"/>
          </a:xfrm>
          <a:custGeom>
            <a:avLst/>
            <a:gdLst/>
            <a:ahLst/>
            <a:cxnLst/>
            <a:rect l="l" t="t" r="r" b="b"/>
            <a:pathLst>
              <a:path w="367664" h="106680">
                <a:moveTo>
                  <a:pt x="367283" y="106680"/>
                </a:moveTo>
                <a:lnTo>
                  <a:pt x="0" y="53340"/>
                </a:lnTo>
                <a:lnTo>
                  <a:pt x="367283" y="0"/>
                </a:lnTo>
                <a:lnTo>
                  <a:pt x="367283" y="10668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3" name="object 13"/>
          <p:cNvSpPr txBox="1"/>
          <p:nvPr/>
        </p:nvSpPr>
        <p:spPr>
          <a:xfrm>
            <a:off x="399288" y="3093720"/>
            <a:ext cx="1864360" cy="318770"/>
          </a:xfrm>
          <a:prstGeom prst="rect">
            <a:avLst/>
          </a:prstGeom>
          <a:solidFill>
            <a:srgbClr val="006FC0"/>
          </a:solidFill>
        </p:spPr>
        <p:txBody>
          <a:bodyPr vert="horz" wrap="square" lIns="0" tIns="56515" rIns="0" bIns="0" rtlCol="0">
            <a:spAutoFit/>
          </a:bodyPr>
          <a:lstStyle/>
          <a:p>
            <a:pPr marL="272415">
              <a:lnSpc>
                <a:spcPct val="100000"/>
              </a:lnSpc>
              <a:spcBef>
                <a:spcPts val="445"/>
              </a:spcBef>
            </a:pPr>
            <a:r>
              <a:rPr sz="1200" b="1" dirty="0">
                <a:solidFill>
                  <a:srgbClr val="FFFFFF"/>
                </a:solidFill>
                <a:latin typeface="微软雅黑" panose="020B0503020204020204" charset="-122"/>
                <a:cs typeface="微软雅黑" panose="020B0503020204020204" charset="-122"/>
              </a:rPr>
              <a:t>|</a:t>
            </a:r>
            <a:r>
              <a:rPr sz="1200" b="1" spc="-20" dirty="0">
                <a:solidFill>
                  <a:srgbClr val="FFFFFF"/>
                </a:solidFill>
                <a:latin typeface="微软雅黑" panose="020B0503020204020204" charset="-122"/>
                <a:cs typeface="微软雅黑" panose="020B0503020204020204" charset="-122"/>
              </a:rPr>
              <a:t> </a:t>
            </a:r>
            <a:r>
              <a:rPr sz="1200" b="1" dirty="0">
                <a:solidFill>
                  <a:srgbClr val="FFFFFF"/>
                </a:solidFill>
                <a:latin typeface="微软雅黑" panose="020B0503020204020204" charset="-122"/>
                <a:cs typeface="微软雅黑" panose="020B0503020204020204" charset="-122"/>
              </a:rPr>
              <a:t>落实中央决策部署</a:t>
            </a:r>
            <a:endParaRPr sz="1200">
              <a:latin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399288" y="3572255"/>
            <a:ext cx="1864360" cy="294640"/>
          </a:xfrm>
          <a:prstGeom prst="rect">
            <a:avLst/>
          </a:prstGeom>
          <a:solidFill>
            <a:srgbClr val="006FC0"/>
          </a:solidFill>
        </p:spPr>
        <p:txBody>
          <a:bodyPr vert="horz" wrap="square" lIns="0" tIns="55880" rIns="0" bIns="0" rtlCol="0">
            <a:spAutoFit/>
          </a:bodyPr>
          <a:lstStyle/>
          <a:p>
            <a:pPr marL="272415">
              <a:lnSpc>
                <a:spcPct val="100000"/>
              </a:lnSpc>
              <a:spcBef>
                <a:spcPts val="440"/>
              </a:spcBef>
            </a:pPr>
            <a:r>
              <a:rPr sz="1200" b="1" dirty="0">
                <a:solidFill>
                  <a:srgbClr val="FFFFFF"/>
                </a:solidFill>
                <a:latin typeface="微软雅黑" panose="020B0503020204020204" charset="-122"/>
                <a:cs typeface="微软雅黑" panose="020B0503020204020204" charset="-122"/>
              </a:rPr>
              <a:t>|</a:t>
            </a:r>
            <a:r>
              <a:rPr sz="1200" b="1" spc="-20" dirty="0">
                <a:solidFill>
                  <a:srgbClr val="FFFFFF"/>
                </a:solidFill>
                <a:latin typeface="微软雅黑" panose="020B0503020204020204" charset="-122"/>
                <a:cs typeface="微软雅黑" panose="020B0503020204020204" charset="-122"/>
              </a:rPr>
              <a:t> </a:t>
            </a:r>
            <a:r>
              <a:rPr sz="1200" b="1" dirty="0">
                <a:solidFill>
                  <a:srgbClr val="FFFFFF"/>
                </a:solidFill>
                <a:latin typeface="微软雅黑" panose="020B0503020204020204" charset="-122"/>
                <a:cs typeface="微软雅黑" panose="020B0503020204020204" charset="-122"/>
              </a:rPr>
              <a:t>健全安全责任体系</a:t>
            </a:r>
            <a:endParaRPr sz="1200">
              <a:latin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394715" y="4024884"/>
            <a:ext cx="1864360" cy="314325"/>
          </a:xfrm>
          <a:prstGeom prst="rect">
            <a:avLst/>
          </a:prstGeom>
          <a:solidFill>
            <a:srgbClr val="C00000"/>
          </a:solidFill>
        </p:spPr>
        <p:txBody>
          <a:bodyPr vert="horz" wrap="square" lIns="0" tIns="57150" rIns="0" bIns="0" rtlCol="0">
            <a:spAutoFit/>
          </a:bodyPr>
          <a:lstStyle/>
          <a:p>
            <a:pPr marL="197485">
              <a:lnSpc>
                <a:spcPct val="100000"/>
              </a:lnSpc>
              <a:spcBef>
                <a:spcPts val="450"/>
              </a:spcBef>
            </a:pPr>
            <a:r>
              <a:rPr sz="1200" b="1" dirty="0">
                <a:solidFill>
                  <a:srgbClr val="FFFFFF"/>
                </a:solidFill>
                <a:latin typeface="微软雅黑" panose="020B0503020204020204" charset="-122"/>
                <a:cs typeface="微软雅黑" panose="020B0503020204020204" charset="-122"/>
              </a:rPr>
              <a:t>|</a:t>
            </a:r>
            <a:r>
              <a:rPr sz="1200" b="1" spc="-25" dirty="0">
                <a:solidFill>
                  <a:srgbClr val="FFFFFF"/>
                </a:solidFill>
                <a:latin typeface="微软雅黑" panose="020B0503020204020204" charset="-122"/>
                <a:cs typeface="微软雅黑" panose="020B0503020204020204" charset="-122"/>
              </a:rPr>
              <a:t> </a:t>
            </a:r>
            <a:r>
              <a:rPr sz="1200" b="1" dirty="0">
                <a:solidFill>
                  <a:srgbClr val="FFFFFF"/>
                </a:solidFill>
                <a:latin typeface="微软雅黑" panose="020B0503020204020204" charset="-122"/>
                <a:cs typeface="微软雅黑" panose="020B0503020204020204" charset="-122"/>
              </a:rPr>
              <a:t>强化新风险防范应对</a:t>
            </a:r>
            <a:endParaRPr sz="1200">
              <a:latin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399288" y="4497323"/>
            <a:ext cx="1864360" cy="325120"/>
          </a:xfrm>
          <a:prstGeom prst="rect">
            <a:avLst/>
          </a:prstGeom>
          <a:solidFill>
            <a:srgbClr val="006FC0"/>
          </a:solidFill>
        </p:spPr>
        <p:txBody>
          <a:bodyPr vert="horz" wrap="square" lIns="0" tIns="57150" rIns="0" bIns="0" rtlCol="0">
            <a:spAutoFit/>
          </a:bodyPr>
          <a:lstStyle/>
          <a:p>
            <a:pPr marL="272415">
              <a:lnSpc>
                <a:spcPct val="100000"/>
              </a:lnSpc>
              <a:spcBef>
                <a:spcPts val="450"/>
              </a:spcBef>
            </a:pPr>
            <a:r>
              <a:rPr sz="1200" b="1" dirty="0">
                <a:solidFill>
                  <a:srgbClr val="FFFFFF"/>
                </a:solidFill>
                <a:latin typeface="微软雅黑" panose="020B0503020204020204" charset="-122"/>
                <a:cs typeface="微软雅黑" panose="020B0503020204020204" charset="-122"/>
              </a:rPr>
              <a:t>|</a:t>
            </a:r>
            <a:r>
              <a:rPr sz="1200" b="1" spc="-20" dirty="0">
                <a:solidFill>
                  <a:srgbClr val="FFFFFF"/>
                </a:solidFill>
                <a:latin typeface="微软雅黑" panose="020B0503020204020204" charset="-122"/>
                <a:cs typeface="微软雅黑" panose="020B0503020204020204" charset="-122"/>
              </a:rPr>
              <a:t> </a:t>
            </a:r>
            <a:r>
              <a:rPr sz="1200" b="1" dirty="0">
                <a:solidFill>
                  <a:srgbClr val="FFFFFF"/>
                </a:solidFill>
                <a:latin typeface="微软雅黑" panose="020B0503020204020204" charset="-122"/>
                <a:cs typeface="微软雅黑" panose="020B0503020204020204" charset="-122"/>
              </a:rPr>
              <a:t>强化违法行为惩处</a:t>
            </a:r>
            <a:endParaRPr sz="1200">
              <a:latin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9" name="object 19"/>
          <p:cNvSpPr/>
          <p:nvPr/>
        </p:nvSpPr>
        <p:spPr>
          <a:xfrm>
            <a:off x="2293645" y="3490391"/>
            <a:ext cx="477786" cy="47787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0" name="object 20"/>
          <p:cNvSpPr/>
          <p:nvPr/>
        </p:nvSpPr>
        <p:spPr>
          <a:xfrm>
            <a:off x="2360676" y="3561384"/>
            <a:ext cx="289560" cy="282575"/>
          </a:xfrm>
          <a:custGeom>
            <a:avLst/>
            <a:gdLst/>
            <a:ahLst/>
            <a:cxnLst/>
            <a:rect l="l" t="t" r="r" b="b"/>
            <a:pathLst>
              <a:path w="289560" h="282575">
                <a:moveTo>
                  <a:pt x="144919" y="282003"/>
                </a:moveTo>
                <a:lnTo>
                  <a:pt x="99279" y="274810"/>
                </a:lnTo>
                <a:lnTo>
                  <a:pt x="59616" y="254759"/>
                </a:lnTo>
                <a:lnTo>
                  <a:pt x="28281" y="224146"/>
                </a:lnTo>
                <a:lnTo>
                  <a:pt x="7625" y="185265"/>
                </a:lnTo>
                <a:lnTo>
                  <a:pt x="0" y="140411"/>
                </a:lnTo>
                <a:lnTo>
                  <a:pt x="7625" y="96133"/>
                </a:lnTo>
                <a:lnTo>
                  <a:pt x="28281" y="57601"/>
                </a:lnTo>
                <a:lnTo>
                  <a:pt x="59616" y="27168"/>
                </a:lnTo>
                <a:lnTo>
                  <a:pt x="99279" y="7183"/>
                </a:lnTo>
                <a:lnTo>
                  <a:pt x="144919" y="0"/>
                </a:lnTo>
                <a:lnTo>
                  <a:pt x="190549" y="7188"/>
                </a:lnTo>
                <a:lnTo>
                  <a:pt x="230178" y="27205"/>
                </a:lnTo>
                <a:lnTo>
                  <a:pt x="261427" y="57727"/>
                </a:lnTo>
                <a:lnTo>
                  <a:pt x="281921" y="96432"/>
                </a:lnTo>
                <a:lnTo>
                  <a:pt x="289280" y="140995"/>
                </a:lnTo>
                <a:lnTo>
                  <a:pt x="281921" y="185564"/>
                </a:lnTo>
                <a:lnTo>
                  <a:pt x="261427" y="224272"/>
                </a:lnTo>
                <a:lnTo>
                  <a:pt x="230178" y="254797"/>
                </a:lnTo>
                <a:lnTo>
                  <a:pt x="190549" y="274814"/>
                </a:lnTo>
                <a:lnTo>
                  <a:pt x="144919" y="282003"/>
                </a:lnTo>
                <a:close/>
              </a:path>
            </a:pathLst>
          </a:custGeom>
          <a:solidFill>
            <a:srgbClr val="006FC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1" name="object 21"/>
          <p:cNvSpPr txBox="1"/>
          <p:nvPr/>
        </p:nvSpPr>
        <p:spPr>
          <a:xfrm>
            <a:off x="2411539" y="3567671"/>
            <a:ext cx="206375" cy="24002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b="1" spc="-5" dirty="0">
                <a:solidFill>
                  <a:srgbClr val="FFFFFF"/>
                </a:solidFill>
                <a:latin typeface="Calibri" panose="020F0502020204030204"/>
                <a:cs typeface="Calibri" panose="020F0502020204030204"/>
              </a:rPr>
              <a:t>0</a:t>
            </a:r>
            <a:r>
              <a:rPr sz="1400" b="1" dirty="0">
                <a:solidFill>
                  <a:srgbClr val="FFFFFF"/>
                </a:solidFill>
                <a:latin typeface="Calibri" panose="020F0502020204030204"/>
                <a:cs typeface="Calibri" panose="020F0502020204030204"/>
              </a:rPr>
              <a:t>3</a:t>
            </a:r>
            <a:endParaRPr sz="1400">
              <a:latin typeface="Calibri" panose="020F0502020204030204"/>
              <a:cs typeface="Calibri" panose="020F0502020204030204"/>
            </a:endParaRPr>
          </a:p>
        </p:txBody>
      </p:sp>
      <p:sp>
        <p:nvSpPr>
          <p:cNvPr id="22" name="object 22"/>
          <p:cNvSpPr/>
          <p:nvPr/>
        </p:nvSpPr>
        <p:spPr>
          <a:xfrm>
            <a:off x="2289644" y="3027286"/>
            <a:ext cx="477786" cy="477875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3" name="object 23"/>
          <p:cNvSpPr/>
          <p:nvPr/>
        </p:nvSpPr>
        <p:spPr>
          <a:xfrm>
            <a:off x="2357627" y="3098279"/>
            <a:ext cx="288925" cy="282575"/>
          </a:xfrm>
          <a:custGeom>
            <a:avLst/>
            <a:gdLst/>
            <a:ahLst/>
            <a:cxnLst/>
            <a:rect l="l" t="t" r="r" b="b"/>
            <a:pathLst>
              <a:path w="288925" h="282575">
                <a:moveTo>
                  <a:pt x="143967" y="282003"/>
                </a:moveTo>
                <a:lnTo>
                  <a:pt x="98328" y="274814"/>
                </a:lnTo>
                <a:lnTo>
                  <a:pt x="58733" y="254845"/>
                </a:lnTo>
                <a:lnTo>
                  <a:pt x="27543" y="224434"/>
                </a:lnTo>
                <a:lnTo>
                  <a:pt x="7167" y="185948"/>
                </a:lnTo>
                <a:lnTo>
                  <a:pt x="0" y="141744"/>
                </a:lnTo>
                <a:lnTo>
                  <a:pt x="7167" y="96815"/>
                </a:lnTo>
                <a:lnTo>
                  <a:pt x="27543" y="57889"/>
                </a:lnTo>
                <a:lnTo>
                  <a:pt x="58733" y="27253"/>
                </a:lnTo>
                <a:lnTo>
                  <a:pt x="98378" y="7188"/>
                </a:lnTo>
                <a:lnTo>
                  <a:pt x="143967" y="0"/>
                </a:lnTo>
                <a:lnTo>
                  <a:pt x="189615" y="7194"/>
                </a:lnTo>
                <a:lnTo>
                  <a:pt x="229235" y="27205"/>
                </a:lnTo>
                <a:lnTo>
                  <a:pt x="260487" y="57727"/>
                </a:lnTo>
                <a:lnTo>
                  <a:pt x="280981" y="96432"/>
                </a:lnTo>
                <a:lnTo>
                  <a:pt x="288340" y="140995"/>
                </a:lnTo>
                <a:lnTo>
                  <a:pt x="280981" y="185564"/>
                </a:lnTo>
                <a:lnTo>
                  <a:pt x="260487" y="224272"/>
                </a:lnTo>
                <a:lnTo>
                  <a:pt x="229235" y="254797"/>
                </a:lnTo>
                <a:lnTo>
                  <a:pt x="189565" y="274820"/>
                </a:lnTo>
                <a:lnTo>
                  <a:pt x="143967" y="282003"/>
                </a:lnTo>
                <a:close/>
              </a:path>
            </a:pathLst>
          </a:custGeom>
          <a:solidFill>
            <a:srgbClr val="006FC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4" name="object 24"/>
          <p:cNvSpPr txBox="1"/>
          <p:nvPr/>
        </p:nvSpPr>
        <p:spPr>
          <a:xfrm>
            <a:off x="2417864" y="3112287"/>
            <a:ext cx="206375" cy="24002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b="1" spc="-5" dirty="0">
                <a:solidFill>
                  <a:srgbClr val="FFFFFF"/>
                </a:solidFill>
                <a:latin typeface="Calibri" panose="020F0502020204030204"/>
                <a:cs typeface="Calibri" panose="020F0502020204030204"/>
              </a:rPr>
              <a:t>0</a:t>
            </a:r>
            <a:r>
              <a:rPr sz="1400" b="1" dirty="0">
                <a:solidFill>
                  <a:srgbClr val="FFFFFF"/>
                </a:solidFill>
                <a:latin typeface="Calibri" panose="020F0502020204030204"/>
                <a:cs typeface="Calibri" panose="020F0502020204030204"/>
              </a:rPr>
              <a:t>2</a:t>
            </a:r>
            <a:endParaRPr sz="1400">
              <a:latin typeface="Calibri" panose="020F0502020204030204"/>
              <a:cs typeface="Calibri" panose="020F0502020204030204"/>
            </a:endParaRPr>
          </a:p>
        </p:txBody>
      </p:sp>
      <p:sp>
        <p:nvSpPr>
          <p:cNvPr id="25" name="object 25"/>
          <p:cNvSpPr/>
          <p:nvPr/>
        </p:nvSpPr>
        <p:spPr>
          <a:xfrm>
            <a:off x="2301239" y="3958272"/>
            <a:ext cx="477786" cy="477875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6" name="object 26"/>
          <p:cNvSpPr/>
          <p:nvPr/>
        </p:nvSpPr>
        <p:spPr>
          <a:xfrm>
            <a:off x="2368295" y="4029278"/>
            <a:ext cx="289560" cy="282575"/>
          </a:xfrm>
          <a:custGeom>
            <a:avLst/>
            <a:gdLst/>
            <a:ahLst/>
            <a:cxnLst/>
            <a:rect l="l" t="t" r="r" b="b"/>
            <a:pathLst>
              <a:path w="289560" h="282575">
                <a:moveTo>
                  <a:pt x="144894" y="281990"/>
                </a:moveTo>
                <a:lnTo>
                  <a:pt x="99258" y="274798"/>
                </a:lnTo>
                <a:lnTo>
                  <a:pt x="59597" y="254749"/>
                </a:lnTo>
                <a:lnTo>
                  <a:pt x="28265" y="224136"/>
                </a:lnTo>
                <a:lnTo>
                  <a:pt x="7614" y="185251"/>
                </a:lnTo>
                <a:lnTo>
                  <a:pt x="0" y="140385"/>
                </a:lnTo>
                <a:lnTo>
                  <a:pt x="7614" y="96115"/>
                </a:lnTo>
                <a:lnTo>
                  <a:pt x="28265" y="57590"/>
                </a:lnTo>
                <a:lnTo>
                  <a:pt x="59597" y="27162"/>
                </a:lnTo>
                <a:lnTo>
                  <a:pt x="99258" y="7182"/>
                </a:lnTo>
                <a:lnTo>
                  <a:pt x="144894" y="0"/>
                </a:lnTo>
                <a:lnTo>
                  <a:pt x="190525" y="7187"/>
                </a:lnTo>
                <a:lnTo>
                  <a:pt x="230157" y="27201"/>
                </a:lnTo>
                <a:lnTo>
                  <a:pt x="261410" y="57722"/>
                </a:lnTo>
                <a:lnTo>
                  <a:pt x="281907" y="96427"/>
                </a:lnTo>
                <a:lnTo>
                  <a:pt x="289267" y="140995"/>
                </a:lnTo>
                <a:lnTo>
                  <a:pt x="281907" y="185563"/>
                </a:lnTo>
                <a:lnTo>
                  <a:pt x="261410" y="224268"/>
                </a:lnTo>
                <a:lnTo>
                  <a:pt x="230157" y="254788"/>
                </a:lnTo>
                <a:lnTo>
                  <a:pt x="190525" y="274803"/>
                </a:lnTo>
                <a:lnTo>
                  <a:pt x="144894" y="281990"/>
                </a:lnTo>
                <a:close/>
              </a:path>
            </a:pathLst>
          </a:custGeom>
          <a:solidFill>
            <a:srgbClr val="C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7" name="object 27"/>
          <p:cNvSpPr txBox="1"/>
          <p:nvPr/>
        </p:nvSpPr>
        <p:spPr>
          <a:xfrm>
            <a:off x="2422715" y="4039882"/>
            <a:ext cx="206375" cy="24002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b="1" spc="-5" dirty="0">
                <a:solidFill>
                  <a:srgbClr val="FFFFFF"/>
                </a:solidFill>
                <a:latin typeface="Calibri" panose="020F0502020204030204"/>
                <a:cs typeface="Calibri" panose="020F0502020204030204"/>
              </a:rPr>
              <a:t>0</a:t>
            </a:r>
            <a:r>
              <a:rPr sz="1400" b="1" dirty="0">
                <a:solidFill>
                  <a:srgbClr val="FFFFFF"/>
                </a:solidFill>
                <a:latin typeface="Calibri" panose="020F0502020204030204"/>
                <a:cs typeface="Calibri" panose="020F0502020204030204"/>
              </a:rPr>
              <a:t>4</a:t>
            </a:r>
            <a:endParaRPr sz="1400">
              <a:latin typeface="Calibri" panose="020F0502020204030204"/>
              <a:cs typeface="Calibri" panose="020F0502020204030204"/>
            </a:endParaRPr>
          </a:p>
        </p:txBody>
      </p:sp>
      <p:sp>
        <p:nvSpPr>
          <p:cNvPr id="28" name="object 28"/>
          <p:cNvSpPr/>
          <p:nvPr/>
        </p:nvSpPr>
        <p:spPr>
          <a:xfrm>
            <a:off x="2301239" y="4450194"/>
            <a:ext cx="477786" cy="477875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9" name="object 29"/>
          <p:cNvSpPr/>
          <p:nvPr/>
        </p:nvSpPr>
        <p:spPr>
          <a:xfrm>
            <a:off x="2368295" y="4521187"/>
            <a:ext cx="289560" cy="282575"/>
          </a:xfrm>
          <a:custGeom>
            <a:avLst/>
            <a:gdLst/>
            <a:ahLst/>
            <a:cxnLst/>
            <a:rect l="l" t="t" r="r" b="b"/>
            <a:pathLst>
              <a:path w="289560" h="282575">
                <a:moveTo>
                  <a:pt x="144894" y="282003"/>
                </a:moveTo>
                <a:lnTo>
                  <a:pt x="99258" y="274812"/>
                </a:lnTo>
                <a:lnTo>
                  <a:pt x="59597" y="254779"/>
                </a:lnTo>
                <a:lnTo>
                  <a:pt x="28265" y="224215"/>
                </a:lnTo>
                <a:lnTo>
                  <a:pt x="7614" y="185428"/>
                </a:lnTo>
                <a:lnTo>
                  <a:pt x="0" y="140728"/>
                </a:lnTo>
                <a:lnTo>
                  <a:pt x="7614" y="96295"/>
                </a:lnTo>
                <a:lnTo>
                  <a:pt x="28265" y="57670"/>
                </a:lnTo>
                <a:lnTo>
                  <a:pt x="59597" y="27188"/>
                </a:lnTo>
                <a:lnTo>
                  <a:pt x="99258" y="7186"/>
                </a:lnTo>
                <a:lnTo>
                  <a:pt x="144894" y="0"/>
                </a:lnTo>
                <a:lnTo>
                  <a:pt x="190525" y="7188"/>
                </a:lnTo>
                <a:lnTo>
                  <a:pt x="230157" y="27206"/>
                </a:lnTo>
                <a:lnTo>
                  <a:pt x="261410" y="57730"/>
                </a:lnTo>
                <a:lnTo>
                  <a:pt x="281907" y="96438"/>
                </a:lnTo>
                <a:lnTo>
                  <a:pt x="289267" y="141008"/>
                </a:lnTo>
                <a:lnTo>
                  <a:pt x="281907" y="185571"/>
                </a:lnTo>
                <a:lnTo>
                  <a:pt x="261410" y="224275"/>
                </a:lnTo>
                <a:lnTo>
                  <a:pt x="230157" y="254797"/>
                </a:lnTo>
                <a:lnTo>
                  <a:pt x="190525" y="274814"/>
                </a:lnTo>
                <a:lnTo>
                  <a:pt x="144894" y="282003"/>
                </a:lnTo>
                <a:close/>
              </a:path>
            </a:pathLst>
          </a:custGeom>
          <a:solidFill>
            <a:srgbClr val="006FC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0" name="object 30"/>
          <p:cNvSpPr txBox="1"/>
          <p:nvPr/>
        </p:nvSpPr>
        <p:spPr>
          <a:xfrm>
            <a:off x="2422715" y="4534712"/>
            <a:ext cx="206375" cy="24002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b="1" spc="-5" dirty="0">
                <a:solidFill>
                  <a:srgbClr val="FFFFFF"/>
                </a:solidFill>
                <a:latin typeface="Calibri" panose="020F0502020204030204"/>
                <a:cs typeface="Calibri" panose="020F0502020204030204"/>
              </a:rPr>
              <a:t>0</a:t>
            </a:r>
            <a:r>
              <a:rPr sz="1400" b="1" dirty="0">
                <a:solidFill>
                  <a:srgbClr val="FFFFFF"/>
                </a:solidFill>
                <a:latin typeface="Calibri" panose="020F0502020204030204"/>
                <a:cs typeface="Calibri" panose="020F0502020204030204"/>
              </a:rPr>
              <a:t>5</a:t>
            </a:r>
            <a:endParaRPr sz="1400">
              <a:latin typeface="Calibri" panose="020F0502020204030204"/>
              <a:cs typeface="Calibri" panose="020F0502020204030204"/>
            </a:endParaRPr>
          </a:p>
        </p:txBody>
      </p:sp>
      <p:sp>
        <p:nvSpPr>
          <p:cNvPr id="31" name="object 31"/>
          <p:cNvSpPr/>
          <p:nvPr/>
        </p:nvSpPr>
        <p:spPr>
          <a:xfrm>
            <a:off x="2479001" y="1501940"/>
            <a:ext cx="6107430" cy="808355"/>
          </a:xfrm>
          <a:custGeom>
            <a:avLst/>
            <a:gdLst/>
            <a:ahLst/>
            <a:cxnLst/>
            <a:rect l="l" t="t" r="r" b="b"/>
            <a:pathLst>
              <a:path w="6107430" h="808355">
                <a:moveTo>
                  <a:pt x="4762" y="803249"/>
                </a:moveTo>
                <a:lnTo>
                  <a:pt x="0" y="803249"/>
                </a:lnTo>
                <a:lnTo>
                  <a:pt x="0" y="774674"/>
                </a:lnTo>
                <a:lnTo>
                  <a:pt x="9525" y="774674"/>
                </a:lnTo>
                <a:lnTo>
                  <a:pt x="9525" y="798487"/>
                </a:lnTo>
                <a:lnTo>
                  <a:pt x="4762" y="798487"/>
                </a:lnTo>
                <a:lnTo>
                  <a:pt x="4762" y="803249"/>
                </a:lnTo>
                <a:close/>
              </a:path>
              <a:path w="6107430" h="808355">
                <a:moveTo>
                  <a:pt x="4775" y="808012"/>
                </a:moveTo>
                <a:lnTo>
                  <a:pt x="4762" y="798487"/>
                </a:lnTo>
                <a:lnTo>
                  <a:pt x="4775" y="808012"/>
                </a:lnTo>
                <a:close/>
              </a:path>
              <a:path w="6107430" h="808355">
                <a:moveTo>
                  <a:pt x="9525" y="803249"/>
                </a:moveTo>
                <a:lnTo>
                  <a:pt x="4775" y="803249"/>
                </a:lnTo>
                <a:lnTo>
                  <a:pt x="4775" y="798487"/>
                </a:lnTo>
                <a:lnTo>
                  <a:pt x="9525" y="798487"/>
                </a:lnTo>
                <a:lnTo>
                  <a:pt x="9525" y="803249"/>
                </a:lnTo>
                <a:close/>
              </a:path>
              <a:path w="6107430" h="808355">
                <a:moveTo>
                  <a:pt x="9525" y="765149"/>
                </a:moveTo>
                <a:lnTo>
                  <a:pt x="0" y="765149"/>
                </a:lnTo>
                <a:lnTo>
                  <a:pt x="0" y="736574"/>
                </a:lnTo>
                <a:lnTo>
                  <a:pt x="9525" y="736574"/>
                </a:lnTo>
                <a:lnTo>
                  <a:pt x="9525" y="765149"/>
                </a:lnTo>
                <a:close/>
              </a:path>
              <a:path w="6107430" h="808355">
                <a:moveTo>
                  <a:pt x="9525" y="727049"/>
                </a:moveTo>
                <a:lnTo>
                  <a:pt x="0" y="727049"/>
                </a:lnTo>
                <a:lnTo>
                  <a:pt x="0" y="698474"/>
                </a:lnTo>
                <a:lnTo>
                  <a:pt x="9525" y="698474"/>
                </a:lnTo>
                <a:lnTo>
                  <a:pt x="9525" y="727049"/>
                </a:lnTo>
                <a:close/>
              </a:path>
              <a:path w="6107430" h="808355">
                <a:moveTo>
                  <a:pt x="9525" y="688949"/>
                </a:moveTo>
                <a:lnTo>
                  <a:pt x="0" y="688949"/>
                </a:lnTo>
                <a:lnTo>
                  <a:pt x="0" y="660374"/>
                </a:lnTo>
                <a:lnTo>
                  <a:pt x="9525" y="660374"/>
                </a:lnTo>
                <a:lnTo>
                  <a:pt x="9525" y="688949"/>
                </a:lnTo>
                <a:close/>
              </a:path>
              <a:path w="6107430" h="808355">
                <a:moveTo>
                  <a:pt x="9525" y="650849"/>
                </a:moveTo>
                <a:lnTo>
                  <a:pt x="0" y="650849"/>
                </a:lnTo>
                <a:lnTo>
                  <a:pt x="0" y="622274"/>
                </a:lnTo>
                <a:lnTo>
                  <a:pt x="9525" y="622274"/>
                </a:lnTo>
                <a:lnTo>
                  <a:pt x="9525" y="650849"/>
                </a:lnTo>
                <a:close/>
              </a:path>
              <a:path w="6107430" h="808355">
                <a:moveTo>
                  <a:pt x="9525" y="612749"/>
                </a:moveTo>
                <a:lnTo>
                  <a:pt x="0" y="612749"/>
                </a:lnTo>
                <a:lnTo>
                  <a:pt x="0" y="584174"/>
                </a:lnTo>
                <a:lnTo>
                  <a:pt x="9525" y="584174"/>
                </a:lnTo>
                <a:lnTo>
                  <a:pt x="9525" y="612749"/>
                </a:lnTo>
                <a:close/>
              </a:path>
              <a:path w="6107430" h="808355">
                <a:moveTo>
                  <a:pt x="9525" y="574649"/>
                </a:moveTo>
                <a:lnTo>
                  <a:pt x="0" y="574649"/>
                </a:lnTo>
                <a:lnTo>
                  <a:pt x="0" y="546074"/>
                </a:lnTo>
                <a:lnTo>
                  <a:pt x="9525" y="546074"/>
                </a:lnTo>
                <a:lnTo>
                  <a:pt x="9525" y="574649"/>
                </a:lnTo>
                <a:close/>
              </a:path>
              <a:path w="6107430" h="808355">
                <a:moveTo>
                  <a:pt x="9525" y="536549"/>
                </a:moveTo>
                <a:lnTo>
                  <a:pt x="0" y="536549"/>
                </a:lnTo>
                <a:lnTo>
                  <a:pt x="0" y="507974"/>
                </a:lnTo>
                <a:lnTo>
                  <a:pt x="9525" y="507974"/>
                </a:lnTo>
                <a:lnTo>
                  <a:pt x="9525" y="536549"/>
                </a:lnTo>
                <a:close/>
              </a:path>
              <a:path w="6107430" h="808355">
                <a:moveTo>
                  <a:pt x="9525" y="498449"/>
                </a:moveTo>
                <a:lnTo>
                  <a:pt x="0" y="498449"/>
                </a:lnTo>
                <a:lnTo>
                  <a:pt x="0" y="469874"/>
                </a:lnTo>
                <a:lnTo>
                  <a:pt x="9525" y="469874"/>
                </a:lnTo>
                <a:lnTo>
                  <a:pt x="9525" y="498449"/>
                </a:lnTo>
                <a:close/>
              </a:path>
              <a:path w="6107430" h="808355">
                <a:moveTo>
                  <a:pt x="9525" y="460349"/>
                </a:moveTo>
                <a:lnTo>
                  <a:pt x="0" y="460349"/>
                </a:lnTo>
                <a:lnTo>
                  <a:pt x="0" y="431774"/>
                </a:lnTo>
                <a:lnTo>
                  <a:pt x="9525" y="431774"/>
                </a:lnTo>
                <a:lnTo>
                  <a:pt x="9525" y="460349"/>
                </a:lnTo>
                <a:close/>
              </a:path>
              <a:path w="6107430" h="808355">
                <a:moveTo>
                  <a:pt x="9525" y="422249"/>
                </a:moveTo>
                <a:lnTo>
                  <a:pt x="0" y="422249"/>
                </a:lnTo>
                <a:lnTo>
                  <a:pt x="0" y="393674"/>
                </a:lnTo>
                <a:lnTo>
                  <a:pt x="9525" y="393674"/>
                </a:lnTo>
                <a:lnTo>
                  <a:pt x="9525" y="422249"/>
                </a:lnTo>
                <a:close/>
              </a:path>
              <a:path w="6107430" h="808355">
                <a:moveTo>
                  <a:pt x="9525" y="384149"/>
                </a:moveTo>
                <a:lnTo>
                  <a:pt x="0" y="384149"/>
                </a:lnTo>
                <a:lnTo>
                  <a:pt x="0" y="355574"/>
                </a:lnTo>
                <a:lnTo>
                  <a:pt x="9525" y="355574"/>
                </a:lnTo>
                <a:lnTo>
                  <a:pt x="9525" y="384149"/>
                </a:lnTo>
                <a:close/>
              </a:path>
              <a:path w="6107430" h="808355">
                <a:moveTo>
                  <a:pt x="9525" y="346049"/>
                </a:moveTo>
                <a:lnTo>
                  <a:pt x="0" y="346049"/>
                </a:lnTo>
                <a:lnTo>
                  <a:pt x="0" y="317474"/>
                </a:lnTo>
                <a:lnTo>
                  <a:pt x="9525" y="317474"/>
                </a:lnTo>
                <a:lnTo>
                  <a:pt x="9525" y="346049"/>
                </a:lnTo>
                <a:close/>
              </a:path>
              <a:path w="6107430" h="808355">
                <a:moveTo>
                  <a:pt x="9525" y="307949"/>
                </a:moveTo>
                <a:lnTo>
                  <a:pt x="0" y="307949"/>
                </a:lnTo>
                <a:lnTo>
                  <a:pt x="0" y="279374"/>
                </a:lnTo>
                <a:lnTo>
                  <a:pt x="9525" y="279374"/>
                </a:lnTo>
                <a:lnTo>
                  <a:pt x="9525" y="307949"/>
                </a:lnTo>
                <a:close/>
              </a:path>
              <a:path w="6107430" h="808355">
                <a:moveTo>
                  <a:pt x="9525" y="269849"/>
                </a:moveTo>
                <a:lnTo>
                  <a:pt x="0" y="269849"/>
                </a:lnTo>
                <a:lnTo>
                  <a:pt x="0" y="241274"/>
                </a:lnTo>
                <a:lnTo>
                  <a:pt x="9525" y="241274"/>
                </a:lnTo>
                <a:lnTo>
                  <a:pt x="9525" y="269849"/>
                </a:lnTo>
                <a:close/>
              </a:path>
              <a:path w="6107430" h="808355">
                <a:moveTo>
                  <a:pt x="9525" y="231749"/>
                </a:moveTo>
                <a:lnTo>
                  <a:pt x="0" y="231749"/>
                </a:lnTo>
                <a:lnTo>
                  <a:pt x="0" y="203174"/>
                </a:lnTo>
                <a:lnTo>
                  <a:pt x="9525" y="203174"/>
                </a:lnTo>
                <a:lnTo>
                  <a:pt x="9525" y="231749"/>
                </a:lnTo>
                <a:close/>
              </a:path>
              <a:path w="6107430" h="808355">
                <a:moveTo>
                  <a:pt x="9525" y="193649"/>
                </a:moveTo>
                <a:lnTo>
                  <a:pt x="0" y="193649"/>
                </a:lnTo>
                <a:lnTo>
                  <a:pt x="0" y="165074"/>
                </a:lnTo>
                <a:lnTo>
                  <a:pt x="9525" y="165074"/>
                </a:lnTo>
                <a:lnTo>
                  <a:pt x="9525" y="193649"/>
                </a:lnTo>
                <a:close/>
              </a:path>
              <a:path w="6107430" h="808355">
                <a:moveTo>
                  <a:pt x="9525" y="155549"/>
                </a:moveTo>
                <a:lnTo>
                  <a:pt x="0" y="155549"/>
                </a:lnTo>
                <a:lnTo>
                  <a:pt x="0" y="126974"/>
                </a:lnTo>
                <a:lnTo>
                  <a:pt x="9525" y="126974"/>
                </a:lnTo>
                <a:lnTo>
                  <a:pt x="9525" y="155549"/>
                </a:lnTo>
                <a:close/>
              </a:path>
              <a:path w="6107430" h="808355">
                <a:moveTo>
                  <a:pt x="9525" y="117449"/>
                </a:moveTo>
                <a:lnTo>
                  <a:pt x="0" y="117449"/>
                </a:lnTo>
                <a:lnTo>
                  <a:pt x="0" y="88874"/>
                </a:lnTo>
                <a:lnTo>
                  <a:pt x="9525" y="88874"/>
                </a:lnTo>
                <a:lnTo>
                  <a:pt x="9525" y="117449"/>
                </a:lnTo>
                <a:close/>
              </a:path>
              <a:path w="6107430" h="808355">
                <a:moveTo>
                  <a:pt x="9525" y="79349"/>
                </a:moveTo>
                <a:lnTo>
                  <a:pt x="0" y="79349"/>
                </a:lnTo>
                <a:lnTo>
                  <a:pt x="0" y="50774"/>
                </a:lnTo>
                <a:lnTo>
                  <a:pt x="9525" y="50774"/>
                </a:lnTo>
                <a:lnTo>
                  <a:pt x="9525" y="79349"/>
                </a:lnTo>
                <a:close/>
              </a:path>
              <a:path w="6107430" h="808355">
                <a:moveTo>
                  <a:pt x="9525" y="41249"/>
                </a:moveTo>
                <a:lnTo>
                  <a:pt x="0" y="41249"/>
                </a:lnTo>
                <a:lnTo>
                  <a:pt x="0" y="12674"/>
                </a:lnTo>
                <a:lnTo>
                  <a:pt x="9525" y="12674"/>
                </a:lnTo>
                <a:lnTo>
                  <a:pt x="9525" y="41249"/>
                </a:lnTo>
                <a:close/>
              </a:path>
              <a:path w="6107430" h="808355">
                <a:moveTo>
                  <a:pt x="34950" y="9524"/>
                </a:moveTo>
                <a:lnTo>
                  <a:pt x="6375" y="9524"/>
                </a:lnTo>
                <a:lnTo>
                  <a:pt x="6375" y="0"/>
                </a:lnTo>
                <a:lnTo>
                  <a:pt x="34950" y="0"/>
                </a:lnTo>
                <a:lnTo>
                  <a:pt x="34950" y="9524"/>
                </a:lnTo>
                <a:close/>
              </a:path>
              <a:path w="6107430" h="808355">
                <a:moveTo>
                  <a:pt x="73050" y="9524"/>
                </a:moveTo>
                <a:lnTo>
                  <a:pt x="44475" y="9524"/>
                </a:lnTo>
                <a:lnTo>
                  <a:pt x="44475" y="0"/>
                </a:lnTo>
                <a:lnTo>
                  <a:pt x="73050" y="0"/>
                </a:lnTo>
                <a:lnTo>
                  <a:pt x="73050" y="9524"/>
                </a:lnTo>
                <a:close/>
              </a:path>
              <a:path w="6107430" h="808355">
                <a:moveTo>
                  <a:pt x="111150" y="9524"/>
                </a:moveTo>
                <a:lnTo>
                  <a:pt x="82575" y="9524"/>
                </a:lnTo>
                <a:lnTo>
                  <a:pt x="82575" y="0"/>
                </a:lnTo>
                <a:lnTo>
                  <a:pt x="111150" y="0"/>
                </a:lnTo>
                <a:lnTo>
                  <a:pt x="111150" y="9524"/>
                </a:lnTo>
                <a:close/>
              </a:path>
              <a:path w="6107430" h="808355">
                <a:moveTo>
                  <a:pt x="149250" y="9524"/>
                </a:moveTo>
                <a:lnTo>
                  <a:pt x="120675" y="9524"/>
                </a:lnTo>
                <a:lnTo>
                  <a:pt x="120675" y="0"/>
                </a:lnTo>
                <a:lnTo>
                  <a:pt x="149250" y="0"/>
                </a:lnTo>
                <a:lnTo>
                  <a:pt x="149250" y="9524"/>
                </a:lnTo>
                <a:close/>
              </a:path>
              <a:path w="6107430" h="808355">
                <a:moveTo>
                  <a:pt x="187350" y="9524"/>
                </a:moveTo>
                <a:lnTo>
                  <a:pt x="158775" y="9524"/>
                </a:lnTo>
                <a:lnTo>
                  <a:pt x="158775" y="0"/>
                </a:lnTo>
                <a:lnTo>
                  <a:pt x="187350" y="0"/>
                </a:lnTo>
                <a:lnTo>
                  <a:pt x="187350" y="9524"/>
                </a:lnTo>
                <a:close/>
              </a:path>
              <a:path w="6107430" h="808355">
                <a:moveTo>
                  <a:pt x="225450" y="9524"/>
                </a:moveTo>
                <a:lnTo>
                  <a:pt x="196875" y="9524"/>
                </a:lnTo>
                <a:lnTo>
                  <a:pt x="196875" y="0"/>
                </a:lnTo>
                <a:lnTo>
                  <a:pt x="225450" y="0"/>
                </a:lnTo>
                <a:lnTo>
                  <a:pt x="225450" y="9524"/>
                </a:lnTo>
                <a:close/>
              </a:path>
              <a:path w="6107430" h="808355">
                <a:moveTo>
                  <a:pt x="263550" y="9524"/>
                </a:moveTo>
                <a:lnTo>
                  <a:pt x="234975" y="9524"/>
                </a:lnTo>
                <a:lnTo>
                  <a:pt x="234975" y="0"/>
                </a:lnTo>
                <a:lnTo>
                  <a:pt x="263550" y="0"/>
                </a:lnTo>
                <a:lnTo>
                  <a:pt x="263550" y="9524"/>
                </a:lnTo>
                <a:close/>
              </a:path>
              <a:path w="6107430" h="808355">
                <a:moveTo>
                  <a:pt x="301650" y="9524"/>
                </a:moveTo>
                <a:lnTo>
                  <a:pt x="273075" y="9524"/>
                </a:lnTo>
                <a:lnTo>
                  <a:pt x="273075" y="0"/>
                </a:lnTo>
                <a:lnTo>
                  <a:pt x="301650" y="0"/>
                </a:lnTo>
                <a:lnTo>
                  <a:pt x="301650" y="9524"/>
                </a:lnTo>
                <a:close/>
              </a:path>
              <a:path w="6107430" h="808355">
                <a:moveTo>
                  <a:pt x="339750" y="9524"/>
                </a:moveTo>
                <a:lnTo>
                  <a:pt x="311175" y="9524"/>
                </a:lnTo>
                <a:lnTo>
                  <a:pt x="311175" y="0"/>
                </a:lnTo>
                <a:lnTo>
                  <a:pt x="339750" y="0"/>
                </a:lnTo>
                <a:lnTo>
                  <a:pt x="339750" y="9524"/>
                </a:lnTo>
                <a:close/>
              </a:path>
              <a:path w="6107430" h="808355">
                <a:moveTo>
                  <a:pt x="377850" y="9524"/>
                </a:moveTo>
                <a:lnTo>
                  <a:pt x="349275" y="9524"/>
                </a:lnTo>
                <a:lnTo>
                  <a:pt x="349275" y="0"/>
                </a:lnTo>
                <a:lnTo>
                  <a:pt x="377850" y="0"/>
                </a:lnTo>
                <a:lnTo>
                  <a:pt x="377850" y="9524"/>
                </a:lnTo>
                <a:close/>
              </a:path>
              <a:path w="6107430" h="808355">
                <a:moveTo>
                  <a:pt x="415950" y="9524"/>
                </a:moveTo>
                <a:lnTo>
                  <a:pt x="387375" y="9524"/>
                </a:lnTo>
                <a:lnTo>
                  <a:pt x="387375" y="0"/>
                </a:lnTo>
                <a:lnTo>
                  <a:pt x="415950" y="0"/>
                </a:lnTo>
                <a:lnTo>
                  <a:pt x="415950" y="9524"/>
                </a:lnTo>
                <a:close/>
              </a:path>
              <a:path w="6107430" h="808355">
                <a:moveTo>
                  <a:pt x="454050" y="9524"/>
                </a:moveTo>
                <a:lnTo>
                  <a:pt x="425475" y="9524"/>
                </a:lnTo>
                <a:lnTo>
                  <a:pt x="425475" y="0"/>
                </a:lnTo>
                <a:lnTo>
                  <a:pt x="454050" y="0"/>
                </a:lnTo>
                <a:lnTo>
                  <a:pt x="454050" y="9524"/>
                </a:lnTo>
                <a:close/>
              </a:path>
              <a:path w="6107430" h="808355">
                <a:moveTo>
                  <a:pt x="492150" y="9524"/>
                </a:moveTo>
                <a:lnTo>
                  <a:pt x="463575" y="9524"/>
                </a:lnTo>
                <a:lnTo>
                  <a:pt x="463575" y="0"/>
                </a:lnTo>
                <a:lnTo>
                  <a:pt x="492150" y="0"/>
                </a:lnTo>
                <a:lnTo>
                  <a:pt x="492150" y="9524"/>
                </a:lnTo>
                <a:close/>
              </a:path>
              <a:path w="6107430" h="808355">
                <a:moveTo>
                  <a:pt x="530250" y="9524"/>
                </a:moveTo>
                <a:lnTo>
                  <a:pt x="501675" y="9524"/>
                </a:lnTo>
                <a:lnTo>
                  <a:pt x="501675" y="0"/>
                </a:lnTo>
                <a:lnTo>
                  <a:pt x="530250" y="0"/>
                </a:lnTo>
                <a:lnTo>
                  <a:pt x="530250" y="9524"/>
                </a:lnTo>
                <a:close/>
              </a:path>
              <a:path w="6107430" h="808355">
                <a:moveTo>
                  <a:pt x="568350" y="9524"/>
                </a:moveTo>
                <a:lnTo>
                  <a:pt x="539775" y="9524"/>
                </a:lnTo>
                <a:lnTo>
                  <a:pt x="539775" y="0"/>
                </a:lnTo>
                <a:lnTo>
                  <a:pt x="568350" y="0"/>
                </a:lnTo>
                <a:lnTo>
                  <a:pt x="568350" y="9524"/>
                </a:lnTo>
                <a:close/>
              </a:path>
              <a:path w="6107430" h="808355">
                <a:moveTo>
                  <a:pt x="606450" y="9524"/>
                </a:moveTo>
                <a:lnTo>
                  <a:pt x="577875" y="9524"/>
                </a:lnTo>
                <a:lnTo>
                  <a:pt x="577875" y="0"/>
                </a:lnTo>
                <a:lnTo>
                  <a:pt x="606450" y="0"/>
                </a:lnTo>
                <a:lnTo>
                  <a:pt x="606450" y="9524"/>
                </a:lnTo>
                <a:close/>
              </a:path>
              <a:path w="6107430" h="808355">
                <a:moveTo>
                  <a:pt x="644550" y="9524"/>
                </a:moveTo>
                <a:lnTo>
                  <a:pt x="615975" y="9524"/>
                </a:lnTo>
                <a:lnTo>
                  <a:pt x="615975" y="0"/>
                </a:lnTo>
                <a:lnTo>
                  <a:pt x="644550" y="0"/>
                </a:lnTo>
                <a:lnTo>
                  <a:pt x="644550" y="9524"/>
                </a:lnTo>
                <a:close/>
              </a:path>
              <a:path w="6107430" h="808355">
                <a:moveTo>
                  <a:pt x="682650" y="9524"/>
                </a:moveTo>
                <a:lnTo>
                  <a:pt x="654075" y="9524"/>
                </a:lnTo>
                <a:lnTo>
                  <a:pt x="654075" y="0"/>
                </a:lnTo>
                <a:lnTo>
                  <a:pt x="682650" y="0"/>
                </a:lnTo>
                <a:lnTo>
                  <a:pt x="682650" y="9524"/>
                </a:lnTo>
                <a:close/>
              </a:path>
              <a:path w="6107430" h="808355">
                <a:moveTo>
                  <a:pt x="720750" y="9524"/>
                </a:moveTo>
                <a:lnTo>
                  <a:pt x="692175" y="9524"/>
                </a:lnTo>
                <a:lnTo>
                  <a:pt x="692175" y="0"/>
                </a:lnTo>
                <a:lnTo>
                  <a:pt x="720750" y="0"/>
                </a:lnTo>
                <a:lnTo>
                  <a:pt x="720750" y="9524"/>
                </a:lnTo>
                <a:close/>
              </a:path>
              <a:path w="6107430" h="808355">
                <a:moveTo>
                  <a:pt x="758850" y="9524"/>
                </a:moveTo>
                <a:lnTo>
                  <a:pt x="730275" y="9524"/>
                </a:lnTo>
                <a:lnTo>
                  <a:pt x="730275" y="0"/>
                </a:lnTo>
                <a:lnTo>
                  <a:pt x="758850" y="0"/>
                </a:lnTo>
                <a:lnTo>
                  <a:pt x="758850" y="9524"/>
                </a:lnTo>
                <a:close/>
              </a:path>
              <a:path w="6107430" h="808355">
                <a:moveTo>
                  <a:pt x="796950" y="9524"/>
                </a:moveTo>
                <a:lnTo>
                  <a:pt x="768375" y="9524"/>
                </a:lnTo>
                <a:lnTo>
                  <a:pt x="768375" y="0"/>
                </a:lnTo>
                <a:lnTo>
                  <a:pt x="796950" y="0"/>
                </a:lnTo>
                <a:lnTo>
                  <a:pt x="796950" y="9524"/>
                </a:lnTo>
                <a:close/>
              </a:path>
              <a:path w="6107430" h="808355">
                <a:moveTo>
                  <a:pt x="835050" y="9524"/>
                </a:moveTo>
                <a:lnTo>
                  <a:pt x="806475" y="9524"/>
                </a:lnTo>
                <a:lnTo>
                  <a:pt x="806475" y="0"/>
                </a:lnTo>
                <a:lnTo>
                  <a:pt x="835050" y="0"/>
                </a:lnTo>
                <a:lnTo>
                  <a:pt x="835050" y="9524"/>
                </a:lnTo>
                <a:close/>
              </a:path>
              <a:path w="6107430" h="808355">
                <a:moveTo>
                  <a:pt x="873150" y="9524"/>
                </a:moveTo>
                <a:lnTo>
                  <a:pt x="844575" y="9524"/>
                </a:lnTo>
                <a:lnTo>
                  <a:pt x="844575" y="0"/>
                </a:lnTo>
                <a:lnTo>
                  <a:pt x="873150" y="0"/>
                </a:lnTo>
                <a:lnTo>
                  <a:pt x="873150" y="9524"/>
                </a:lnTo>
                <a:close/>
              </a:path>
              <a:path w="6107430" h="808355">
                <a:moveTo>
                  <a:pt x="911250" y="9524"/>
                </a:moveTo>
                <a:lnTo>
                  <a:pt x="882675" y="9524"/>
                </a:lnTo>
                <a:lnTo>
                  <a:pt x="882675" y="0"/>
                </a:lnTo>
                <a:lnTo>
                  <a:pt x="911250" y="0"/>
                </a:lnTo>
                <a:lnTo>
                  <a:pt x="911250" y="9524"/>
                </a:lnTo>
                <a:close/>
              </a:path>
              <a:path w="6107430" h="808355">
                <a:moveTo>
                  <a:pt x="949350" y="9524"/>
                </a:moveTo>
                <a:lnTo>
                  <a:pt x="920775" y="9524"/>
                </a:lnTo>
                <a:lnTo>
                  <a:pt x="920775" y="0"/>
                </a:lnTo>
                <a:lnTo>
                  <a:pt x="949350" y="0"/>
                </a:lnTo>
                <a:lnTo>
                  <a:pt x="949350" y="9524"/>
                </a:lnTo>
                <a:close/>
              </a:path>
              <a:path w="6107430" h="808355">
                <a:moveTo>
                  <a:pt x="987450" y="9524"/>
                </a:moveTo>
                <a:lnTo>
                  <a:pt x="958875" y="9524"/>
                </a:lnTo>
                <a:lnTo>
                  <a:pt x="958875" y="0"/>
                </a:lnTo>
                <a:lnTo>
                  <a:pt x="987450" y="0"/>
                </a:lnTo>
                <a:lnTo>
                  <a:pt x="987450" y="9524"/>
                </a:lnTo>
                <a:close/>
              </a:path>
              <a:path w="6107430" h="808355">
                <a:moveTo>
                  <a:pt x="1025550" y="9524"/>
                </a:moveTo>
                <a:lnTo>
                  <a:pt x="996975" y="9524"/>
                </a:lnTo>
                <a:lnTo>
                  <a:pt x="996975" y="0"/>
                </a:lnTo>
                <a:lnTo>
                  <a:pt x="1025550" y="0"/>
                </a:lnTo>
                <a:lnTo>
                  <a:pt x="1025550" y="9524"/>
                </a:lnTo>
                <a:close/>
              </a:path>
              <a:path w="6107430" h="808355">
                <a:moveTo>
                  <a:pt x="1063650" y="9524"/>
                </a:moveTo>
                <a:lnTo>
                  <a:pt x="1035075" y="9524"/>
                </a:lnTo>
                <a:lnTo>
                  <a:pt x="1035075" y="0"/>
                </a:lnTo>
                <a:lnTo>
                  <a:pt x="1063650" y="0"/>
                </a:lnTo>
                <a:lnTo>
                  <a:pt x="1063650" y="9524"/>
                </a:lnTo>
                <a:close/>
              </a:path>
              <a:path w="6107430" h="808355">
                <a:moveTo>
                  <a:pt x="1101750" y="9524"/>
                </a:moveTo>
                <a:lnTo>
                  <a:pt x="1073175" y="9524"/>
                </a:lnTo>
                <a:lnTo>
                  <a:pt x="1073175" y="0"/>
                </a:lnTo>
                <a:lnTo>
                  <a:pt x="1101750" y="0"/>
                </a:lnTo>
                <a:lnTo>
                  <a:pt x="1101750" y="9524"/>
                </a:lnTo>
                <a:close/>
              </a:path>
              <a:path w="6107430" h="808355">
                <a:moveTo>
                  <a:pt x="1139850" y="9524"/>
                </a:moveTo>
                <a:lnTo>
                  <a:pt x="1111275" y="9524"/>
                </a:lnTo>
                <a:lnTo>
                  <a:pt x="1111275" y="0"/>
                </a:lnTo>
                <a:lnTo>
                  <a:pt x="1139850" y="0"/>
                </a:lnTo>
                <a:lnTo>
                  <a:pt x="1139850" y="9524"/>
                </a:lnTo>
                <a:close/>
              </a:path>
              <a:path w="6107430" h="808355">
                <a:moveTo>
                  <a:pt x="1177950" y="9524"/>
                </a:moveTo>
                <a:lnTo>
                  <a:pt x="1149375" y="9524"/>
                </a:lnTo>
                <a:lnTo>
                  <a:pt x="1149375" y="0"/>
                </a:lnTo>
                <a:lnTo>
                  <a:pt x="1177950" y="0"/>
                </a:lnTo>
                <a:lnTo>
                  <a:pt x="1177950" y="9524"/>
                </a:lnTo>
                <a:close/>
              </a:path>
              <a:path w="6107430" h="808355">
                <a:moveTo>
                  <a:pt x="1216050" y="9524"/>
                </a:moveTo>
                <a:lnTo>
                  <a:pt x="1187475" y="9524"/>
                </a:lnTo>
                <a:lnTo>
                  <a:pt x="1187475" y="0"/>
                </a:lnTo>
                <a:lnTo>
                  <a:pt x="1216050" y="0"/>
                </a:lnTo>
                <a:lnTo>
                  <a:pt x="1216050" y="9524"/>
                </a:lnTo>
                <a:close/>
              </a:path>
              <a:path w="6107430" h="808355">
                <a:moveTo>
                  <a:pt x="1254150" y="9524"/>
                </a:moveTo>
                <a:lnTo>
                  <a:pt x="1225575" y="9524"/>
                </a:lnTo>
                <a:lnTo>
                  <a:pt x="1225575" y="0"/>
                </a:lnTo>
                <a:lnTo>
                  <a:pt x="1254150" y="0"/>
                </a:lnTo>
                <a:lnTo>
                  <a:pt x="1254150" y="9524"/>
                </a:lnTo>
                <a:close/>
              </a:path>
              <a:path w="6107430" h="808355">
                <a:moveTo>
                  <a:pt x="1292250" y="9524"/>
                </a:moveTo>
                <a:lnTo>
                  <a:pt x="1263675" y="9524"/>
                </a:lnTo>
                <a:lnTo>
                  <a:pt x="1263675" y="0"/>
                </a:lnTo>
                <a:lnTo>
                  <a:pt x="1292250" y="0"/>
                </a:lnTo>
                <a:lnTo>
                  <a:pt x="1292250" y="9524"/>
                </a:lnTo>
                <a:close/>
              </a:path>
              <a:path w="6107430" h="808355">
                <a:moveTo>
                  <a:pt x="1330350" y="9524"/>
                </a:moveTo>
                <a:lnTo>
                  <a:pt x="1301775" y="9524"/>
                </a:lnTo>
                <a:lnTo>
                  <a:pt x="1301775" y="0"/>
                </a:lnTo>
                <a:lnTo>
                  <a:pt x="1330350" y="0"/>
                </a:lnTo>
                <a:lnTo>
                  <a:pt x="1330350" y="9524"/>
                </a:lnTo>
                <a:close/>
              </a:path>
              <a:path w="6107430" h="808355">
                <a:moveTo>
                  <a:pt x="1368450" y="9524"/>
                </a:moveTo>
                <a:lnTo>
                  <a:pt x="1339875" y="9524"/>
                </a:lnTo>
                <a:lnTo>
                  <a:pt x="1339875" y="0"/>
                </a:lnTo>
                <a:lnTo>
                  <a:pt x="1368450" y="0"/>
                </a:lnTo>
                <a:lnTo>
                  <a:pt x="1368450" y="9524"/>
                </a:lnTo>
                <a:close/>
              </a:path>
              <a:path w="6107430" h="808355">
                <a:moveTo>
                  <a:pt x="1406550" y="9524"/>
                </a:moveTo>
                <a:lnTo>
                  <a:pt x="1377975" y="9524"/>
                </a:lnTo>
                <a:lnTo>
                  <a:pt x="1377975" y="0"/>
                </a:lnTo>
                <a:lnTo>
                  <a:pt x="1406550" y="0"/>
                </a:lnTo>
                <a:lnTo>
                  <a:pt x="1406550" y="9524"/>
                </a:lnTo>
                <a:close/>
              </a:path>
              <a:path w="6107430" h="808355">
                <a:moveTo>
                  <a:pt x="1444650" y="9524"/>
                </a:moveTo>
                <a:lnTo>
                  <a:pt x="1416075" y="9524"/>
                </a:lnTo>
                <a:lnTo>
                  <a:pt x="1416075" y="0"/>
                </a:lnTo>
                <a:lnTo>
                  <a:pt x="1444650" y="0"/>
                </a:lnTo>
                <a:lnTo>
                  <a:pt x="1444650" y="9524"/>
                </a:lnTo>
                <a:close/>
              </a:path>
              <a:path w="6107430" h="808355">
                <a:moveTo>
                  <a:pt x="1482750" y="9524"/>
                </a:moveTo>
                <a:lnTo>
                  <a:pt x="1454175" y="9524"/>
                </a:lnTo>
                <a:lnTo>
                  <a:pt x="1454175" y="0"/>
                </a:lnTo>
                <a:lnTo>
                  <a:pt x="1482750" y="0"/>
                </a:lnTo>
                <a:lnTo>
                  <a:pt x="1482750" y="9524"/>
                </a:lnTo>
                <a:close/>
              </a:path>
              <a:path w="6107430" h="808355">
                <a:moveTo>
                  <a:pt x="1520850" y="9524"/>
                </a:moveTo>
                <a:lnTo>
                  <a:pt x="1492275" y="9524"/>
                </a:lnTo>
                <a:lnTo>
                  <a:pt x="1492275" y="0"/>
                </a:lnTo>
                <a:lnTo>
                  <a:pt x="1520850" y="0"/>
                </a:lnTo>
                <a:lnTo>
                  <a:pt x="1520850" y="9524"/>
                </a:lnTo>
                <a:close/>
              </a:path>
              <a:path w="6107430" h="808355">
                <a:moveTo>
                  <a:pt x="1558950" y="9524"/>
                </a:moveTo>
                <a:lnTo>
                  <a:pt x="1530375" y="9524"/>
                </a:lnTo>
                <a:lnTo>
                  <a:pt x="1530375" y="0"/>
                </a:lnTo>
                <a:lnTo>
                  <a:pt x="1558950" y="0"/>
                </a:lnTo>
                <a:lnTo>
                  <a:pt x="1558950" y="9524"/>
                </a:lnTo>
                <a:close/>
              </a:path>
              <a:path w="6107430" h="808355">
                <a:moveTo>
                  <a:pt x="1597050" y="9524"/>
                </a:moveTo>
                <a:lnTo>
                  <a:pt x="1568475" y="9524"/>
                </a:lnTo>
                <a:lnTo>
                  <a:pt x="1568475" y="0"/>
                </a:lnTo>
                <a:lnTo>
                  <a:pt x="1597050" y="0"/>
                </a:lnTo>
                <a:lnTo>
                  <a:pt x="1597050" y="9524"/>
                </a:lnTo>
                <a:close/>
              </a:path>
              <a:path w="6107430" h="808355">
                <a:moveTo>
                  <a:pt x="1635150" y="9524"/>
                </a:moveTo>
                <a:lnTo>
                  <a:pt x="1606575" y="9524"/>
                </a:lnTo>
                <a:lnTo>
                  <a:pt x="1606575" y="0"/>
                </a:lnTo>
                <a:lnTo>
                  <a:pt x="1635150" y="0"/>
                </a:lnTo>
                <a:lnTo>
                  <a:pt x="1635150" y="9524"/>
                </a:lnTo>
                <a:close/>
              </a:path>
              <a:path w="6107430" h="808355">
                <a:moveTo>
                  <a:pt x="1673250" y="9524"/>
                </a:moveTo>
                <a:lnTo>
                  <a:pt x="1644675" y="9524"/>
                </a:lnTo>
                <a:lnTo>
                  <a:pt x="1644675" y="0"/>
                </a:lnTo>
                <a:lnTo>
                  <a:pt x="1673250" y="0"/>
                </a:lnTo>
                <a:lnTo>
                  <a:pt x="1673250" y="9524"/>
                </a:lnTo>
                <a:close/>
              </a:path>
              <a:path w="6107430" h="808355">
                <a:moveTo>
                  <a:pt x="1711350" y="9524"/>
                </a:moveTo>
                <a:lnTo>
                  <a:pt x="1682775" y="9524"/>
                </a:lnTo>
                <a:lnTo>
                  <a:pt x="1682775" y="0"/>
                </a:lnTo>
                <a:lnTo>
                  <a:pt x="1711350" y="0"/>
                </a:lnTo>
                <a:lnTo>
                  <a:pt x="1711350" y="9524"/>
                </a:lnTo>
                <a:close/>
              </a:path>
              <a:path w="6107430" h="808355">
                <a:moveTo>
                  <a:pt x="1749450" y="9524"/>
                </a:moveTo>
                <a:lnTo>
                  <a:pt x="1720875" y="9524"/>
                </a:lnTo>
                <a:lnTo>
                  <a:pt x="1720875" y="0"/>
                </a:lnTo>
                <a:lnTo>
                  <a:pt x="1749450" y="0"/>
                </a:lnTo>
                <a:lnTo>
                  <a:pt x="1749450" y="9524"/>
                </a:lnTo>
                <a:close/>
              </a:path>
              <a:path w="6107430" h="808355">
                <a:moveTo>
                  <a:pt x="1787550" y="9524"/>
                </a:moveTo>
                <a:lnTo>
                  <a:pt x="1758975" y="9524"/>
                </a:lnTo>
                <a:lnTo>
                  <a:pt x="1758975" y="0"/>
                </a:lnTo>
                <a:lnTo>
                  <a:pt x="1787550" y="0"/>
                </a:lnTo>
                <a:lnTo>
                  <a:pt x="1787550" y="9524"/>
                </a:lnTo>
                <a:close/>
              </a:path>
              <a:path w="6107430" h="808355">
                <a:moveTo>
                  <a:pt x="1825650" y="9524"/>
                </a:moveTo>
                <a:lnTo>
                  <a:pt x="1797075" y="9524"/>
                </a:lnTo>
                <a:lnTo>
                  <a:pt x="1797075" y="0"/>
                </a:lnTo>
                <a:lnTo>
                  <a:pt x="1825650" y="0"/>
                </a:lnTo>
                <a:lnTo>
                  <a:pt x="1825650" y="9524"/>
                </a:lnTo>
                <a:close/>
              </a:path>
              <a:path w="6107430" h="808355">
                <a:moveTo>
                  <a:pt x="1863750" y="9524"/>
                </a:moveTo>
                <a:lnTo>
                  <a:pt x="1835175" y="9524"/>
                </a:lnTo>
                <a:lnTo>
                  <a:pt x="1835175" y="0"/>
                </a:lnTo>
                <a:lnTo>
                  <a:pt x="1863750" y="0"/>
                </a:lnTo>
                <a:lnTo>
                  <a:pt x="1863750" y="9524"/>
                </a:lnTo>
                <a:close/>
              </a:path>
              <a:path w="6107430" h="808355">
                <a:moveTo>
                  <a:pt x="1901850" y="9524"/>
                </a:moveTo>
                <a:lnTo>
                  <a:pt x="1873275" y="9524"/>
                </a:lnTo>
                <a:lnTo>
                  <a:pt x="1873275" y="0"/>
                </a:lnTo>
                <a:lnTo>
                  <a:pt x="1901850" y="0"/>
                </a:lnTo>
                <a:lnTo>
                  <a:pt x="1901850" y="9524"/>
                </a:lnTo>
                <a:close/>
              </a:path>
              <a:path w="6107430" h="808355">
                <a:moveTo>
                  <a:pt x="1939950" y="9524"/>
                </a:moveTo>
                <a:lnTo>
                  <a:pt x="1911375" y="9524"/>
                </a:lnTo>
                <a:lnTo>
                  <a:pt x="1911375" y="0"/>
                </a:lnTo>
                <a:lnTo>
                  <a:pt x="1939950" y="0"/>
                </a:lnTo>
                <a:lnTo>
                  <a:pt x="1939950" y="9524"/>
                </a:lnTo>
                <a:close/>
              </a:path>
              <a:path w="6107430" h="808355">
                <a:moveTo>
                  <a:pt x="1978050" y="9524"/>
                </a:moveTo>
                <a:lnTo>
                  <a:pt x="1949475" y="9524"/>
                </a:lnTo>
                <a:lnTo>
                  <a:pt x="1949475" y="0"/>
                </a:lnTo>
                <a:lnTo>
                  <a:pt x="1978050" y="0"/>
                </a:lnTo>
                <a:lnTo>
                  <a:pt x="1978050" y="9524"/>
                </a:lnTo>
                <a:close/>
              </a:path>
              <a:path w="6107430" h="808355">
                <a:moveTo>
                  <a:pt x="2016150" y="9524"/>
                </a:moveTo>
                <a:lnTo>
                  <a:pt x="1987575" y="9524"/>
                </a:lnTo>
                <a:lnTo>
                  <a:pt x="1987575" y="0"/>
                </a:lnTo>
                <a:lnTo>
                  <a:pt x="2016150" y="0"/>
                </a:lnTo>
                <a:lnTo>
                  <a:pt x="2016150" y="9524"/>
                </a:lnTo>
                <a:close/>
              </a:path>
              <a:path w="6107430" h="808355">
                <a:moveTo>
                  <a:pt x="2054250" y="9524"/>
                </a:moveTo>
                <a:lnTo>
                  <a:pt x="2025675" y="9524"/>
                </a:lnTo>
                <a:lnTo>
                  <a:pt x="2025675" y="0"/>
                </a:lnTo>
                <a:lnTo>
                  <a:pt x="2054250" y="0"/>
                </a:lnTo>
                <a:lnTo>
                  <a:pt x="2054250" y="9524"/>
                </a:lnTo>
                <a:close/>
              </a:path>
              <a:path w="6107430" h="808355">
                <a:moveTo>
                  <a:pt x="2092350" y="9524"/>
                </a:moveTo>
                <a:lnTo>
                  <a:pt x="2063775" y="9524"/>
                </a:lnTo>
                <a:lnTo>
                  <a:pt x="2063775" y="0"/>
                </a:lnTo>
                <a:lnTo>
                  <a:pt x="2092350" y="0"/>
                </a:lnTo>
                <a:lnTo>
                  <a:pt x="2092350" y="9524"/>
                </a:lnTo>
                <a:close/>
              </a:path>
              <a:path w="6107430" h="808355">
                <a:moveTo>
                  <a:pt x="2130450" y="9524"/>
                </a:moveTo>
                <a:lnTo>
                  <a:pt x="2101875" y="9524"/>
                </a:lnTo>
                <a:lnTo>
                  <a:pt x="2101875" y="0"/>
                </a:lnTo>
                <a:lnTo>
                  <a:pt x="2130450" y="0"/>
                </a:lnTo>
                <a:lnTo>
                  <a:pt x="2130450" y="9524"/>
                </a:lnTo>
                <a:close/>
              </a:path>
              <a:path w="6107430" h="808355">
                <a:moveTo>
                  <a:pt x="2168550" y="9524"/>
                </a:moveTo>
                <a:lnTo>
                  <a:pt x="2139975" y="9524"/>
                </a:lnTo>
                <a:lnTo>
                  <a:pt x="2139975" y="0"/>
                </a:lnTo>
                <a:lnTo>
                  <a:pt x="2168550" y="0"/>
                </a:lnTo>
                <a:lnTo>
                  <a:pt x="2168550" y="9524"/>
                </a:lnTo>
                <a:close/>
              </a:path>
              <a:path w="6107430" h="808355">
                <a:moveTo>
                  <a:pt x="2206650" y="9524"/>
                </a:moveTo>
                <a:lnTo>
                  <a:pt x="2178075" y="9524"/>
                </a:lnTo>
                <a:lnTo>
                  <a:pt x="2178075" y="0"/>
                </a:lnTo>
                <a:lnTo>
                  <a:pt x="2206650" y="0"/>
                </a:lnTo>
                <a:lnTo>
                  <a:pt x="2206650" y="9524"/>
                </a:lnTo>
                <a:close/>
              </a:path>
              <a:path w="6107430" h="808355">
                <a:moveTo>
                  <a:pt x="2244750" y="9524"/>
                </a:moveTo>
                <a:lnTo>
                  <a:pt x="2216175" y="9524"/>
                </a:lnTo>
                <a:lnTo>
                  <a:pt x="2216175" y="0"/>
                </a:lnTo>
                <a:lnTo>
                  <a:pt x="2244750" y="0"/>
                </a:lnTo>
                <a:lnTo>
                  <a:pt x="2244750" y="9524"/>
                </a:lnTo>
                <a:close/>
              </a:path>
              <a:path w="6107430" h="808355">
                <a:moveTo>
                  <a:pt x="2282850" y="9524"/>
                </a:moveTo>
                <a:lnTo>
                  <a:pt x="2254275" y="9524"/>
                </a:lnTo>
                <a:lnTo>
                  <a:pt x="2254275" y="0"/>
                </a:lnTo>
                <a:lnTo>
                  <a:pt x="2282850" y="0"/>
                </a:lnTo>
                <a:lnTo>
                  <a:pt x="2282850" y="9524"/>
                </a:lnTo>
                <a:close/>
              </a:path>
              <a:path w="6107430" h="808355">
                <a:moveTo>
                  <a:pt x="2320950" y="9524"/>
                </a:moveTo>
                <a:lnTo>
                  <a:pt x="2292375" y="9524"/>
                </a:lnTo>
                <a:lnTo>
                  <a:pt x="2292375" y="0"/>
                </a:lnTo>
                <a:lnTo>
                  <a:pt x="2320950" y="0"/>
                </a:lnTo>
                <a:lnTo>
                  <a:pt x="2320950" y="9524"/>
                </a:lnTo>
                <a:close/>
              </a:path>
              <a:path w="6107430" h="808355">
                <a:moveTo>
                  <a:pt x="2359050" y="9524"/>
                </a:moveTo>
                <a:lnTo>
                  <a:pt x="2330475" y="9524"/>
                </a:lnTo>
                <a:lnTo>
                  <a:pt x="2330475" y="0"/>
                </a:lnTo>
                <a:lnTo>
                  <a:pt x="2359050" y="0"/>
                </a:lnTo>
                <a:lnTo>
                  <a:pt x="2359050" y="9524"/>
                </a:lnTo>
                <a:close/>
              </a:path>
              <a:path w="6107430" h="808355">
                <a:moveTo>
                  <a:pt x="2397150" y="9524"/>
                </a:moveTo>
                <a:lnTo>
                  <a:pt x="2368575" y="9524"/>
                </a:lnTo>
                <a:lnTo>
                  <a:pt x="2368575" y="0"/>
                </a:lnTo>
                <a:lnTo>
                  <a:pt x="2397150" y="0"/>
                </a:lnTo>
                <a:lnTo>
                  <a:pt x="2397150" y="9524"/>
                </a:lnTo>
                <a:close/>
              </a:path>
              <a:path w="6107430" h="808355">
                <a:moveTo>
                  <a:pt x="2435250" y="9524"/>
                </a:moveTo>
                <a:lnTo>
                  <a:pt x="2406675" y="9524"/>
                </a:lnTo>
                <a:lnTo>
                  <a:pt x="2406675" y="0"/>
                </a:lnTo>
                <a:lnTo>
                  <a:pt x="2435250" y="0"/>
                </a:lnTo>
                <a:lnTo>
                  <a:pt x="2435250" y="9524"/>
                </a:lnTo>
                <a:close/>
              </a:path>
              <a:path w="6107430" h="808355">
                <a:moveTo>
                  <a:pt x="2473350" y="9524"/>
                </a:moveTo>
                <a:lnTo>
                  <a:pt x="2444775" y="9524"/>
                </a:lnTo>
                <a:lnTo>
                  <a:pt x="2444775" y="0"/>
                </a:lnTo>
                <a:lnTo>
                  <a:pt x="2473350" y="0"/>
                </a:lnTo>
                <a:lnTo>
                  <a:pt x="2473350" y="9524"/>
                </a:lnTo>
                <a:close/>
              </a:path>
              <a:path w="6107430" h="808355">
                <a:moveTo>
                  <a:pt x="2511450" y="9524"/>
                </a:moveTo>
                <a:lnTo>
                  <a:pt x="2482875" y="9524"/>
                </a:lnTo>
                <a:lnTo>
                  <a:pt x="2482875" y="0"/>
                </a:lnTo>
                <a:lnTo>
                  <a:pt x="2511450" y="0"/>
                </a:lnTo>
                <a:lnTo>
                  <a:pt x="2511450" y="9524"/>
                </a:lnTo>
                <a:close/>
              </a:path>
              <a:path w="6107430" h="808355">
                <a:moveTo>
                  <a:pt x="2549550" y="9524"/>
                </a:moveTo>
                <a:lnTo>
                  <a:pt x="2520975" y="9524"/>
                </a:lnTo>
                <a:lnTo>
                  <a:pt x="2520975" y="0"/>
                </a:lnTo>
                <a:lnTo>
                  <a:pt x="2549550" y="0"/>
                </a:lnTo>
                <a:lnTo>
                  <a:pt x="2549550" y="9524"/>
                </a:lnTo>
                <a:close/>
              </a:path>
              <a:path w="6107430" h="808355">
                <a:moveTo>
                  <a:pt x="2587650" y="9524"/>
                </a:moveTo>
                <a:lnTo>
                  <a:pt x="2559075" y="9524"/>
                </a:lnTo>
                <a:lnTo>
                  <a:pt x="2559075" y="0"/>
                </a:lnTo>
                <a:lnTo>
                  <a:pt x="2587650" y="0"/>
                </a:lnTo>
                <a:lnTo>
                  <a:pt x="2587650" y="9524"/>
                </a:lnTo>
                <a:close/>
              </a:path>
              <a:path w="6107430" h="808355">
                <a:moveTo>
                  <a:pt x="2625750" y="9524"/>
                </a:moveTo>
                <a:lnTo>
                  <a:pt x="2597175" y="9524"/>
                </a:lnTo>
                <a:lnTo>
                  <a:pt x="2597175" y="0"/>
                </a:lnTo>
                <a:lnTo>
                  <a:pt x="2625750" y="0"/>
                </a:lnTo>
                <a:lnTo>
                  <a:pt x="2625750" y="9524"/>
                </a:lnTo>
                <a:close/>
              </a:path>
              <a:path w="6107430" h="808355">
                <a:moveTo>
                  <a:pt x="2663850" y="9524"/>
                </a:moveTo>
                <a:lnTo>
                  <a:pt x="2635275" y="9524"/>
                </a:lnTo>
                <a:lnTo>
                  <a:pt x="2635275" y="0"/>
                </a:lnTo>
                <a:lnTo>
                  <a:pt x="2663850" y="0"/>
                </a:lnTo>
                <a:lnTo>
                  <a:pt x="2663850" y="9524"/>
                </a:lnTo>
                <a:close/>
              </a:path>
              <a:path w="6107430" h="808355">
                <a:moveTo>
                  <a:pt x="2701950" y="9524"/>
                </a:moveTo>
                <a:lnTo>
                  <a:pt x="2673375" y="9524"/>
                </a:lnTo>
                <a:lnTo>
                  <a:pt x="2673375" y="0"/>
                </a:lnTo>
                <a:lnTo>
                  <a:pt x="2701950" y="0"/>
                </a:lnTo>
                <a:lnTo>
                  <a:pt x="2701950" y="9524"/>
                </a:lnTo>
                <a:close/>
              </a:path>
              <a:path w="6107430" h="808355">
                <a:moveTo>
                  <a:pt x="2740050" y="9524"/>
                </a:moveTo>
                <a:lnTo>
                  <a:pt x="2711475" y="9524"/>
                </a:lnTo>
                <a:lnTo>
                  <a:pt x="2711475" y="0"/>
                </a:lnTo>
                <a:lnTo>
                  <a:pt x="2740050" y="0"/>
                </a:lnTo>
                <a:lnTo>
                  <a:pt x="2740050" y="9524"/>
                </a:lnTo>
                <a:close/>
              </a:path>
              <a:path w="6107430" h="808355">
                <a:moveTo>
                  <a:pt x="2778150" y="9524"/>
                </a:moveTo>
                <a:lnTo>
                  <a:pt x="2749575" y="9524"/>
                </a:lnTo>
                <a:lnTo>
                  <a:pt x="2749575" y="0"/>
                </a:lnTo>
                <a:lnTo>
                  <a:pt x="2778150" y="0"/>
                </a:lnTo>
                <a:lnTo>
                  <a:pt x="2778150" y="9524"/>
                </a:lnTo>
                <a:close/>
              </a:path>
              <a:path w="6107430" h="808355">
                <a:moveTo>
                  <a:pt x="2816250" y="9524"/>
                </a:moveTo>
                <a:lnTo>
                  <a:pt x="2787675" y="9524"/>
                </a:lnTo>
                <a:lnTo>
                  <a:pt x="2787675" y="0"/>
                </a:lnTo>
                <a:lnTo>
                  <a:pt x="2816250" y="0"/>
                </a:lnTo>
                <a:lnTo>
                  <a:pt x="2816250" y="9524"/>
                </a:lnTo>
                <a:close/>
              </a:path>
              <a:path w="6107430" h="808355">
                <a:moveTo>
                  <a:pt x="2854350" y="9524"/>
                </a:moveTo>
                <a:lnTo>
                  <a:pt x="2825775" y="9524"/>
                </a:lnTo>
                <a:lnTo>
                  <a:pt x="2825775" y="0"/>
                </a:lnTo>
                <a:lnTo>
                  <a:pt x="2854350" y="0"/>
                </a:lnTo>
                <a:lnTo>
                  <a:pt x="2854350" y="9524"/>
                </a:lnTo>
                <a:close/>
              </a:path>
              <a:path w="6107430" h="808355">
                <a:moveTo>
                  <a:pt x="2892450" y="9524"/>
                </a:moveTo>
                <a:lnTo>
                  <a:pt x="2863875" y="9524"/>
                </a:lnTo>
                <a:lnTo>
                  <a:pt x="2863875" y="0"/>
                </a:lnTo>
                <a:lnTo>
                  <a:pt x="2892450" y="0"/>
                </a:lnTo>
                <a:lnTo>
                  <a:pt x="2892450" y="9524"/>
                </a:lnTo>
                <a:close/>
              </a:path>
              <a:path w="6107430" h="808355">
                <a:moveTo>
                  <a:pt x="2930550" y="9524"/>
                </a:moveTo>
                <a:lnTo>
                  <a:pt x="2901975" y="9524"/>
                </a:lnTo>
                <a:lnTo>
                  <a:pt x="2901975" y="0"/>
                </a:lnTo>
                <a:lnTo>
                  <a:pt x="2930550" y="0"/>
                </a:lnTo>
                <a:lnTo>
                  <a:pt x="2930550" y="9524"/>
                </a:lnTo>
                <a:close/>
              </a:path>
              <a:path w="6107430" h="808355">
                <a:moveTo>
                  <a:pt x="2968650" y="9524"/>
                </a:moveTo>
                <a:lnTo>
                  <a:pt x="2940075" y="9524"/>
                </a:lnTo>
                <a:lnTo>
                  <a:pt x="2940075" y="0"/>
                </a:lnTo>
                <a:lnTo>
                  <a:pt x="2968650" y="0"/>
                </a:lnTo>
                <a:lnTo>
                  <a:pt x="2968650" y="9524"/>
                </a:lnTo>
                <a:close/>
              </a:path>
              <a:path w="6107430" h="808355">
                <a:moveTo>
                  <a:pt x="3006750" y="9524"/>
                </a:moveTo>
                <a:lnTo>
                  <a:pt x="2978175" y="9524"/>
                </a:lnTo>
                <a:lnTo>
                  <a:pt x="2978175" y="0"/>
                </a:lnTo>
                <a:lnTo>
                  <a:pt x="3006750" y="0"/>
                </a:lnTo>
                <a:lnTo>
                  <a:pt x="3006750" y="9524"/>
                </a:lnTo>
                <a:close/>
              </a:path>
              <a:path w="6107430" h="808355">
                <a:moveTo>
                  <a:pt x="3044850" y="9524"/>
                </a:moveTo>
                <a:lnTo>
                  <a:pt x="3016275" y="9524"/>
                </a:lnTo>
                <a:lnTo>
                  <a:pt x="3016275" y="0"/>
                </a:lnTo>
                <a:lnTo>
                  <a:pt x="3044850" y="0"/>
                </a:lnTo>
                <a:lnTo>
                  <a:pt x="3044850" y="9524"/>
                </a:lnTo>
                <a:close/>
              </a:path>
              <a:path w="6107430" h="808355">
                <a:moveTo>
                  <a:pt x="3082950" y="9524"/>
                </a:moveTo>
                <a:lnTo>
                  <a:pt x="3054375" y="9524"/>
                </a:lnTo>
                <a:lnTo>
                  <a:pt x="3054375" y="0"/>
                </a:lnTo>
                <a:lnTo>
                  <a:pt x="3082950" y="0"/>
                </a:lnTo>
                <a:lnTo>
                  <a:pt x="3082950" y="9524"/>
                </a:lnTo>
                <a:close/>
              </a:path>
              <a:path w="6107430" h="808355">
                <a:moveTo>
                  <a:pt x="3121050" y="9524"/>
                </a:moveTo>
                <a:lnTo>
                  <a:pt x="3092475" y="9524"/>
                </a:lnTo>
                <a:lnTo>
                  <a:pt x="3092475" y="0"/>
                </a:lnTo>
                <a:lnTo>
                  <a:pt x="3121050" y="0"/>
                </a:lnTo>
                <a:lnTo>
                  <a:pt x="3121050" y="9524"/>
                </a:lnTo>
                <a:close/>
              </a:path>
              <a:path w="6107430" h="808355">
                <a:moveTo>
                  <a:pt x="3159150" y="9524"/>
                </a:moveTo>
                <a:lnTo>
                  <a:pt x="3130575" y="9524"/>
                </a:lnTo>
                <a:lnTo>
                  <a:pt x="3130575" y="0"/>
                </a:lnTo>
                <a:lnTo>
                  <a:pt x="3159150" y="0"/>
                </a:lnTo>
                <a:lnTo>
                  <a:pt x="3159150" y="9524"/>
                </a:lnTo>
                <a:close/>
              </a:path>
              <a:path w="6107430" h="808355">
                <a:moveTo>
                  <a:pt x="3197250" y="9524"/>
                </a:moveTo>
                <a:lnTo>
                  <a:pt x="3168675" y="9524"/>
                </a:lnTo>
                <a:lnTo>
                  <a:pt x="3168675" y="0"/>
                </a:lnTo>
                <a:lnTo>
                  <a:pt x="3197250" y="0"/>
                </a:lnTo>
                <a:lnTo>
                  <a:pt x="3197250" y="9524"/>
                </a:lnTo>
                <a:close/>
              </a:path>
              <a:path w="6107430" h="808355">
                <a:moveTo>
                  <a:pt x="3235350" y="9524"/>
                </a:moveTo>
                <a:lnTo>
                  <a:pt x="3206775" y="9524"/>
                </a:lnTo>
                <a:lnTo>
                  <a:pt x="3206775" y="0"/>
                </a:lnTo>
                <a:lnTo>
                  <a:pt x="3235350" y="0"/>
                </a:lnTo>
                <a:lnTo>
                  <a:pt x="3235350" y="9524"/>
                </a:lnTo>
                <a:close/>
              </a:path>
              <a:path w="6107430" h="808355">
                <a:moveTo>
                  <a:pt x="3273450" y="9524"/>
                </a:moveTo>
                <a:lnTo>
                  <a:pt x="3244875" y="9524"/>
                </a:lnTo>
                <a:lnTo>
                  <a:pt x="3244875" y="0"/>
                </a:lnTo>
                <a:lnTo>
                  <a:pt x="3273450" y="0"/>
                </a:lnTo>
                <a:lnTo>
                  <a:pt x="3273450" y="9524"/>
                </a:lnTo>
                <a:close/>
              </a:path>
              <a:path w="6107430" h="808355">
                <a:moveTo>
                  <a:pt x="3311550" y="9524"/>
                </a:moveTo>
                <a:lnTo>
                  <a:pt x="3282975" y="9524"/>
                </a:lnTo>
                <a:lnTo>
                  <a:pt x="3282975" y="0"/>
                </a:lnTo>
                <a:lnTo>
                  <a:pt x="3311550" y="0"/>
                </a:lnTo>
                <a:lnTo>
                  <a:pt x="3311550" y="9524"/>
                </a:lnTo>
                <a:close/>
              </a:path>
              <a:path w="6107430" h="808355">
                <a:moveTo>
                  <a:pt x="3349650" y="9524"/>
                </a:moveTo>
                <a:lnTo>
                  <a:pt x="3321075" y="9524"/>
                </a:lnTo>
                <a:lnTo>
                  <a:pt x="3321075" y="0"/>
                </a:lnTo>
                <a:lnTo>
                  <a:pt x="3349650" y="0"/>
                </a:lnTo>
                <a:lnTo>
                  <a:pt x="3349650" y="9524"/>
                </a:lnTo>
                <a:close/>
              </a:path>
              <a:path w="6107430" h="808355">
                <a:moveTo>
                  <a:pt x="3387750" y="9524"/>
                </a:moveTo>
                <a:lnTo>
                  <a:pt x="3359175" y="9524"/>
                </a:lnTo>
                <a:lnTo>
                  <a:pt x="3359175" y="0"/>
                </a:lnTo>
                <a:lnTo>
                  <a:pt x="3387750" y="0"/>
                </a:lnTo>
                <a:lnTo>
                  <a:pt x="3387750" y="9524"/>
                </a:lnTo>
                <a:close/>
              </a:path>
              <a:path w="6107430" h="808355">
                <a:moveTo>
                  <a:pt x="3425850" y="9524"/>
                </a:moveTo>
                <a:lnTo>
                  <a:pt x="3397275" y="9524"/>
                </a:lnTo>
                <a:lnTo>
                  <a:pt x="3397275" y="0"/>
                </a:lnTo>
                <a:lnTo>
                  <a:pt x="3425850" y="0"/>
                </a:lnTo>
                <a:lnTo>
                  <a:pt x="3425850" y="9524"/>
                </a:lnTo>
                <a:close/>
              </a:path>
              <a:path w="6107430" h="808355">
                <a:moveTo>
                  <a:pt x="3463950" y="9524"/>
                </a:moveTo>
                <a:lnTo>
                  <a:pt x="3435375" y="9524"/>
                </a:lnTo>
                <a:lnTo>
                  <a:pt x="3435375" y="0"/>
                </a:lnTo>
                <a:lnTo>
                  <a:pt x="3463950" y="0"/>
                </a:lnTo>
                <a:lnTo>
                  <a:pt x="3463950" y="9524"/>
                </a:lnTo>
                <a:close/>
              </a:path>
              <a:path w="6107430" h="808355">
                <a:moveTo>
                  <a:pt x="3502050" y="9524"/>
                </a:moveTo>
                <a:lnTo>
                  <a:pt x="3473475" y="9524"/>
                </a:lnTo>
                <a:lnTo>
                  <a:pt x="3473475" y="0"/>
                </a:lnTo>
                <a:lnTo>
                  <a:pt x="3502050" y="0"/>
                </a:lnTo>
                <a:lnTo>
                  <a:pt x="3502050" y="9524"/>
                </a:lnTo>
                <a:close/>
              </a:path>
              <a:path w="6107430" h="808355">
                <a:moveTo>
                  <a:pt x="3540150" y="9524"/>
                </a:moveTo>
                <a:lnTo>
                  <a:pt x="3511575" y="9524"/>
                </a:lnTo>
                <a:lnTo>
                  <a:pt x="3511575" y="0"/>
                </a:lnTo>
                <a:lnTo>
                  <a:pt x="3540150" y="0"/>
                </a:lnTo>
                <a:lnTo>
                  <a:pt x="3540150" y="9524"/>
                </a:lnTo>
                <a:close/>
              </a:path>
              <a:path w="6107430" h="808355">
                <a:moveTo>
                  <a:pt x="3578250" y="9524"/>
                </a:moveTo>
                <a:lnTo>
                  <a:pt x="3549675" y="9524"/>
                </a:lnTo>
                <a:lnTo>
                  <a:pt x="3549675" y="0"/>
                </a:lnTo>
                <a:lnTo>
                  <a:pt x="3578250" y="0"/>
                </a:lnTo>
                <a:lnTo>
                  <a:pt x="3578250" y="9524"/>
                </a:lnTo>
                <a:close/>
              </a:path>
              <a:path w="6107430" h="808355">
                <a:moveTo>
                  <a:pt x="3616350" y="9524"/>
                </a:moveTo>
                <a:lnTo>
                  <a:pt x="3587775" y="9524"/>
                </a:lnTo>
                <a:lnTo>
                  <a:pt x="3587775" y="0"/>
                </a:lnTo>
                <a:lnTo>
                  <a:pt x="3616350" y="0"/>
                </a:lnTo>
                <a:lnTo>
                  <a:pt x="3616350" y="9524"/>
                </a:lnTo>
                <a:close/>
              </a:path>
              <a:path w="6107430" h="808355">
                <a:moveTo>
                  <a:pt x="3654450" y="9524"/>
                </a:moveTo>
                <a:lnTo>
                  <a:pt x="3625875" y="9524"/>
                </a:lnTo>
                <a:lnTo>
                  <a:pt x="3625875" y="0"/>
                </a:lnTo>
                <a:lnTo>
                  <a:pt x="3654450" y="0"/>
                </a:lnTo>
                <a:lnTo>
                  <a:pt x="3654450" y="9524"/>
                </a:lnTo>
                <a:close/>
              </a:path>
              <a:path w="6107430" h="808355">
                <a:moveTo>
                  <a:pt x="3692550" y="9524"/>
                </a:moveTo>
                <a:lnTo>
                  <a:pt x="3663975" y="9524"/>
                </a:lnTo>
                <a:lnTo>
                  <a:pt x="3663975" y="0"/>
                </a:lnTo>
                <a:lnTo>
                  <a:pt x="3692550" y="0"/>
                </a:lnTo>
                <a:lnTo>
                  <a:pt x="3692550" y="9524"/>
                </a:lnTo>
                <a:close/>
              </a:path>
              <a:path w="6107430" h="808355">
                <a:moveTo>
                  <a:pt x="3730650" y="9524"/>
                </a:moveTo>
                <a:lnTo>
                  <a:pt x="3702075" y="9524"/>
                </a:lnTo>
                <a:lnTo>
                  <a:pt x="3702075" y="0"/>
                </a:lnTo>
                <a:lnTo>
                  <a:pt x="3730650" y="0"/>
                </a:lnTo>
                <a:lnTo>
                  <a:pt x="3730650" y="9524"/>
                </a:lnTo>
                <a:close/>
              </a:path>
              <a:path w="6107430" h="808355">
                <a:moveTo>
                  <a:pt x="3768750" y="9524"/>
                </a:moveTo>
                <a:lnTo>
                  <a:pt x="3740175" y="9524"/>
                </a:lnTo>
                <a:lnTo>
                  <a:pt x="3740175" y="0"/>
                </a:lnTo>
                <a:lnTo>
                  <a:pt x="3768750" y="0"/>
                </a:lnTo>
                <a:lnTo>
                  <a:pt x="3768750" y="9524"/>
                </a:lnTo>
                <a:close/>
              </a:path>
              <a:path w="6107430" h="808355">
                <a:moveTo>
                  <a:pt x="3806850" y="9524"/>
                </a:moveTo>
                <a:lnTo>
                  <a:pt x="3778275" y="9524"/>
                </a:lnTo>
                <a:lnTo>
                  <a:pt x="3778275" y="0"/>
                </a:lnTo>
                <a:lnTo>
                  <a:pt x="3806850" y="0"/>
                </a:lnTo>
                <a:lnTo>
                  <a:pt x="3806850" y="9524"/>
                </a:lnTo>
                <a:close/>
              </a:path>
              <a:path w="6107430" h="808355">
                <a:moveTo>
                  <a:pt x="3844950" y="9524"/>
                </a:moveTo>
                <a:lnTo>
                  <a:pt x="3816375" y="9524"/>
                </a:lnTo>
                <a:lnTo>
                  <a:pt x="3816375" y="0"/>
                </a:lnTo>
                <a:lnTo>
                  <a:pt x="3844950" y="0"/>
                </a:lnTo>
                <a:lnTo>
                  <a:pt x="3844950" y="9524"/>
                </a:lnTo>
                <a:close/>
              </a:path>
              <a:path w="6107430" h="808355">
                <a:moveTo>
                  <a:pt x="3883050" y="9524"/>
                </a:moveTo>
                <a:lnTo>
                  <a:pt x="3854475" y="9524"/>
                </a:lnTo>
                <a:lnTo>
                  <a:pt x="3854475" y="0"/>
                </a:lnTo>
                <a:lnTo>
                  <a:pt x="3883050" y="0"/>
                </a:lnTo>
                <a:lnTo>
                  <a:pt x="3883050" y="9524"/>
                </a:lnTo>
                <a:close/>
              </a:path>
              <a:path w="6107430" h="808355">
                <a:moveTo>
                  <a:pt x="3921150" y="9524"/>
                </a:moveTo>
                <a:lnTo>
                  <a:pt x="3892575" y="9524"/>
                </a:lnTo>
                <a:lnTo>
                  <a:pt x="3892575" y="0"/>
                </a:lnTo>
                <a:lnTo>
                  <a:pt x="3921150" y="0"/>
                </a:lnTo>
                <a:lnTo>
                  <a:pt x="3921150" y="9524"/>
                </a:lnTo>
                <a:close/>
              </a:path>
              <a:path w="6107430" h="808355">
                <a:moveTo>
                  <a:pt x="3959250" y="9524"/>
                </a:moveTo>
                <a:lnTo>
                  <a:pt x="3930675" y="9524"/>
                </a:lnTo>
                <a:lnTo>
                  <a:pt x="3930675" y="0"/>
                </a:lnTo>
                <a:lnTo>
                  <a:pt x="3959250" y="0"/>
                </a:lnTo>
                <a:lnTo>
                  <a:pt x="3959250" y="9524"/>
                </a:lnTo>
                <a:close/>
              </a:path>
              <a:path w="6107430" h="808355">
                <a:moveTo>
                  <a:pt x="3997350" y="9524"/>
                </a:moveTo>
                <a:lnTo>
                  <a:pt x="3968775" y="9524"/>
                </a:lnTo>
                <a:lnTo>
                  <a:pt x="3968775" y="0"/>
                </a:lnTo>
                <a:lnTo>
                  <a:pt x="3997350" y="0"/>
                </a:lnTo>
                <a:lnTo>
                  <a:pt x="3997350" y="9524"/>
                </a:lnTo>
                <a:close/>
              </a:path>
              <a:path w="6107430" h="808355">
                <a:moveTo>
                  <a:pt x="4035450" y="9524"/>
                </a:moveTo>
                <a:lnTo>
                  <a:pt x="4006875" y="9524"/>
                </a:lnTo>
                <a:lnTo>
                  <a:pt x="4006875" y="0"/>
                </a:lnTo>
                <a:lnTo>
                  <a:pt x="4035450" y="0"/>
                </a:lnTo>
                <a:lnTo>
                  <a:pt x="4035450" y="9524"/>
                </a:lnTo>
                <a:close/>
              </a:path>
              <a:path w="6107430" h="808355">
                <a:moveTo>
                  <a:pt x="4073550" y="9524"/>
                </a:moveTo>
                <a:lnTo>
                  <a:pt x="4044975" y="9524"/>
                </a:lnTo>
                <a:lnTo>
                  <a:pt x="4044975" y="0"/>
                </a:lnTo>
                <a:lnTo>
                  <a:pt x="4073550" y="0"/>
                </a:lnTo>
                <a:lnTo>
                  <a:pt x="4073550" y="9524"/>
                </a:lnTo>
                <a:close/>
              </a:path>
              <a:path w="6107430" h="808355">
                <a:moveTo>
                  <a:pt x="4111650" y="9524"/>
                </a:moveTo>
                <a:lnTo>
                  <a:pt x="4083075" y="9524"/>
                </a:lnTo>
                <a:lnTo>
                  <a:pt x="4083075" y="0"/>
                </a:lnTo>
                <a:lnTo>
                  <a:pt x="4111650" y="0"/>
                </a:lnTo>
                <a:lnTo>
                  <a:pt x="4111650" y="9524"/>
                </a:lnTo>
                <a:close/>
              </a:path>
              <a:path w="6107430" h="808355">
                <a:moveTo>
                  <a:pt x="4149750" y="9524"/>
                </a:moveTo>
                <a:lnTo>
                  <a:pt x="4121175" y="9524"/>
                </a:lnTo>
                <a:lnTo>
                  <a:pt x="4121175" y="0"/>
                </a:lnTo>
                <a:lnTo>
                  <a:pt x="4149750" y="0"/>
                </a:lnTo>
                <a:lnTo>
                  <a:pt x="4149750" y="9524"/>
                </a:lnTo>
                <a:close/>
              </a:path>
              <a:path w="6107430" h="808355">
                <a:moveTo>
                  <a:pt x="4187850" y="9524"/>
                </a:moveTo>
                <a:lnTo>
                  <a:pt x="4159275" y="9524"/>
                </a:lnTo>
                <a:lnTo>
                  <a:pt x="4159275" y="0"/>
                </a:lnTo>
                <a:lnTo>
                  <a:pt x="4187850" y="0"/>
                </a:lnTo>
                <a:lnTo>
                  <a:pt x="4187850" y="9524"/>
                </a:lnTo>
                <a:close/>
              </a:path>
              <a:path w="6107430" h="808355">
                <a:moveTo>
                  <a:pt x="4225950" y="9524"/>
                </a:moveTo>
                <a:lnTo>
                  <a:pt x="4197375" y="9524"/>
                </a:lnTo>
                <a:lnTo>
                  <a:pt x="4197375" y="0"/>
                </a:lnTo>
                <a:lnTo>
                  <a:pt x="4225950" y="0"/>
                </a:lnTo>
                <a:lnTo>
                  <a:pt x="4225950" y="9524"/>
                </a:lnTo>
                <a:close/>
              </a:path>
              <a:path w="6107430" h="808355">
                <a:moveTo>
                  <a:pt x="4264050" y="9524"/>
                </a:moveTo>
                <a:lnTo>
                  <a:pt x="4235475" y="9524"/>
                </a:lnTo>
                <a:lnTo>
                  <a:pt x="4235475" y="0"/>
                </a:lnTo>
                <a:lnTo>
                  <a:pt x="4264050" y="0"/>
                </a:lnTo>
                <a:lnTo>
                  <a:pt x="4264050" y="9524"/>
                </a:lnTo>
                <a:close/>
              </a:path>
              <a:path w="6107430" h="808355">
                <a:moveTo>
                  <a:pt x="4302150" y="9524"/>
                </a:moveTo>
                <a:lnTo>
                  <a:pt x="4273575" y="9524"/>
                </a:lnTo>
                <a:lnTo>
                  <a:pt x="4273575" y="0"/>
                </a:lnTo>
                <a:lnTo>
                  <a:pt x="4302150" y="0"/>
                </a:lnTo>
                <a:lnTo>
                  <a:pt x="4302150" y="9524"/>
                </a:lnTo>
                <a:close/>
              </a:path>
              <a:path w="6107430" h="808355">
                <a:moveTo>
                  <a:pt x="4340250" y="9524"/>
                </a:moveTo>
                <a:lnTo>
                  <a:pt x="4311675" y="9524"/>
                </a:lnTo>
                <a:lnTo>
                  <a:pt x="4311675" y="0"/>
                </a:lnTo>
                <a:lnTo>
                  <a:pt x="4340250" y="0"/>
                </a:lnTo>
                <a:lnTo>
                  <a:pt x="4340250" y="9524"/>
                </a:lnTo>
                <a:close/>
              </a:path>
              <a:path w="6107430" h="808355">
                <a:moveTo>
                  <a:pt x="4378350" y="9524"/>
                </a:moveTo>
                <a:lnTo>
                  <a:pt x="4349775" y="9524"/>
                </a:lnTo>
                <a:lnTo>
                  <a:pt x="4349775" y="0"/>
                </a:lnTo>
                <a:lnTo>
                  <a:pt x="4378350" y="0"/>
                </a:lnTo>
                <a:lnTo>
                  <a:pt x="4378350" y="9524"/>
                </a:lnTo>
                <a:close/>
              </a:path>
              <a:path w="6107430" h="808355">
                <a:moveTo>
                  <a:pt x="4416450" y="9524"/>
                </a:moveTo>
                <a:lnTo>
                  <a:pt x="4387875" y="9524"/>
                </a:lnTo>
                <a:lnTo>
                  <a:pt x="4387875" y="0"/>
                </a:lnTo>
                <a:lnTo>
                  <a:pt x="4416450" y="0"/>
                </a:lnTo>
                <a:lnTo>
                  <a:pt x="4416450" y="9524"/>
                </a:lnTo>
                <a:close/>
              </a:path>
              <a:path w="6107430" h="808355">
                <a:moveTo>
                  <a:pt x="4454550" y="9524"/>
                </a:moveTo>
                <a:lnTo>
                  <a:pt x="4425975" y="9524"/>
                </a:lnTo>
                <a:lnTo>
                  <a:pt x="4425975" y="0"/>
                </a:lnTo>
                <a:lnTo>
                  <a:pt x="4454550" y="0"/>
                </a:lnTo>
                <a:lnTo>
                  <a:pt x="4454550" y="9524"/>
                </a:lnTo>
                <a:close/>
              </a:path>
              <a:path w="6107430" h="808355">
                <a:moveTo>
                  <a:pt x="4492650" y="9524"/>
                </a:moveTo>
                <a:lnTo>
                  <a:pt x="4464075" y="9524"/>
                </a:lnTo>
                <a:lnTo>
                  <a:pt x="4464075" y="0"/>
                </a:lnTo>
                <a:lnTo>
                  <a:pt x="4492650" y="0"/>
                </a:lnTo>
                <a:lnTo>
                  <a:pt x="4492650" y="9524"/>
                </a:lnTo>
                <a:close/>
              </a:path>
              <a:path w="6107430" h="808355">
                <a:moveTo>
                  <a:pt x="4530750" y="9524"/>
                </a:moveTo>
                <a:lnTo>
                  <a:pt x="4502175" y="9524"/>
                </a:lnTo>
                <a:lnTo>
                  <a:pt x="4502175" y="0"/>
                </a:lnTo>
                <a:lnTo>
                  <a:pt x="4530750" y="0"/>
                </a:lnTo>
                <a:lnTo>
                  <a:pt x="4530750" y="9524"/>
                </a:lnTo>
                <a:close/>
              </a:path>
              <a:path w="6107430" h="808355">
                <a:moveTo>
                  <a:pt x="4568850" y="9524"/>
                </a:moveTo>
                <a:lnTo>
                  <a:pt x="4540275" y="9524"/>
                </a:lnTo>
                <a:lnTo>
                  <a:pt x="4540275" y="0"/>
                </a:lnTo>
                <a:lnTo>
                  <a:pt x="4568850" y="0"/>
                </a:lnTo>
                <a:lnTo>
                  <a:pt x="4568850" y="9524"/>
                </a:lnTo>
                <a:close/>
              </a:path>
              <a:path w="6107430" h="808355">
                <a:moveTo>
                  <a:pt x="4606950" y="9524"/>
                </a:moveTo>
                <a:lnTo>
                  <a:pt x="4578375" y="9524"/>
                </a:lnTo>
                <a:lnTo>
                  <a:pt x="4578375" y="0"/>
                </a:lnTo>
                <a:lnTo>
                  <a:pt x="4606950" y="0"/>
                </a:lnTo>
                <a:lnTo>
                  <a:pt x="4606950" y="9524"/>
                </a:lnTo>
                <a:close/>
              </a:path>
              <a:path w="6107430" h="808355">
                <a:moveTo>
                  <a:pt x="4645050" y="9524"/>
                </a:moveTo>
                <a:lnTo>
                  <a:pt x="4616475" y="9524"/>
                </a:lnTo>
                <a:lnTo>
                  <a:pt x="4616475" y="0"/>
                </a:lnTo>
                <a:lnTo>
                  <a:pt x="4645050" y="0"/>
                </a:lnTo>
                <a:lnTo>
                  <a:pt x="4645050" y="9524"/>
                </a:lnTo>
                <a:close/>
              </a:path>
              <a:path w="6107430" h="808355">
                <a:moveTo>
                  <a:pt x="4683150" y="9524"/>
                </a:moveTo>
                <a:lnTo>
                  <a:pt x="4654575" y="9524"/>
                </a:lnTo>
                <a:lnTo>
                  <a:pt x="4654575" y="0"/>
                </a:lnTo>
                <a:lnTo>
                  <a:pt x="4683150" y="0"/>
                </a:lnTo>
                <a:lnTo>
                  <a:pt x="4683150" y="9524"/>
                </a:lnTo>
                <a:close/>
              </a:path>
              <a:path w="6107430" h="808355">
                <a:moveTo>
                  <a:pt x="4721250" y="9524"/>
                </a:moveTo>
                <a:lnTo>
                  <a:pt x="4692675" y="9524"/>
                </a:lnTo>
                <a:lnTo>
                  <a:pt x="4692675" y="0"/>
                </a:lnTo>
                <a:lnTo>
                  <a:pt x="4721250" y="0"/>
                </a:lnTo>
                <a:lnTo>
                  <a:pt x="4721250" y="9524"/>
                </a:lnTo>
                <a:close/>
              </a:path>
              <a:path w="6107430" h="808355">
                <a:moveTo>
                  <a:pt x="4759350" y="9524"/>
                </a:moveTo>
                <a:lnTo>
                  <a:pt x="4730775" y="9524"/>
                </a:lnTo>
                <a:lnTo>
                  <a:pt x="4730775" y="0"/>
                </a:lnTo>
                <a:lnTo>
                  <a:pt x="4759350" y="0"/>
                </a:lnTo>
                <a:lnTo>
                  <a:pt x="4759350" y="9524"/>
                </a:lnTo>
                <a:close/>
              </a:path>
              <a:path w="6107430" h="808355">
                <a:moveTo>
                  <a:pt x="4797450" y="9524"/>
                </a:moveTo>
                <a:lnTo>
                  <a:pt x="4768875" y="9524"/>
                </a:lnTo>
                <a:lnTo>
                  <a:pt x="4768875" y="0"/>
                </a:lnTo>
                <a:lnTo>
                  <a:pt x="4797450" y="0"/>
                </a:lnTo>
                <a:lnTo>
                  <a:pt x="4797450" y="9524"/>
                </a:lnTo>
                <a:close/>
              </a:path>
              <a:path w="6107430" h="808355">
                <a:moveTo>
                  <a:pt x="4835550" y="9524"/>
                </a:moveTo>
                <a:lnTo>
                  <a:pt x="4806975" y="9524"/>
                </a:lnTo>
                <a:lnTo>
                  <a:pt x="4806975" y="0"/>
                </a:lnTo>
                <a:lnTo>
                  <a:pt x="4835550" y="0"/>
                </a:lnTo>
                <a:lnTo>
                  <a:pt x="4835550" y="9524"/>
                </a:lnTo>
                <a:close/>
              </a:path>
              <a:path w="6107430" h="808355">
                <a:moveTo>
                  <a:pt x="4873650" y="9524"/>
                </a:moveTo>
                <a:lnTo>
                  <a:pt x="4845075" y="9524"/>
                </a:lnTo>
                <a:lnTo>
                  <a:pt x="4845075" y="0"/>
                </a:lnTo>
                <a:lnTo>
                  <a:pt x="4873650" y="0"/>
                </a:lnTo>
                <a:lnTo>
                  <a:pt x="4873650" y="9524"/>
                </a:lnTo>
                <a:close/>
              </a:path>
              <a:path w="6107430" h="808355">
                <a:moveTo>
                  <a:pt x="4911750" y="9524"/>
                </a:moveTo>
                <a:lnTo>
                  <a:pt x="4883175" y="9524"/>
                </a:lnTo>
                <a:lnTo>
                  <a:pt x="4883175" y="0"/>
                </a:lnTo>
                <a:lnTo>
                  <a:pt x="4911750" y="0"/>
                </a:lnTo>
                <a:lnTo>
                  <a:pt x="4911750" y="9524"/>
                </a:lnTo>
                <a:close/>
              </a:path>
              <a:path w="6107430" h="808355">
                <a:moveTo>
                  <a:pt x="4949850" y="9524"/>
                </a:moveTo>
                <a:lnTo>
                  <a:pt x="4921275" y="9524"/>
                </a:lnTo>
                <a:lnTo>
                  <a:pt x="4921275" y="0"/>
                </a:lnTo>
                <a:lnTo>
                  <a:pt x="4949850" y="0"/>
                </a:lnTo>
                <a:lnTo>
                  <a:pt x="4949850" y="9524"/>
                </a:lnTo>
                <a:close/>
              </a:path>
              <a:path w="6107430" h="808355">
                <a:moveTo>
                  <a:pt x="4987950" y="9524"/>
                </a:moveTo>
                <a:lnTo>
                  <a:pt x="4959375" y="9524"/>
                </a:lnTo>
                <a:lnTo>
                  <a:pt x="4959375" y="0"/>
                </a:lnTo>
                <a:lnTo>
                  <a:pt x="4987950" y="0"/>
                </a:lnTo>
                <a:lnTo>
                  <a:pt x="4987950" y="9524"/>
                </a:lnTo>
                <a:close/>
              </a:path>
              <a:path w="6107430" h="808355">
                <a:moveTo>
                  <a:pt x="5026050" y="9524"/>
                </a:moveTo>
                <a:lnTo>
                  <a:pt x="4997475" y="9524"/>
                </a:lnTo>
                <a:lnTo>
                  <a:pt x="4997475" y="0"/>
                </a:lnTo>
                <a:lnTo>
                  <a:pt x="5026050" y="0"/>
                </a:lnTo>
                <a:lnTo>
                  <a:pt x="5026050" y="9524"/>
                </a:lnTo>
                <a:close/>
              </a:path>
              <a:path w="6107430" h="808355">
                <a:moveTo>
                  <a:pt x="5064150" y="9524"/>
                </a:moveTo>
                <a:lnTo>
                  <a:pt x="5035575" y="9524"/>
                </a:lnTo>
                <a:lnTo>
                  <a:pt x="5035575" y="0"/>
                </a:lnTo>
                <a:lnTo>
                  <a:pt x="5064150" y="0"/>
                </a:lnTo>
                <a:lnTo>
                  <a:pt x="5064150" y="9524"/>
                </a:lnTo>
                <a:close/>
              </a:path>
              <a:path w="6107430" h="808355">
                <a:moveTo>
                  <a:pt x="5102250" y="9524"/>
                </a:moveTo>
                <a:lnTo>
                  <a:pt x="5073675" y="9524"/>
                </a:lnTo>
                <a:lnTo>
                  <a:pt x="5073675" y="0"/>
                </a:lnTo>
                <a:lnTo>
                  <a:pt x="5102250" y="0"/>
                </a:lnTo>
                <a:lnTo>
                  <a:pt x="5102250" y="9524"/>
                </a:lnTo>
                <a:close/>
              </a:path>
              <a:path w="6107430" h="808355">
                <a:moveTo>
                  <a:pt x="5140350" y="9524"/>
                </a:moveTo>
                <a:lnTo>
                  <a:pt x="5111775" y="9524"/>
                </a:lnTo>
                <a:lnTo>
                  <a:pt x="5111775" y="0"/>
                </a:lnTo>
                <a:lnTo>
                  <a:pt x="5140350" y="0"/>
                </a:lnTo>
                <a:lnTo>
                  <a:pt x="5140350" y="9524"/>
                </a:lnTo>
                <a:close/>
              </a:path>
              <a:path w="6107430" h="808355">
                <a:moveTo>
                  <a:pt x="5178450" y="9524"/>
                </a:moveTo>
                <a:lnTo>
                  <a:pt x="5149875" y="9524"/>
                </a:lnTo>
                <a:lnTo>
                  <a:pt x="5149875" y="0"/>
                </a:lnTo>
                <a:lnTo>
                  <a:pt x="5178450" y="0"/>
                </a:lnTo>
                <a:lnTo>
                  <a:pt x="5178450" y="9524"/>
                </a:lnTo>
                <a:close/>
              </a:path>
              <a:path w="6107430" h="808355">
                <a:moveTo>
                  <a:pt x="5216550" y="9524"/>
                </a:moveTo>
                <a:lnTo>
                  <a:pt x="5187975" y="9524"/>
                </a:lnTo>
                <a:lnTo>
                  <a:pt x="5187975" y="0"/>
                </a:lnTo>
                <a:lnTo>
                  <a:pt x="5216550" y="0"/>
                </a:lnTo>
                <a:lnTo>
                  <a:pt x="5216550" y="9524"/>
                </a:lnTo>
                <a:close/>
              </a:path>
              <a:path w="6107430" h="808355">
                <a:moveTo>
                  <a:pt x="5254650" y="9524"/>
                </a:moveTo>
                <a:lnTo>
                  <a:pt x="5226075" y="9524"/>
                </a:lnTo>
                <a:lnTo>
                  <a:pt x="5226075" y="0"/>
                </a:lnTo>
                <a:lnTo>
                  <a:pt x="5254650" y="0"/>
                </a:lnTo>
                <a:lnTo>
                  <a:pt x="5254650" y="9524"/>
                </a:lnTo>
                <a:close/>
              </a:path>
              <a:path w="6107430" h="808355">
                <a:moveTo>
                  <a:pt x="5292750" y="9524"/>
                </a:moveTo>
                <a:lnTo>
                  <a:pt x="5264175" y="9524"/>
                </a:lnTo>
                <a:lnTo>
                  <a:pt x="5264175" y="0"/>
                </a:lnTo>
                <a:lnTo>
                  <a:pt x="5292750" y="0"/>
                </a:lnTo>
                <a:lnTo>
                  <a:pt x="5292750" y="9524"/>
                </a:lnTo>
                <a:close/>
              </a:path>
              <a:path w="6107430" h="808355">
                <a:moveTo>
                  <a:pt x="5330850" y="9524"/>
                </a:moveTo>
                <a:lnTo>
                  <a:pt x="5302275" y="9524"/>
                </a:lnTo>
                <a:lnTo>
                  <a:pt x="5302275" y="0"/>
                </a:lnTo>
                <a:lnTo>
                  <a:pt x="5330850" y="0"/>
                </a:lnTo>
                <a:lnTo>
                  <a:pt x="5330850" y="9524"/>
                </a:lnTo>
                <a:close/>
              </a:path>
              <a:path w="6107430" h="808355">
                <a:moveTo>
                  <a:pt x="5368950" y="9524"/>
                </a:moveTo>
                <a:lnTo>
                  <a:pt x="5340375" y="9524"/>
                </a:lnTo>
                <a:lnTo>
                  <a:pt x="5340375" y="0"/>
                </a:lnTo>
                <a:lnTo>
                  <a:pt x="5368950" y="0"/>
                </a:lnTo>
                <a:lnTo>
                  <a:pt x="5368950" y="9524"/>
                </a:lnTo>
                <a:close/>
              </a:path>
              <a:path w="6107430" h="808355">
                <a:moveTo>
                  <a:pt x="5407050" y="9524"/>
                </a:moveTo>
                <a:lnTo>
                  <a:pt x="5378475" y="9524"/>
                </a:lnTo>
                <a:lnTo>
                  <a:pt x="5378475" y="0"/>
                </a:lnTo>
                <a:lnTo>
                  <a:pt x="5407050" y="0"/>
                </a:lnTo>
                <a:lnTo>
                  <a:pt x="5407050" y="9524"/>
                </a:lnTo>
                <a:close/>
              </a:path>
              <a:path w="6107430" h="808355">
                <a:moveTo>
                  <a:pt x="5445150" y="9524"/>
                </a:moveTo>
                <a:lnTo>
                  <a:pt x="5416575" y="9524"/>
                </a:lnTo>
                <a:lnTo>
                  <a:pt x="5416575" y="0"/>
                </a:lnTo>
                <a:lnTo>
                  <a:pt x="5445150" y="0"/>
                </a:lnTo>
                <a:lnTo>
                  <a:pt x="5445150" y="9524"/>
                </a:lnTo>
                <a:close/>
              </a:path>
              <a:path w="6107430" h="808355">
                <a:moveTo>
                  <a:pt x="5483250" y="9524"/>
                </a:moveTo>
                <a:lnTo>
                  <a:pt x="5454675" y="9524"/>
                </a:lnTo>
                <a:lnTo>
                  <a:pt x="5454675" y="0"/>
                </a:lnTo>
                <a:lnTo>
                  <a:pt x="5483250" y="0"/>
                </a:lnTo>
                <a:lnTo>
                  <a:pt x="5483250" y="9524"/>
                </a:lnTo>
                <a:close/>
              </a:path>
              <a:path w="6107430" h="808355">
                <a:moveTo>
                  <a:pt x="5521350" y="9524"/>
                </a:moveTo>
                <a:lnTo>
                  <a:pt x="5492775" y="9524"/>
                </a:lnTo>
                <a:lnTo>
                  <a:pt x="5492775" y="0"/>
                </a:lnTo>
                <a:lnTo>
                  <a:pt x="5521350" y="0"/>
                </a:lnTo>
                <a:lnTo>
                  <a:pt x="5521350" y="9524"/>
                </a:lnTo>
                <a:close/>
              </a:path>
              <a:path w="6107430" h="808355">
                <a:moveTo>
                  <a:pt x="5559450" y="9524"/>
                </a:moveTo>
                <a:lnTo>
                  <a:pt x="5530875" y="9524"/>
                </a:lnTo>
                <a:lnTo>
                  <a:pt x="5530875" y="0"/>
                </a:lnTo>
                <a:lnTo>
                  <a:pt x="5559450" y="0"/>
                </a:lnTo>
                <a:lnTo>
                  <a:pt x="5559450" y="9524"/>
                </a:lnTo>
                <a:close/>
              </a:path>
              <a:path w="6107430" h="808355">
                <a:moveTo>
                  <a:pt x="5597550" y="9524"/>
                </a:moveTo>
                <a:lnTo>
                  <a:pt x="5568975" y="9524"/>
                </a:lnTo>
                <a:lnTo>
                  <a:pt x="5568975" y="0"/>
                </a:lnTo>
                <a:lnTo>
                  <a:pt x="5597550" y="0"/>
                </a:lnTo>
                <a:lnTo>
                  <a:pt x="5597550" y="9524"/>
                </a:lnTo>
                <a:close/>
              </a:path>
              <a:path w="6107430" h="808355">
                <a:moveTo>
                  <a:pt x="5635650" y="9524"/>
                </a:moveTo>
                <a:lnTo>
                  <a:pt x="5607075" y="9524"/>
                </a:lnTo>
                <a:lnTo>
                  <a:pt x="5607075" y="0"/>
                </a:lnTo>
                <a:lnTo>
                  <a:pt x="5635650" y="0"/>
                </a:lnTo>
                <a:lnTo>
                  <a:pt x="5635650" y="9524"/>
                </a:lnTo>
                <a:close/>
              </a:path>
              <a:path w="6107430" h="808355">
                <a:moveTo>
                  <a:pt x="5673750" y="9524"/>
                </a:moveTo>
                <a:lnTo>
                  <a:pt x="5645175" y="9524"/>
                </a:lnTo>
                <a:lnTo>
                  <a:pt x="5645175" y="0"/>
                </a:lnTo>
                <a:lnTo>
                  <a:pt x="5673750" y="0"/>
                </a:lnTo>
                <a:lnTo>
                  <a:pt x="5673750" y="9524"/>
                </a:lnTo>
                <a:close/>
              </a:path>
              <a:path w="6107430" h="808355">
                <a:moveTo>
                  <a:pt x="5711850" y="9524"/>
                </a:moveTo>
                <a:lnTo>
                  <a:pt x="5683275" y="9524"/>
                </a:lnTo>
                <a:lnTo>
                  <a:pt x="5683275" y="0"/>
                </a:lnTo>
                <a:lnTo>
                  <a:pt x="5711850" y="0"/>
                </a:lnTo>
                <a:lnTo>
                  <a:pt x="5711850" y="9524"/>
                </a:lnTo>
                <a:close/>
              </a:path>
              <a:path w="6107430" h="808355">
                <a:moveTo>
                  <a:pt x="5749950" y="9524"/>
                </a:moveTo>
                <a:lnTo>
                  <a:pt x="5721375" y="9524"/>
                </a:lnTo>
                <a:lnTo>
                  <a:pt x="5721375" y="0"/>
                </a:lnTo>
                <a:lnTo>
                  <a:pt x="5749950" y="0"/>
                </a:lnTo>
                <a:lnTo>
                  <a:pt x="5749950" y="9524"/>
                </a:lnTo>
                <a:close/>
              </a:path>
              <a:path w="6107430" h="808355">
                <a:moveTo>
                  <a:pt x="5788050" y="9524"/>
                </a:moveTo>
                <a:lnTo>
                  <a:pt x="5759475" y="9524"/>
                </a:lnTo>
                <a:lnTo>
                  <a:pt x="5759475" y="0"/>
                </a:lnTo>
                <a:lnTo>
                  <a:pt x="5788050" y="0"/>
                </a:lnTo>
                <a:lnTo>
                  <a:pt x="5788050" y="9524"/>
                </a:lnTo>
                <a:close/>
              </a:path>
              <a:path w="6107430" h="808355">
                <a:moveTo>
                  <a:pt x="5826150" y="9524"/>
                </a:moveTo>
                <a:lnTo>
                  <a:pt x="5797575" y="9524"/>
                </a:lnTo>
                <a:lnTo>
                  <a:pt x="5797575" y="0"/>
                </a:lnTo>
                <a:lnTo>
                  <a:pt x="5826150" y="0"/>
                </a:lnTo>
                <a:lnTo>
                  <a:pt x="5826150" y="9524"/>
                </a:lnTo>
                <a:close/>
              </a:path>
              <a:path w="6107430" h="808355">
                <a:moveTo>
                  <a:pt x="5864250" y="9524"/>
                </a:moveTo>
                <a:lnTo>
                  <a:pt x="5835675" y="9524"/>
                </a:lnTo>
                <a:lnTo>
                  <a:pt x="5835675" y="0"/>
                </a:lnTo>
                <a:lnTo>
                  <a:pt x="5864250" y="0"/>
                </a:lnTo>
                <a:lnTo>
                  <a:pt x="5864250" y="9524"/>
                </a:lnTo>
                <a:close/>
              </a:path>
              <a:path w="6107430" h="808355">
                <a:moveTo>
                  <a:pt x="5902350" y="9524"/>
                </a:moveTo>
                <a:lnTo>
                  <a:pt x="5873775" y="9524"/>
                </a:lnTo>
                <a:lnTo>
                  <a:pt x="5873775" y="0"/>
                </a:lnTo>
                <a:lnTo>
                  <a:pt x="5902350" y="0"/>
                </a:lnTo>
                <a:lnTo>
                  <a:pt x="5902350" y="9524"/>
                </a:lnTo>
                <a:close/>
              </a:path>
              <a:path w="6107430" h="808355">
                <a:moveTo>
                  <a:pt x="5940450" y="9524"/>
                </a:moveTo>
                <a:lnTo>
                  <a:pt x="5911875" y="9524"/>
                </a:lnTo>
                <a:lnTo>
                  <a:pt x="5911875" y="0"/>
                </a:lnTo>
                <a:lnTo>
                  <a:pt x="5940450" y="0"/>
                </a:lnTo>
                <a:lnTo>
                  <a:pt x="5940450" y="9524"/>
                </a:lnTo>
                <a:close/>
              </a:path>
              <a:path w="6107430" h="808355">
                <a:moveTo>
                  <a:pt x="5978550" y="9524"/>
                </a:moveTo>
                <a:lnTo>
                  <a:pt x="5949975" y="9524"/>
                </a:lnTo>
                <a:lnTo>
                  <a:pt x="5949975" y="0"/>
                </a:lnTo>
                <a:lnTo>
                  <a:pt x="5978550" y="0"/>
                </a:lnTo>
                <a:lnTo>
                  <a:pt x="5978550" y="9524"/>
                </a:lnTo>
                <a:close/>
              </a:path>
              <a:path w="6107430" h="808355">
                <a:moveTo>
                  <a:pt x="6016650" y="9524"/>
                </a:moveTo>
                <a:lnTo>
                  <a:pt x="5988075" y="9524"/>
                </a:lnTo>
                <a:lnTo>
                  <a:pt x="5988075" y="0"/>
                </a:lnTo>
                <a:lnTo>
                  <a:pt x="6016650" y="0"/>
                </a:lnTo>
                <a:lnTo>
                  <a:pt x="6016650" y="9524"/>
                </a:lnTo>
                <a:close/>
              </a:path>
              <a:path w="6107430" h="808355">
                <a:moveTo>
                  <a:pt x="6054750" y="9524"/>
                </a:moveTo>
                <a:lnTo>
                  <a:pt x="6026175" y="9524"/>
                </a:lnTo>
                <a:lnTo>
                  <a:pt x="6026175" y="0"/>
                </a:lnTo>
                <a:lnTo>
                  <a:pt x="6054750" y="0"/>
                </a:lnTo>
                <a:lnTo>
                  <a:pt x="6054750" y="9524"/>
                </a:lnTo>
                <a:close/>
              </a:path>
              <a:path w="6107430" h="808355">
                <a:moveTo>
                  <a:pt x="6092850" y="9524"/>
                </a:moveTo>
                <a:lnTo>
                  <a:pt x="6064275" y="9524"/>
                </a:lnTo>
                <a:lnTo>
                  <a:pt x="6064275" y="0"/>
                </a:lnTo>
                <a:lnTo>
                  <a:pt x="6092850" y="0"/>
                </a:lnTo>
                <a:lnTo>
                  <a:pt x="6092850" y="9524"/>
                </a:lnTo>
                <a:close/>
              </a:path>
              <a:path w="6107430" h="808355">
                <a:moveTo>
                  <a:pt x="6107137" y="9524"/>
                </a:moveTo>
                <a:lnTo>
                  <a:pt x="6102375" y="9524"/>
                </a:lnTo>
                <a:lnTo>
                  <a:pt x="6102375" y="0"/>
                </a:lnTo>
                <a:lnTo>
                  <a:pt x="6107137" y="4762"/>
                </a:lnTo>
                <a:lnTo>
                  <a:pt x="6107137" y="9524"/>
                </a:lnTo>
                <a:close/>
              </a:path>
              <a:path w="6107430" h="808355">
                <a:moveTo>
                  <a:pt x="6107137" y="33337"/>
                </a:moveTo>
                <a:lnTo>
                  <a:pt x="6097612" y="33337"/>
                </a:lnTo>
                <a:lnTo>
                  <a:pt x="6097612" y="4762"/>
                </a:lnTo>
                <a:lnTo>
                  <a:pt x="6102375" y="9524"/>
                </a:lnTo>
                <a:lnTo>
                  <a:pt x="6107137" y="9524"/>
                </a:lnTo>
                <a:lnTo>
                  <a:pt x="6107137" y="33337"/>
                </a:lnTo>
                <a:close/>
              </a:path>
              <a:path w="6107430" h="808355">
                <a:moveTo>
                  <a:pt x="6107137" y="71437"/>
                </a:moveTo>
                <a:lnTo>
                  <a:pt x="6097612" y="71437"/>
                </a:lnTo>
                <a:lnTo>
                  <a:pt x="6097612" y="42862"/>
                </a:lnTo>
                <a:lnTo>
                  <a:pt x="6107137" y="42862"/>
                </a:lnTo>
                <a:lnTo>
                  <a:pt x="6107137" y="71437"/>
                </a:lnTo>
                <a:close/>
              </a:path>
              <a:path w="6107430" h="808355">
                <a:moveTo>
                  <a:pt x="6107137" y="109537"/>
                </a:moveTo>
                <a:lnTo>
                  <a:pt x="6097612" y="109537"/>
                </a:lnTo>
                <a:lnTo>
                  <a:pt x="6097612" y="80962"/>
                </a:lnTo>
                <a:lnTo>
                  <a:pt x="6107137" y="80962"/>
                </a:lnTo>
                <a:lnTo>
                  <a:pt x="6107137" y="109537"/>
                </a:lnTo>
                <a:close/>
              </a:path>
              <a:path w="6107430" h="808355">
                <a:moveTo>
                  <a:pt x="6107137" y="147637"/>
                </a:moveTo>
                <a:lnTo>
                  <a:pt x="6097612" y="147637"/>
                </a:lnTo>
                <a:lnTo>
                  <a:pt x="6097612" y="119062"/>
                </a:lnTo>
                <a:lnTo>
                  <a:pt x="6107137" y="119062"/>
                </a:lnTo>
                <a:lnTo>
                  <a:pt x="6107137" y="147637"/>
                </a:lnTo>
                <a:close/>
              </a:path>
              <a:path w="6107430" h="808355">
                <a:moveTo>
                  <a:pt x="6107137" y="185737"/>
                </a:moveTo>
                <a:lnTo>
                  <a:pt x="6097612" y="185737"/>
                </a:lnTo>
                <a:lnTo>
                  <a:pt x="6097612" y="157162"/>
                </a:lnTo>
                <a:lnTo>
                  <a:pt x="6107137" y="157162"/>
                </a:lnTo>
                <a:lnTo>
                  <a:pt x="6107137" y="185737"/>
                </a:lnTo>
                <a:close/>
              </a:path>
              <a:path w="6107430" h="808355">
                <a:moveTo>
                  <a:pt x="6107137" y="223837"/>
                </a:moveTo>
                <a:lnTo>
                  <a:pt x="6097612" y="223837"/>
                </a:lnTo>
                <a:lnTo>
                  <a:pt x="6097612" y="195262"/>
                </a:lnTo>
                <a:lnTo>
                  <a:pt x="6107137" y="195262"/>
                </a:lnTo>
                <a:lnTo>
                  <a:pt x="6107137" y="223837"/>
                </a:lnTo>
                <a:close/>
              </a:path>
              <a:path w="6107430" h="808355">
                <a:moveTo>
                  <a:pt x="6107137" y="261937"/>
                </a:moveTo>
                <a:lnTo>
                  <a:pt x="6097612" y="261937"/>
                </a:lnTo>
                <a:lnTo>
                  <a:pt x="6097612" y="233362"/>
                </a:lnTo>
                <a:lnTo>
                  <a:pt x="6107137" y="233362"/>
                </a:lnTo>
                <a:lnTo>
                  <a:pt x="6107137" y="261937"/>
                </a:lnTo>
                <a:close/>
              </a:path>
              <a:path w="6107430" h="808355">
                <a:moveTo>
                  <a:pt x="6107137" y="300037"/>
                </a:moveTo>
                <a:lnTo>
                  <a:pt x="6097612" y="300037"/>
                </a:lnTo>
                <a:lnTo>
                  <a:pt x="6097612" y="271462"/>
                </a:lnTo>
                <a:lnTo>
                  <a:pt x="6107137" y="271462"/>
                </a:lnTo>
                <a:lnTo>
                  <a:pt x="6107137" y="300037"/>
                </a:lnTo>
                <a:close/>
              </a:path>
              <a:path w="6107430" h="808355">
                <a:moveTo>
                  <a:pt x="6107137" y="338137"/>
                </a:moveTo>
                <a:lnTo>
                  <a:pt x="6097612" y="338137"/>
                </a:lnTo>
                <a:lnTo>
                  <a:pt x="6097612" y="309562"/>
                </a:lnTo>
                <a:lnTo>
                  <a:pt x="6107137" y="309562"/>
                </a:lnTo>
                <a:lnTo>
                  <a:pt x="6107137" y="338137"/>
                </a:lnTo>
                <a:close/>
              </a:path>
              <a:path w="6107430" h="808355">
                <a:moveTo>
                  <a:pt x="6107137" y="376237"/>
                </a:moveTo>
                <a:lnTo>
                  <a:pt x="6097612" y="376237"/>
                </a:lnTo>
                <a:lnTo>
                  <a:pt x="6097612" y="347662"/>
                </a:lnTo>
                <a:lnTo>
                  <a:pt x="6107137" y="347662"/>
                </a:lnTo>
                <a:lnTo>
                  <a:pt x="6107137" y="376237"/>
                </a:lnTo>
                <a:close/>
              </a:path>
              <a:path w="6107430" h="808355">
                <a:moveTo>
                  <a:pt x="6107137" y="414337"/>
                </a:moveTo>
                <a:lnTo>
                  <a:pt x="6097612" y="414337"/>
                </a:lnTo>
                <a:lnTo>
                  <a:pt x="6097612" y="385762"/>
                </a:lnTo>
                <a:lnTo>
                  <a:pt x="6107137" y="385762"/>
                </a:lnTo>
                <a:lnTo>
                  <a:pt x="6107137" y="414337"/>
                </a:lnTo>
                <a:close/>
              </a:path>
              <a:path w="6107430" h="808355">
                <a:moveTo>
                  <a:pt x="6107137" y="452437"/>
                </a:moveTo>
                <a:lnTo>
                  <a:pt x="6097612" y="452437"/>
                </a:lnTo>
                <a:lnTo>
                  <a:pt x="6097612" y="423862"/>
                </a:lnTo>
                <a:lnTo>
                  <a:pt x="6107137" y="423862"/>
                </a:lnTo>
                <a:lnTo>
                  <a:pt x="6107137" y="452437"/>
                </a:lnTo>
                <a:close/>
              </a:path>
              <a:path w="6107430" h="808355">
                <a:moveTo>
                  <a:pt x="6107137" y="490537"/>
                </a:moveTo>
                <a:lnTo>
                  <a:pt x="6097612" y="490537"/>
                </a:lnTo>
                <a:lnTo>
                  <a:pt x="6097612" y="461962"/>
                </a:lnTo>
                <a:lnTo>
                  <a:pt x="6107137" y="461962"/>
                </a:lnTo>
                <a:lnTo>
                  <a:pt x="6107137" y="490537"/>
                </a:lnTo>
                <a:close/>
              </a:path>
              <a:path w="6107430" h="808355">
                <a:moveTo>
                  <a:pt x="6107137" y="528637"/>
                </a:moveTo>
                <a:lnTo>
                  <a:pt x="6097612" y="528637"/>
                </a:lnTo>
                <a:lnTo>
                  <a:pt x="6097612" y="500062"/>
                </a:lnTo>
                <a:lnTo>
                  <a:pt x="6107137" y="500062"/>
                </a:lnTo>
                <a:lnTo>
                  <a:pt x="6107137" y="528637"/>
                </a:lnTo>
                <a:close/>
              </a:path>
              <a:path w="6107430" h="808355">
                <a:moveTo>
                  <a:pt x="6107137" y="566737"/>
                </a:moveTo>
                <a:lnTo>
                  <a:pt x="6097612" y="566737"/>
                </a:lnTo>
                <a:lnTo>
                  <a:pt x="6097612" y="538162"/>
                </a:lnTo>
                <a:lnTo>
                  <a:pt x="6107137" y="538162"/>
                </a:lnTo>
                <a:lnTo>
                  <a:pt x="6107137" y="566737"/>
                </a:lnTo>
                <a:close/>
              </a:path>
              <a:path w="6107430" h="808355">
                <a:moveTo>
                  <a:pt x="6107137" y="604837"/>
                </a:moveTo>
                <a:lnTo>
                  <a:pt x="6097612" y="604837"/>
                </a:lnTo>
                <a:lnTo>
                  <a:pt x="6097612" y="576262"/>
                </a:lnTo>
                <a:lnTo>
                  <a:pt x="6107137" y="576262"/>
                </a:lnTo>
                <a:lnTo>
                  <a:pt x="6107137" y="604837"/>
                </a:lnTo>
                <a:close/>
              </a:path>
              <a:path w="6107430" h="808355">
                <a:moveTo>
                  <a:pt x="6107137" y="642937"/>
                </a:moveTo>
                <a:lnTo>
                  <a:pt x="6097612" y="642937"/>
                </a:lnTo>
                <a:lnTo>
                  <a:pt x="6097612" y="614362"/>
                </a:lnTo>
                <a:lnTo>
                  <a:pt x="6107137" y="614362"/>
                </a:lnTo>
                <a:lnTo>
                  <a:pt x="6107137" y="642937"/>
                </a:lnTo>
                <a:close/>
              </a:path>
              <a:path w="6107430" h="808355">
                <a:moveTo>
                  <a:pt x="6107137" y="681037"/>
                </a:moveTo>
                <a:lnTo>
                  <a:pt x="6097612" y="681037"/>
                </a:lnTo>
                <a:lnTo>
                  <a:pt x="6097612" y="652462"/>
                </a:lnTo>
                <a:lnTo>
                  <a:pt x="6107137" y="652462"/>
                </a:lnTo>
                <a:lnTo>
                  <a:pt x="6107137" y="681037"/>
                </a:lnTo>
                <a:close/>
              </a:path>
              <a:path w="6107430" h="808355">
                <a:moveTo>
                  <a:pt x="6107137" y="719137"/>
                </a:moveTo>
                <a:lnTo>
                  <a:pt x="6097612" y="719137"/>
                </a:lnTo>
                <a:lnTo>
                  <a:pt x="6097612" y="690562"/>
                </a:lnTo>
                <a:lnTo>
                  <a:pt x="6107137" y="690562"/>
                </a:lnTo>
                <a:lnTo>
                  <a:pt x="6107137" y="719137"/>
                </a:lnTo>
                <a:close/>
              </a:path>
              <a:path w="6107430" h="808355">
                <a:moveTo>
                  <a:pt x="6107137" y="757237"/>
                </a:moveTo>
                <a:lnTo>
                  <a:pt x="6097612" y="757237"/>
                </a:lnTo>
                <a:lnTo>
                  <a:pt x="6097612" y="728662"/>
                </a:lnTo>
                <a:lnTo>
                  <a:pt x="6107137" y="728662"/>
                </a:lnTo>
                <a:lnTo>
                  <a:pt x="6107137" y="757237"/>
                </a:lnTo>
                <a:close/>
              </a:path>
              <a:path w="6107430" h="808355">
                <a:moveTo>
                  <a:pt x="6107137" y="795337"/>
                </a:moveTo>
                <a:lnTo>
                  <a:pt x="6097612" y="795337"/>
                </a:lnTo>
                <a:lnTo>
                  <a:pt x="6097612" y="766762"/>
                </a:lnTo>
                <a:lnTo>
                  <a:pt x="6107137" y="766762"/>
                </a:lnTo>
                <a:lnTo>
                  <a:pt x="6107137" y="795337"/>
                </a:lnTo>
                <a:close/>
              </a:path>
              <a:path w="6107430" h="808355">
                <a:moveTo>
                  <a:pt x="6100775" y="808012"/>
                </a:moveTo>
                <a:lnTo>
                  <a:pt x="6072200" y="808012"/>
                </a:lnTo>
                <a:lnTo>
                  <a:pt x="6072200" y="798487"/>
                </a:lnTo>
                <a:lnTo>
                  <a:pt x="6100775" y="798487"/>
                </a:lnTo>
                <a:lnTo>
                  <a:pt x="6100775" y="808012"/>
                </a:lnTo>
                <a:close/>
              </a:path>
              <a:path w="6107430" h="808355">
                <a:moveTo>
                  <a:pt x="6062675" y="808012"/>
                </a:moveTo>
                <a:lnTo>
                  <a:pt x="6034100" y="808012"/>
                </a:lnTo>
                <a:lnTo>
                  <a:pt x="6034100" y="798487"/>
                </a:lnTo>
                <a:lnTo>
                  <a:pt x="6062675" y="798487"/>
                </a:lnTo>
                <a:lnTo>
                  <a:pt x="6062675" y="808012"/>
                </a:lnTo>
                <a:close/>
              </a:path>
              <a:path w="6107430" h="808355">
                <a:moveTo>
                  <a:pt x="6024575" y="808012"/>
                </a:moveTo>
                <a:lnTo>
                  <a:pt x="5996000" y="808012"/>
                </a:lnTo>
                <a:lnTo>
                  <a:pt x="5996000" y="798487"/>
                </a:lnTo>
                <a:lnTo>
                  <a:pt x="6024575" y="798487"/>
                </a:lnTo>
                <a:lnTo>
                  <a:pt x="6024575" y="808012"/>
                </a:lnTo>
                <a:close/>
              </a:path>
              <a:path w="6107430" h="808355">
                <a:moveTo>
                  <a:pt x="5986475" y="808012"/>
                </a:moveTo>
                <a:lnTo>
                  <a:pt x="5957900" y="808012"/>
                </a:lnTo>
                <a:lnTo>
                  <a:pt x="5957900" y="798487"/>
                </a:lnTo>
                <a:lnTo>
                  <a:pt x="5986475" y="798487"/>
                </a:lnTo>
                <a:lnTo>
                  <a:pt x="5986475" y="808012"/>
                </a:lnTo>
                <a:close/>
              </a:path>
              <a:path w="6107430" h="808355">
                <a:moveTo>
                  <a:pt x="5948375" y="808012"/>
                </a:moveTo>
                <a:lnTo>
                  <a:pt x="5919800" y="808012"/>
                </a:lnTo>
                <a:lnTo>
                  <a:pt x="5919800" y="798487"/>
                </a:lnTo>
                <a:lnTo>
                  <a:pt x="5948375" y="798487"/>
                </a:lnTo>
                <a:lnTo>
                  <a:pt x="5948375" y="808012"/>
                </a:lnTo>
                <a:close/>
              </a:path>
              <a:path w="6107430" h="808355">
                <a:moveTo>
                  <a:pt x="5910275" y="808012"/>
                </a:moveTo>
                <a:lnTo>
                  <a:pt x="5881700" y="808012"/>
                </a:lnTo>
                <a:lnTo>
                  <a:pt x="5881700" y="798487"/>
                </a:lnTo>
                <a:lnTo>
                  <a:pt x="5910275" y="798487"/>
                </a:lnTo>
                <a:lnTo>
                  <a:pt x="5910275" y="808012"/>
                </a:lnTo>
                <a:close/>
              </a:path>
              <a:path w="6107430" h="808355">
                <a:moveTo>
                  <a:pt x="5872175" y="808012"/>
                </a:moveTo>
                <a:lnTo>
                  <a:pt x="5843600" y="808012"/>
                </a:lnTo>
                <a:lnTo>
                  <a:pt x="5843600" y="798487"/>
                </a:lnTo>
                <a:lnTo>
                  <a:pt x="5872175" y="798487"/>
                </a:lnTo>
                <a:lnTo>
                  <a:pt x="5872175" y="808012"/>
                </a:lnTo>
                <a:close/>
              </a:path>
              <a:path w="6107430" h="808355">
                <a:moveTo>
                  <a:pt x="5834075" y="808012"/>
                </a:moveTo>
                <a:lnTo>
                  <a:pt x="5805500" y="808012"/>
                </a:lnTo>
                <a:lnTo>
                  <a:pt x="5805500" y="798487"/>
                </a:lnTo>
                <a:lnTo>
                  <a:pt x="5834075" y="798487"/>
                </a:lnTo>
                <a:lnTo>
                  <a:pt x="5834075" y="808012"/>
                </a:lnTo>
                <a:close/>
              </a:path>
              <a:path w="6107430" h="808355">
                <a:moveTo>
                  <a:pt x="5795975" y="808012"/>
                </a:moveTo>
                <a:lnTo>
                  <a:pt x="5767400" y="808012"/>
                </a:lnTo>
                <a:lnTo>
                  <a:pt x="5767400" y="798487"/>
                </a:lnTo>
                <a:lnTo>
                  <a:pt x="5795975" y="798487"/>
                </a:lnTo>
                <a:lnTo>
                  <a:pt x="5795975" y="808012"/>
                </a:lnTo>
                <a:close/>
              </a:path>
              <a:path w="6107430" h="808355">
                <a:moveTo>
                  <a:pt x="5757875" y="808012"/>
                </a:moveTo>
                <a:lnTo>
                  <a:pt x="5729300" y="808012"/>
                </a:lnTo>
                <a:lnTo>
                  <a:pt x="5729300" y="798487"/>
                </a:lnTo>
                <a:lnTo>
                  <a:pt x="5757875" y="798487"/>
                </a:lnTo>
                <a:lnTo>
                  <a:pt x="5757875" y="808012"/>
                </a:lnTo>
                <a:close/>
              </a:path>
              <a:path w="6107430" h="808355">
                <a:moveTo>
                  <a:pt x="5719775" y="808012"/>
                </a:moveTo>
                <a:lnTo>
                  <a:pt x="5691200" y="808012"/>
                </a:lnTo>
                <a:lnTo>
                  <a:pt x="5691200" y="798487"/>
                </a:lnTo>
                <a:lnTo>
                  <a:pt x="5719775" y="798487"/>
                </a:lnTo>
                <a:lnTo>
                  <a:pt x="5719775" y="808012"/>
                </a:lnTo>
                <a:close/>
              </a:path>
              <a:path w="6107430" h="808355">
                <a:moveTo>
                  <a:pt x="5681675" y="808012"/>
                </a:moveTo>
                <a:lnTo>
                  <a:pt x="5653100" y="808012"/>
                </a:lnTo>
                <a:lnTo>
                  <a:pt x="5653100" y="798487"/>
                </a:lnTo>
                <a:lnTo>
                  <a:pt x="5681675" y="798487"/>
                </a:lnTo>
                <a:lnTo>
                  <a:pt x="5681675" y="808012"/>
                </a:lnTo>
                <a:close/>
              </a:path>
              <a:path w="6107430" h="808355">
                <a:moveTo>
                  <a:pt x="5643575" y="808012"/>
                </a:moveTo>
                <a:lnTo>
                  <a:pt x="5615000" y="808012"/>
                </a:lnTo>
                <a:lnTo>
                  <a:pt x="5615000" y="798487"/>
                </a:lnTo>
                <a:lnTo>
                  <a:pt x="5643575" y="798487"/>
                </a:lnTo>
                <a:lnTo>
                  <a:pt x="5643575" y="808012"/>
                </a:lnTo>
                <a:close/>
              </a:path>
              <a:path w="6107430" h="808355">
                <a:moveTo>
                  <a:pt x="5605475" y="808012"/>
                </a:moveTo>
                <a:lnTo>
                  <a:pt x="5576900" y="808012"/>
                </a:lnTo>
                <a:lnTo>
                  <a:pt x="5576900" y="798487"/>
                </a:lnTo>
                <a:lnTo>
                  <a:pt x="5605475" y="798487"/>
                </a:lnTo>
                <a:lnTo>
                  <a:pt x="5605475" y="808012"/>
                </a:lnTo>
                <a:close/>
              </a:path>
              <a:path w="6107430" h="808355">
                <a:moveTo>
                  <a:pt x="5567375" y="808012"/>
                </a:moveTo>
                <a:lnTo>
                  <a:pt x="5538800" y="808012"/>
                </a:lnTo>
                <a:lnTo>
                  <a:pt x="5538800" y="798487"/>
                </a:lnTo>
                <a:lnTo>
                  <a:pt x="5567375" y="798487"/>
                </a:lnTo>
                <a:lnTo>
                  <a:pt x="5567375" y="808012"/>
                </a:lnTo>
                <a:close/>
              </a:path>
              <a:path w="6107430" h="808355">
                <a:moveTo>
                  <a:pt x="5529275" y="808012"/>
                </a:moveTo>
                <a:lnTo>
                  <a:pt x="5500700" y="808012"/>
                </a:lnTo>
                <a:lnTo>
                  <a:pt x="5500700" y="798487"/>
                </a:lnTo>
                <a:lnTo>
                  <a:pt x="5529275" y="798487"/>
                </a:lnTo>
                <a:lnTo>
                  <a:pt x="5529275" y="808012"/>
                </a:lnTo>
                <a:close/>
              </a:path>
              <a:path w="6107430" h="808355">
                <a:moveTo>
                  <a:pt x="5491175" y="808012"/>
                </a:moveTo>
                <a:lnTo>
                  <a:pt x="5462600" y="808012"/>
                </a:lnTo>
                <a:lnTo>
                  <a:pt x="5462600" y="798487"/>
                </a:lnTo>
                <a:lnTo>
                  <a:pt x="5491175" y="798487"/>
                </a:lnTo>
                <a:lnTo>
                  <a:pt x="5491175" y="808012"/>
                </a:lnTo>
                <a:close/>
              </a:path>
              <a:path w="6107430" h="808355">
                <a:moveTo>
                  <a:pt x="5453075" y="808012"/>
                </a:moveTo>
                <a:lnTo>
                  <a:pt x="5424500" y="808012"/>
                </a:lnTo>
                <a:lnTo>
                  <a:pt x="5424500" y="798487"/>
                </a:lnTo>
                <a:lnTo>
                  <a:pt x="5453075" y="798487"/>
                </a:lnTo>
                <a:lnTo>
                  <a:pt x="5453075" y="808012"/>
                </a:lnTo>
                <a:close/>
              </a:path>
              <a:path w="6107430" h="808355">
                <a:moveTo>
                  <a:pt x="5414975" y="808012"/>
                </a:moveTo>
                <a:lnTo>
                  <a:pt x="5386400" y="808012"/>
                </a:lnTo>
                <a:lnTo>
                  <a:pt x="5386400" y="798487"/>
                </a:lnTo>
                <a:lnTo>
                  <a:pt x="5414975" y="798487"/>
                </a:lnTo>
                <a:lnTo>
                  <a:pt x="5414975" y="808012"/>
                </a:lnTo>
                <a:close/>
              </a:path>
              <a:path w="6107430" h="808355">
                <a:moveTo>
                  <a:pt x="5376875" y="808012"/>
                </a:moveTo>
                <a:lnTo>
                  <a:pt x="5348300" y="808012"/>
                </a:lnTo>
                <a:lnTo>
                  <a:pt x="5348300" y="798487"/>
                </a:lnTo>
                <a:lnTo>
                  <a:pt x="5376875" y="798487"/>
                </a:lnTo>
                <a:lnTo>
                  <a:pt x="5376875" y="808012"/>
                </a:lnTo>
                <a:close/>
              </a:path>
              <a:path w="6107430" h="808355">
                <a:moveTo>
                  <a:pt x="5338775" y="808012"/>
                </a:moveTo>
                <a:lnTo>
                  <a:pt x="5310200" y="808012"/>
                </a:lnTo>
                <a:lnTo>
                  <a:pt x="5310200" y="798487"/>
                </a:lnTo>
                <a:lnTo>
                  <a:pt x="5338775" y="798487"/>
                </a:lnTo>
                <a:lnTo>
                  <a:pt x="5338775" y="808012"/>
                </a:lnTo>
                <a:close/>
              </a:path>
              <a:path w="6107430" h="808355">
                <a:moveTo>
                  <a:pt x="5300675" y="808012"/>
                </a:moveTo>
                <a:lnTo>
                  <a:pt x="5272100" y="808012"/>
                </a:lnTo>
                <a:lnTo>
                  <a:pt x="5272100" y="798487"/>
                </a:lnTo>
                <a:lnTo>
                  <a:pt x="5300675" y="798487"/>
                </a:lnTo>
                <a:lnTo>
                  <a:pt x="5300675" y="808012"/>
                </a:lnTo>
                <a:close/>
              </a:path>
              <a:path w="6107430" h="808355">
                <a:moveTo>
                  <a:pt x="5262575" y="808012"/>
                </a:moveTo>
                <a:lnTo>
                  <a:pt x="5234000" y="808012"/>
                </a:lnTo>
                <a:lnTo>
                  <a:pt x="5234000" y="798487"/>
                </a:lnTo>
                <a:lnTo>
                  <a:pt x="5262575" y="798487"/>
                </a:lnTo>
                <a:lnTo>
                  <a:pt x="5262575" y="808012"/>
                </a:lnTo>
                <a:close/>
              </a:path>
              <a:path w="6107430" h="808355">
                <a:moveTo>
                  <a:pt x="5224475" y="808012"/>
                </a:moveTo>
                <a:lnTo>
                  <a:pt x="5195900" y="808012"/>
                </a:lnTo>
                <a:lnTo>
                  <a:pt x="5195900" y="798487"/>
                </a:lnTo>
                <a:lnTo>
                  <a:pt x="5224475" y="798487"/>
                </a:lnTo>
                <a:lnTo>
                  <a:pt x="5224475" y="808012"/>
                </a:lnTo>
                <a:close/>
              </a:path>
              <a:path w="6107430" h="808355">
                <a:moveTo>
                  <a:pt x="5186375" y="808012"/>
                </a:moveTo>
                <a:lnTo>
                  <a:pt x="5157800" y="808012"/>
                </a:lnTo>
                <a:lnTo>
                  <a:pt x="5157800" y="798487"/>
                </a:lnTo>
                <a:lnTo>
                  <a:pt x="5186375" y="798487"/>
                </a:lnTo>
                <a:lnTo>
                  <a:pt x="5186375" y="808012"/>
                </a:lnTo>
                <a:close/>
              </a:path>
              <a:path w="6107430" h="808355">
                <a:moveTo>
                  <a:pt x="5148275" y="808012"/>
                </a:moveTo>
                <a:lnTo>
                  <a:pt x="5119700" y="808012"/>
                </a:lnTo>
                <a:lnTo>
                  <a:pt x="5119700" y="798487"/>
                </a:lnTo>
                <a:lnTo>
                  <a:pt x="5148275" y="798487"/>
                </a:lnTo>
                <a:lnTo>
                  <a:pt x="5148275" y="808012"/>
                </a:lnTo>
                <a:close/>
              </a:path>
              <a:path w="6107430" h="808355">
                <a:moveTo>
                  <a:pt x="5110175" y="808012"/>
                </a:moveTo>
                <a:lnTo>
                  <a:pt x="5081600" y="808012"/>
                </a:lnTo>
                <a:lnTo>
                  <a:pt x="5081600" y="798487"/>
                </a:lnTo>
                <a:lnTo>
                  <a:pt x="5110175" y="798487"/>
                </a:lnTo>
                <a:lnTo>
                  <a:pt x="5110175" y="808012"/>
                </a:lnTo>
                <a:close/>
              </a:path>
              <a:path w="6107430" h="808355">
                <a:moveTo>
                  <a:pt x="5072075" y="808012"/>
                </a:moveTo>
                <a:lnTo>
                  <a:pt x="5043500" y="808012"/>
                </a:lnTo>
                <a:lnTo>
                  <a:pt x="5043500" y="798487"/>
                </a:lnTo>
                <a:lnTo>
                  <a:pt x="5072075" y="798487"/>
                </a:lnTo>
                <a:lnTo>
                  <a:pt x="5072075" y="808012"/>
                </a:lnTo>
                <a:close/>
              </a:path>
              <a:path w="6107430" h="808355">
                <a:moveTo>
                  <a:pt x="5033975" y="808012"/>
                </a:moveTo>
                <a:lnTo>
                  <a:pt x="5005400" y="808012"/>
                </a:lnTo>
                <a:lnTo>
                  <a:pt x="5005400" y="798487"/>
                </a:lnTo>
                <a:lnTo>
                  <a:pt x="5033975" y="798487"/>
                </a:lnTo>
                <a:lnTo>
                  <a:pt x="5033975" y="808012"/>
                </a:lnTo>
                <a:close/>
              </a:path>
              <a:path w="6107430" h="808355">
                <a:moveTo>
                  <a:pt x="4995875" y="808012"/>
                </a:moveTo>
                <a:lnTo>
                  <a:pt x="4967300" y="808012"/>
                </a:lnTo>
                <a:lnTo>
                  <a:pt x="4967300" y="798487"/>
                </a:lnTo>
                <a:lnTo>
                  <a:pt x="4995875" y="798487"/>
                </a:lnTo>
                <a:lnTo>
                  <a:pt x="4995875" y="808012"/>
                </a:lnTo>
                <a:close/>
              </a:path>
              <a:path w="6107430" h="808355">
                <a:moveTo>
                  <a:pt x="4957775" y="808012"/>
                </a:moveTo>
                <a:lnTo>
                  <a:pt x="4929200" y="808012"/>
                </a:lnTo>
                <a:lnTo>
                  <a:pt x="4929200" y="798487"/>
                </a:lnTo>
                <a:lnTo>
                  <a:pt x="4957775" y="798487"/>
                </a:lnTo>
                <a:lnTo>
                  <a:pt x="4957775" y="808012"/>
                </a:lnTo>
                <a:close/>
              </a:path>
              <a:path w="6107430" h="808355">
                <a:moveTo>
                  <a:pt x="4919675" y="808012"/>
                </a:moveTo>
                <a:lnTo>
                  <a:pt x="4891100" y="808012"/>
                </a:lnTo>
                <a:lnTo>
                  <a:pt x="4891100" y="798487"/>
                </a:lnTo>
                <a:lnTo>
                  <a:pt x="4919675" y="798487"/>
                </a:lnTo>
                <a:lnTo>
                  <a:pt x="4919675" y="808012"/>
                </a:lnTo>
                <a:close/>
              </a:path>
              <a:path w="6107430" h="808355">
                <a:moveTo>
                  <a:pt x="4881575" y="808012"/>
                </a:moveTo>
                <a:lnTo>
                  <a:pt x="4853000" y="808012"/>
                </a:lnTo>
                <a:lnTo>
                  <a:pt x="4853000" y="798487"/>
                </a:lnTo>
                <a:lnTo>
                  <a:pt x="4881575" y="798487"/>
                </a:lnTo>
                <a:lnTo>
                  <a:pt x="4881575" y="808012"/>
                </a:lnTo>
                <a:close/>
              </a:path>
              <a:path w="6107430" h="808355">
                <a:moveTo>
                  <a:pt x="4843475" y="808012"/>
                </a:moveTo>
                <a:lnTo>
                  <a:pt x="4814900" y="808012"/>
                </a:lnTo>
                <a:lnTo>
                  <a:pt x="4814900" y="798487"/>
                </a:lnTo>
                <a:lnTo>
                  <a:pt x="4843475" y="798487"/>
                </a:lnTo>
                <a:lnTo>
                  <a:pt x="4843475" y="808012"/>
                </a:lnTo>
                <a:close/>
              </a:path>
              <a:path w="6107430" h="808355">
                <a:moveTo>
                  <a:pt x="4805375" y="808012"/>
                </a:moveTo>
                <a:lnTo>
                  <a:pt x="4776800" y="808012"/>
                </a:lnTo>
                <a:lnTo>
                  <a:pt x="4776800" y="798487"/>
                </a:lnTo>
                <a:lnTo>
                  <a:pt x="4805375" y="798487"/>
                </a:lnTo>
                <a:lnTo>
                  <a:pt x="4805375" y="808012"/>
                </a:lnTo>
                <a:close/>
              </a:path>
              <a:path w="6107430" h="808355">
                <a:moveTo>
                  <a:pt x="4767275" y="808012"/>
                </a:moveTo>
                <a:lnTo>
                  <a:pt x="4738700" y="808012"/>
                </a:lnTo>
                <a:lnTo>
                  <a:pt x="4738700" y="798487"/>
                </a:lnTo>
                <a:lnTo>
                  <a:pt x="4767275" y="798487"/>
                </a:lnTo>
                <a:lnTo>
                  <a:pt x="4767275" y="808012"/>
                </a:lnTo>
                <a:close/>
              </a:path>
              <a:path w="6107430" h="808355">
                <a:moveTo>
                  <a:pt x="4729175" y="808012"/>
                </a:moveTo>
                <a:lnTo>
                  <a:pt x="4700600" y="808012"/>
                </a:lnTo>
                <a:lnTo>
                  <a:pt x="4700600" y="798487"/>
                </a:lnTo>
                <a:lnTo>
                  <a:pt x="4729175" y="798487"/>
                </a:lnTo>
                <a:lnTo>
                  <a:pt x="4729175" y="808012"/>
                </a:lnTo>
                <a:close/>
              </a:path>
              <a:path w="6107430" h="808355">
                <a:moveTo>
                  <a:pt x="4691075" y="808012"/>
                </a:moveTo>
                <a:lnTo>
                  <a:pt x="4662500" y="808012"/>
                </a:lnTo>
                <a:lnTo>
                  <a:pt x="4662500" y="798487"/>
                </a:lnTo>
                <a:lnTo>
                  <a:pt x="4691075" y="798487"/>
                </a:lnTo>
                <a:lnTo>
                  <a:pt x="4691075" y="808012"/>
                </a:lnTo>
                <a:close/>
              </a:path>
              <a:path w="6107430" h="808355">
                <a:moveTo>
                  <a:pt x="4652975" y="808012"/>
                </a:moveTo>
                <a:lnTo>
                  <a:pt x="4624400" y="808012"/>
                </a:lnTo>
                <a:lnTo>
                  <a:pt x="4624400" y="798487"/>
                </a:lnTo>
                <a:lnTo>
                  <a:pt x="4652975" y="798487"/>
                </a:lnTo>
                <a:lnTo>
                  <a:pt x="4652975" y="808012"/>
                </a:lnTo>
                <a:close/>
              </a:path>
              <a:path w="6107430" h="808355">
                <a:moveTo>
                  <a:pt x="4614875" y="808012"/>
                </a:moveTo>
                <a:lnTo>
                  <a:pt x="4586300" y="808012"/>
                </a:lnTo>
                <a:lnTo>
                  <a:pt x="4586300" y="798487"/>
                </a:lnTo>
                <a:lnTo>
                  <a:pt x="4614875" y="798487"/>
                </a:lnTo>
                <a:lnTo>
                  <a:pt x="4614875" y="808012"/>
                </a:lnTo>
                <a:close/>
              </a:path>
              <a:path w="6107430" h="808355">
                <a:moveTo>
                  <a:pt x="4576775" y="808012"/>
                </a:moveTo>
                <a:lnTo>
                  <a:pt x="4548200" y="808012"/>
                </a:lnTo>
                <a:lnTo>
                  <a:pt x="4548200" y="798487"/>
                </a:lnTo>
                <a:lnTo>
                  <a:pt x="4576775" y="798487"/>
                </a:lnTo>
                <a:lnTo>
                  <a:pt x="4576775" y="808012"/>
                </a:lnTo>
                <a:close/>
              </a:path>
              <a:path w="6107430" h="808355">
                <a:moveTo>
                  <a:pt x="4538675" y="808012"/>
                </a:moveTo>
                <a:lnTo>
                  <a:pt x="4510100" y="808012"/>
                </a:lnTo>
                <a:lnTo>
                  <a:pt x="4510100" y="798487"/>
                </a:lnTo>
                <a:lnTo>
                  <a:pt x="4538675" y="798487"/>
                </a:lnTo>
                <a:lnTo>
                  <a:pt x="4538675" y="808012"/>
                </a:lnTo>
                <a:close/>
              </a:path>
              <a:path w="6107430" h="808355">
                <a:moveTo>
                  <a:pt x="4500575" y="808012"/>
                </a:moveTo>
                <a:lnTo>
                  <a:pt x="4472000" y="808012"/>
                </a:lnTo>
                <a:lnTo>
                  <a:pt x="4472000" y="798487"/>
                </a:lnTo>
                <a:lnTo>
                  <a:pt x="4500575" y="798487"/>
                </a:lnTo>
                <a:lnTo>
                  <a:pt x="4500575" y="808012"/>
                </a:lnTo>
                <a:close/>
              </a:path>
              <a:path w="6107430" h="808355">
                <a:moveTo>
                  <a:pt x="4462475" y="808012"/>
                </a:moveTo>
                <a:lnTo>
                  <a:pt x="4433900" y="808012"/>
                </a:lnTo>
                <a:lnTo>
                  <a:pt x="4433900" y="798487"/>
                </a:lnTo>
                <a:lnTo>
                  <a:pt x="4462475" y="798487"/>
                </a:lnTo>
                <a:lnTo>
                  <a:pt x="4462475" y="808012"/>
                </a:lnTo>
                <a:close/>
              </a:path>
              <a:path w="6107430" h="808355">
                <a:moveTo>
                  <a:pt x="4424375" y="808012"/>
                </a:moveTo>
                <a:lnTo>
                  <a:pt x="4395800" y="808012"/>
                </a:lnTo>
                <a:lnTo>
                  <a:pt x="4395800" y="798487"/>
                </a:lnTo>
                <a:lnTo>
                  <a:pt x="4424375" y="798487"/>
                </a:lnTo>
                <a:lnTo>
                  <a:pt x="4424375" y="808012"/>
                </a:lnTo>
                <a:close/>
              </a:path>
              <a:path w="6107430" h="808355">
                <a:moveTo>
                  <a:pt x="4386275" y="808012"/>
                </a:moveTo>
                <a:lnTo>
                  <a:pt x="4357700" y="808012"/>
                </a:lnTo>
                <a:lnTo>
                  <a:pt x="4357700" y="798487"/>
                </a:lnTo>
                <a:lnTo>
                  <a:pt x="4386275" y="798487"/>
                </a:lnTo>
                <a:lnTo>
                  <a:pt x="4386275" y="808012"/>
                </a:lnTo>
                <a:close/>
              </a:path>
              <a:path w="6107430" h="808355">
                <a:moveTo>
                  <a:pt x="4348175" y="808012"/>
                </a:moveTo>
                <a:lnTo>
                  <a:pt x="4319600" y="808012"/>
                </a:lnTo>
                <a:lnTo>
                  <a:pt x="4319600" y="798487"/>
                </a:lnTo>
                <a:lnTo>
                  <a:pt x="4348175" y="798487"/>
                </a:lnTo>
                <a:lnTo>
                  <a:pt x="4348175" y="808012"/>
                </a:lnTo>
                <a:close/>
              </a:path>
              <a:path w="6107430" h="808355">
                <a:moveTo>
                  <a:pt x="4310075" y="808012"/>
                </a:moveTo>
                <a:lnTo>
                  <a:pt x="4281500" y="808012"/>
                </a:lnTo>
                <a:lnTo>
                  <a:pt x="4281500" y="798487"/>
                </a:lnTo>
                <a:lnTo>
                  <a:pt x="4310075" y="798487"/>
                </a:lnTo>
                <a:lnTo>
                  <a:pt x="4310075" y="808012"/>
                </a:lnTo>
                <a:close/>
              </a:path>
              <a:path w="6107430" h="808355">
                <a:moveTo>
                  <a:pt x="4271975" y="808012"/>
                </a:moveTo>
                <a:lnTo>
                  <a:pt x="4243400" y="808012"/>
                </a:lnTo>
                <a:lnTo>
                  <a:pt x="4243400" y="798487"/>
                </a:lnTo>
                <a:lnTo>
                  <a:pt x="4271975" y="798487"/>
                </a:lnTo>
                <a:lnTo>
                  <a:pt x="4271975" y="808012"/>
                </a:lnTo>
                <a:close/>
              </a:path>
              <a:path w="6107430" h="808355">
                <a:moveTo>
                  <a:pt x="4233875" y="808012"/>
                </a:moveTo>
                <a:lnTo>
                  <a:pt x="4205300" y="808012"/>
                </a:lnTo>
                <a:lnTo>
                  <a:pt x="4205300" y="798487"/>
                </a:lnTo>
                <a:lnTo>
                  <a:pt x="4233875" y="798487"/>
                </a:lnTo>
                <a:lnTo>
                  <a:pt x="4233875" y="808012"/>
                </a:lnTo>
                <a:close/>
              </a:path>
              <a:path w="6107430" h="808355">
                <a:moveTo>
                  <a:pt x="4195775" y="808012"/>
                </a:moveTo>
                <a:lnTo>
                  <a:pt x="4167200" y="808012"/>
                </a:lnTo>
                <a:lnTo>
                  <a:pt x="4167200" y="798487"/>
                </a:lnTo>
                <a:lnTo>
                  <a:pt x="4195775" y="798487"/>
                </a:lnTo>
                <a:lnTo>
                  <a:pt x="4195775" y="808012"/>
                </a:lnTo>
                <a:close/>
              </a:path>
              <a:path w="6107430" h="808355">
                <a:moveTo>
                  <a:pt x="4157675" y="808012"/>
                </a:moveTo>
                <a:lnTo>
                  <a:pt x="4129100" y="808012"/>
                </a:lnTo>
                <a:lnTo>
                  <a:pt x="4129100" y="798487"/>
                </a:lnTo>
                <a:lnTo>
                  <a:pt x="4157675" y="798487"/>
                </a:lnTo>
                <a:lnTo>
                  <a:pt x="4157675" y="808012"/>
                </a:lnTo>
                <a:close/>
              </a:path>
              <a:path w="6107430" h="808355">
                <a:moveTo>
                  <a:pt x="4119575" y="808012"/>
                </a:moveTo>
                <a:lnTo>
                  <a:pt x="4091000" y="808012"/>
                </a:lnTo>
                <a:lnTo>
                  <a:pt x="4091000" y="798487"/>
                </a:lnTo>
                <a:lnTo>
                  <a:pt x="4119575" y="798487"/>
                </a:lnTo>
                <a:lnTo>
                  <a:pt x="4119575" y="808012"/>
                </a:lnTo>
                <a:close/>
              </a:path>
              <a:path w="6107430" h="808355">
                <a:moveTo>
                  <a:pt x="4081475" y="808012"/>
                </a:moveTo>
                <a:lnTo>
                  <a:pt x="4052900" y="808012"/>
                </a:lnTo>
                <a:lnTo>
                  <a:pt x="4052900" y="798487"/>
                </a:lnTo>
                <a:lnTo>
                  <a:pt x="4081475" y="798487"/>
                </a:lnTo>
                <a:lnTo>
                  <a:pt x="4081475" y="808012"/>
                </a:lnTo>
                <a:close/>
              </a:path>
              <a:path w="6107430" h="808355">
                <a:moveTo>
                  <a:pt x="4043375" y="808012"/>
                </a:moveTo>
                <a:lnTo>
                  <a:pt x="4014800" y="808012"/>
                </a:lnTo>
                <a:lnTo>
                  <a:pt x="4014800" y="798487"/>
                </a:lnTo>
                <a:lnTo>
                  <a:pt x="4043375" y="798487"/>
                </a:lnTo>
                <a:lnTo>
                  <a:pt x="4043375" y="808012"/>
                </a:lnTo>
                <a:close/>
              </a:path>
              <a:path w="6107430" h="808355">
                <a:moveTo>
                  <a:pt x="4005275" y="808012"/>
                </a:moveTo>
                <a:lnTo>
                  <a:pt x="3976700" y="808012"/>
                </a:lnTo>
                <a:lnTo>
                  <a:pt x="3976700" y="798487"/>
                </a:lnTo>
                <a:lnTo>
                  <a:pt x="4005275" y="798487"/>
                </a:lnTo>
                <a:lnTo>
                  <a:pt x="4005275" y="808012"/>
                </a:lnTo>
                <a:close/>
              </a:path>
              <a:path w="6107430" h="808355">
                <a:moveTo>
                  <a:pt x="3967175" y="808012"/>
                </a:moveTo>
                <a:lnTo>
                  <a:pt x="3938600" y="808012"/>
                </a:lnTo>
                <a:lnTo>
                  <a:pt x="3938600" y="798487"/>
                </a:lnTo>
                <a:lnTo>
                  <a:pt x="3967175" y="798487"/>
                </a:lnTo>
                <a:lnTo>
                  <a:pt x="3967175" y="808012"/>
                </a:lnTo>
                <a:close/>
              </a:path>
              <a:path w="6107430" h="808355">
                <a:moveTo>
                  <a:pt x="3929075" y="808012"/>
                </a:moveTo>
                <a:lnTo>
                  <a:pt x="3900500" y="808012"/>
                </a:lnTo>
                <a:lnTo>
                  <a:pt x="3900500" y="798487"/>
                </a:lnTo>
                <a:lnTo>
                  <a:pt x="3929075" y="798487"/>
                </a:lnTo>
                <a:lnTo>
                  <a:pt x="3929075" y="808012"/>
                </a:lnTo>
                <a:close/>
              </a:path>
              <a:path w="6107430" h="808355">
                <a:moveTo>
                  <a:pt x="3890975" y="808012"/>
                </a:moveTo>
                <a:lnTo>
                  <a:pt x="3862400" y="808012"/>
                </a:lnTo>
                <a:lnTo>
                  <a:pt x="3862400" y="798487"/>
                </a:lnTo>
                <a:lnTo>
                  <a:pt x="3890975" y="798487"/>
                </a:lnTo>
                <a:lnTo>
                  <a:pt x="3890975" y="808012"/>
                </a:lnTo>
                <a:close/>
              </a:path>
              <a:path w="6107430" h="808355">
                <a:moveTo>
                  <a:pt x="3852875" y="808012"/>
                </a:moveTo>
                <a:lnTo>
                  <a:pt x="3824300" y="808012"/>
                </a:lnTo>
                <a:lnTo>
                  <a:pt x="3824300" y="798487"/>
                </a:lnTo>
                <a:lnTo>
                  <a:pt x="3852875" y="798487"/>
                </a:lnTo>
                <a:lnTo>
                  <a:pt x="3852875" y="808012"/>
                </a:lnTo>
                <a:close/>
              </a:path>
              <a:path w="6107430" h="808355">
                <a:moveTo>
                  <a:pt x="3814775" y="808012"/>
                </a:moveTo>
                <a:lnTo>
                  <a:pt x="3786200" y="808012"/>
                </a:lnTo>
                <a:lnTo>
                  <a:pt x="3786200" y="798487"/>
                </a:lnTo>
                <a:lnTo>
                  <a:pt x="3814775" y="798487"/>
                </a:lnTo>
                <a:lnTo>
                  <a:pt x="3814775" y="808012"/>
                </a:lnTo>
                <a:close/>
              </a:path>
              <a:path w="6107430" h="808355">
                <a:moveTo>
                  <a:pt x="3776675" y="808012"/>
                </a:moveTo>
                <a:lnTo>
                  <a:pt x="3748100" y="808012"/>
                </a:lnTo>
                <a:lnTo>
                  <a:pt x="3748100" y="798487"/>
                </a:lnTo>
                <a:lnTo>
                  <a:pt x="3776675" y="798487"/>
                </a:lnTo>
                <a:lnTo>
                  <a:pt x="3776675" y="808012"/>
                </a:lnTo>
                <a:close/>
              </a:path>
              <a:path w="6107430" h="808355">
                <a:moveTo>
                  <a:pt x="3738575" y="808012"/>
                </a:moveTo>
                <a:lnTo>
                  <a:pt x="3710000" y="808012"/>
                </a:lnTo>
                <a:lnTo>
                  <a:pt x="3710000" y="798487"/>
                </a:lnTo>
                <a:lnTo>
                  <a:pt x="3738575" y="798487"/>
                </a:lnTo>
                <a:lnTo>
                  <a:pt x="3738575" y="808012"/>
                </a:lnTo>
                <a:close/>
              </a:path>
              <a:path w="6107430" h="808355">
                <a:moveTo>
                  <a:pt x="3700475" y="808012"/>
                </a:moveTo>
                <a:lnTo>
                  <a:pt x="3671900" y="808012"/>
                </a:lnTo>
                <a:lnTo>
                  <a:pt x="3671900" y="798487"/>
                </a:lnTo>
                <a:lnTo>
                  <a:pt x="3700475" y="798487"/>
                </a:lnTo>
                <a:lnTo>
                  <a:pt x="3700475" y="808012"/>
                </a:lnTo>
                <a:close/>
              </a:path>
              <a:path w="6107430" h="808355">
                <a:moveTo>
                  <a:pt x="3662375" y="808012"/>
                </a:moveTo>
                <a:lnTo>
                  <a:pt x="3633800" y="808012"/>
                </a:lnTo>
                <a:lnTo>
                  <a:pt x="3633800" y="798487"/>
                </a:lnTo>
                <a:lnTo>
                  <a:pt x="3662375" y="798487"/>
                </a:lnTo>
                <a:lnTo>
                  <a:pt x="3662375" y="808012"/>
                </a:lnTo>
                <a:close/>
              </a:path>
              <a:path w="6107430" h="808355">
                <a:moveTo>
                  <a:pt x="3624275" y="808012"/>
                </a:moveTo>
                <a:lnTo>
                  <a:pt x="3595700" y="808012"/>
                </a:lnTo>
                <a:lnTo>
                  <a:pt x="3595700" y="798487"/>
                </a:lnTo>
                <a:lnTo>
                  <a:pt x="3624275" y="798487"/>
                </a:lnTo>
                <a:lnTo>
                  <a:pt x="3624275" y="808012"/>
                </a:lnTo>
                <a:close/>
              </a:path>
              <a:path w="6107430" h="808355">
                <a:moveTo>
                  <a:pt x="3586175" y="808012"/>
                </a:moveTo>
                <a:lnTo>
                  <a:pt x="3557600" y="808012"/>
                </a:lnTo>
                <a:lnTo>
                  <a:pt x="3557600" y="798487"/>
                </a:lnTo>
                <a:lnTo>
                  <a:pt x="3586175" y="798487"/>
                </a:lnTo>
                <a:lnTo>
                  <a:pt x="3586175" y="808012"/>
                </a:lnTo>
                <a:close/>
              </a:path>
              <a:path w="6107430" h="808355">
                <a:moveTo>
                  <a:pt x="3548075" y="808012"/>
                </a:moveTo>
                <a:lnTo>
                  <a:pt x="3519500" y="808012"/>
                </a:lnTo>
                <a:lnTo>
                  <a:pt x="3519500" y="798487"/>
                </a:lnTo>
                <a:lnTo>
                  <a:pt x="3548075" y="798487"/>
                </a:lnTo>
                <a:lnTo>
                  <a:pt x="3548075" y="808012"/>
                </a:lnTo>
                <a:close/>
              </a:path>
              <a:path w="6107430" h="808355">
                <a:moveTo>
                  <a:pt x="3509975" y="808012"/>
                </a:moveTo>
                <a:lnTo>
                  <a:pt x="3481400" y="808012"/>
                </a:lnTo>
                <a:lnTo>
                  <a:pt x="3481400" y="798487"/>
                </a:lnTo>
                <a:lnTo>
                  <a:pt x="3509975" y="798487"/>
                </a:lnTo>
                <a:lnTo>
                  <a:pt x="3509975" y="808012"/>
                </a:lnTo>
                <a:close/>
              </a:path>
              <a:path w="6107430" h="808355">
                <a:moveTo>
                  <a:pt x="3471875" y="808012"/>
                </a:moveTo>
                <a:lnTo>
                  <a:pt x="3443300" y="808012"/>
                </a:lnTo>
                <a:lnTo>
                  <a:pt x="3443300" y="798487"/>
                </a:lnTo>
                <a:lnTo>
                  <a:pt x="3471875" y="798487"/>
                </a:lnTo>
                <a:lnTo>
                  <a:pt x="3471875" y="808012"/>
                </a:lnTo>
                <a:close/>
              </a:path>
              <a:path w="6107430" h="808355">
                <a:moveTo>
                  <a:pt x="3433775" y="808012"/>
                </a:moveTo>
                <a:lnTo>
                  <a:pt x="3405200" y="808012"/>
                </a:lnTo>
                <a:lnTo>
                  <a:pt x="3405200" y="798487"/>
                </a:lnTo>
                <a:lnTo>
                  <a:pt x="3433775" y="798487"/>
                </a:lnTo>
                <a:lnTo>
                  <a:pt x="3433775" y="808012"/>
                </a:lnTo>
                <a:close/>
              </a:path>
              <a:path w="6107430" h="808355">
                <a:moveTo>
                  <a:pt x="3395675" y="808012"/>
                </a:moveTo>
                <a:lnTo>
                  <a:pt x="3367100" y="808012"/>
                </a:lnTo>
                <a:lnTo>
                  <a:pt x="3367100" y="798487"/>
                </a:lnTo>
                <a:lnTo>
                  <a:pt x="3395675" y="798487"/>
                </a:lnTo>
                <a:lnTo>
                  <a:pt x="3395675" y="808012"/>
                </a:lnTo>
                <a:close/>
              </a:path>
              <a:path w="6107430" h="808355">
                <a:moveTo>
                  <a:pt x="3357575" y="808012"/>
                </a:moveTo>
                <a:lnTo>
                  <a:pt x="3329000" y="808012"/>
                </a:lnTo>
                <a:lnTo>
                  <a:pt x="3329000" y="798487"/>
                </a:lnTo>
                <a:lnTo>
                  <a:pt x="3357575" y="798487"/>
                </a:lnTo>
                <a:lnTo>
                  <a:pt x="3357575" y="808012"/>
                </a:lnTo>
                <a:close/>
              </a:path>
              <a:path w="6107430" h="808355">
                <a:moveTo>
                  <a:pt x="3319475" y="808012"/>
                </a:moveTo>
                <a:lnTo>
                  <a:pt x="3290900" y="808012"/>
                </a:lnTo>
                <a:lnTo>
                  <a:pt x="3290900" y="798487"/>
                </a:lnTo>
                <a:lnTo>
                  <a:pt x="3319475" y="798487"/>
                </a:lnTo>
                <a:lnTo>
                  <a:pt x="3319475" y="808012"/>
                </a:lnTo>
                <a:close/>
              </a:path>
              <a:path w="6107430" h="808355">
                <a:moveTo>
                  <a:pt x="3281375" y="808012"/>
                </a:moveTo>
                <a:lnTo>
                  <a:pt x="3252800" y="808012"/>
                </a:lnTo>
                <a:lnTo>
                  <a:pt x="3252800" y="798487"/>
                </a:lnTo>
                <a:lnTo>
                  <a:pt x="3281375" y="798487"/>
                </a:lnTo>
                <a:lnTo>
                  <a:pt x="3281375" y="808012"/>
                </a:lnTo>
                <a:close/>
              </a:path>
              <a:path w="6107430" h="808355">
                <a:moveTo>
                  <a:pt x="3243275" y="808012"/>
                </a:moveTo>
                <a:lnTo>
                  <a:pt x="3214700" y="808012"/>
                </a:lnTo>
                <a:lnTo>
                  <a:pt x="3214700" y="798487"/>
                </a:lnTo>
                <a:lnTo>
                  <a:pt x="3243275" y="798487"/>
                </a:lnTo>
                <a:lnTo>
                  <a:pt x="3243275" y="808012"/>
                </a:lnTo>
                <a:close/>
              </a:path>
              <a:path w="6107430" h="808355">
                <a:moveTo>
                  <a:pt x="3205175" y="808012"/>
                </a:moveTo>
                <a:lnTo>
                  <a:pt x="3176600" y="808012"/>
                </a:lnTo>
                <a:lnTo>
                  <a:pt x="3176600" y="798487"/>
                </a:lnTo>
                <a:lnTo>
                  <a:pt x="3205175" y="798487"/>
                </a:lnTo>
                <a:lnTo>
                  <a:pt x="3205175" y="808012"/>
                </a:lnTo>
                <a:close/>
              </a:path>
              <a:path w="6107430" h="808355">
                <a:moveTo>
                  <a:pt x="3167075" y="808012"/>
                </a:moveTo>
                <a:lnTo>
                  <a:pt x="3138500" y="808012"/>
                </a:lnTo>
                <a:lnTo>
                  <a:pt x="3138500" y="798487"/>
                </a:lnTo>
                <a:lnTo>
                  <a:pt x="3167075" y="798487"/>
                </a:lnTo>
                <a:lnTo>
                  <a:pt x="3167075" y="808012"/>
                </a:lnTo>
                <a:close/>
              </a:path>
              <a:path w="6107430" h="808355">
                <a:moveTo>
                  <a:pt x="3128975" y="808012"/>
                </a:moveTo>
                <a:lnTo>
                  <a:pt x="3100400" y="808012"/>
                </a:lnTo>
                <a:lnTo>
                  <a:pt x="3100400" y="798487"/>
                </a:lnTo>
                <a:lnTo>
                  <a:pt x="3128975" y="798487"/>
                </a:lnTo>
                <a:lnTo>
                  <a:pt x="3128975" y="808012"/>
                </a:lnTo>
                <a:close/>
              </a:path>
              <a:path w="6107430" h="808355">
                <a:moveTo>
                  <a:pt x="3090875" y="808012"/>
                </a:moveTo>
                <a:lnTo>
                  <a:pt x="3062300" y="808012"/>
                </a:lnTo>
                <a:lnTo>
                  <a:pt x="3062300" y="798487"/>
                </a:lnTo>
                <a:lnTo>
                  <a:pt x="3090875" y="798487"/>
                </a:lnTo>
                <a:lnTo>
                  <a:pt x="3090875" y="808012"/>
                </a:lnTo>
                <a:close/>
              </a:path>
              <a:path w="6107430" h="808355">
                <a:moveTo>
                  <a:pt x="3052775" y="808012"/>
                </a:moveTo>
                <a:lnTo>
                  <a:pt x="3024200" y="808012"/>
                </a:lnTo>
                <a:lnTo>
                  <a:pt x="3024200" y="798487"/>
                </a:lnTo>
                <a:lnTo>
                  <a:pt x="3052775" y="798487"/>
                </a:lnTo>
                <a:lnTo>
                  <a:pt x="3052775" y="808012"/>
                </a:lnTo>
                <a:close/>
              </a:path>
              <a:path w="6107430" h="808355">
                <a:moveTo>
                  <a:pt x="3014675" y="808012"/>
                </a:moveTo>
                <a:lnTo>
                  <a:pt x="2986100" y="808012"/>
                </a:lnTo>
                <a:lnTo>
                  <a:pt x="2986100" y="798487"/>
                </a:lnTo>
                <a:lnTo>
                  <a:pt x="3014675" y="798487"/>
                </a:lnTo>
                <a:lnTo>
                  <a:pt x="3014675" y="808012"/>
                </a:lnTo>
                <a:close/>
              </a:path>
              <a:path w="6107430" h="808355">
                <a:moveTo>
                  <a:pt x="2976575" y="808012"/>
                </a:moveTo>
                <a:lnTo>
                  <a:pt x="2948000" y="808012"/>
                </a:lnTo>
                <a:lnTo>
                  <a:pt x="2948000" y="798487"/>
                </a:lnTo>
                <a:lnTo>
                  <a:pt x="2976575" y="798487"/>
                </a:lnTo>
                <a:lnTo>
                  <a:pt x="2976575" y="808012"/>
                </a:lnTo>
                <a:close/>
              </a:path>
              <a:path w="6107430" h="808355">
                <a:moveTo>
                  <a:pt x="2938475" y="808012"/>
                </a:moveTo>
                <a:lnTo>
                  <a:pt x="2909900" y="808012"/>
                </a:lnTo>
                <a:lnTo>
                  <a:pt x="2909900" y="798487"/>
                </a:lnTo>
                <a:lnTo>
                  <a:pt x="2938475" y="798487"/>
                </a:lnTo>
                <a:lnTo>
                  <a:pt x="2938475" y="808012"/>
                </a:lnTo>
                <a:close/>
              </a:path>
              <a:path w="6107430" h="808355">
                <a:moveTo>
                  <a:pt x="2900375" y="808012"/>
                </a:moveTo>
                <a:lnTo>
                  <a:pt x="2871800" y="808012"/>
                </a:lnTo>
                <a:lnTo>
                  <a:pt x="2871800" y="798487"/>
                </a:lnTo>
                <a:lnTo>
                  <a:pt x="2900375" y="798487"/>
                </a:lnTo>
                <a:lnTo>
                  <a:pt x="2900375" y="808012"/>
                </a:lnTo>
                <a:close/>
              </a:path>
              <a:path w="6107430" h="808355">
                <a:moveTo>
                  <a:pt x="2862275" y="808012"/>
                </a:moveTo>
                <a:lnTo>
                  <a:pt x="2833700" y="808012"/>
                </a:lnTo>
                <a:lnTo>
                  <a:pt x="2833700" y="798487"/>
                </a:lnTo>
                <a:lnTo>
                  <a:pt x="2862275" y="798487"/>
                </a:lnTo>
                <a:lnTo>
                  <a:pt x="2862275" y="808012"/>
                </a:lnTo>
                <a:close/>
              </a:path>
              <a:path w="6107430" h="808355">
                <a:moveTo>
                  <a:pt x="2824175" y="808012"/>
                </a:moveTo>
                <a:lnTo>
                  <a:pt x="2795600" y="808012"/>
                </a:lnTo>
                <a:lnTo>
                  <a:pt x="2795600" y="798487"/>
                </a:lnTo>
                <a:lnTo>
                  <a:pt x="2824175" y="798487"/>
                </a:lnTo>
                <a:lnTo>
                  <a:pt x="2824175" y="808012"/>
                </a:lnTo>
                <a:close/>
              </a:path>
              <a:path w="6107430" h="808355">
                <a:moveTo>
                  <a:pt x="2786075" y="808012"/>
                </a:moveTo>
                <a:lnTo>
                  <a:pt x="2757500" y="808012"/>
                </a:lnTo>
                <a:lnTo>
                  <a:pt x="2757500" y="798487"/>
                </a:lnTo>
                <a:lnTo>
                  <a:pt x="2786075" y="798487"/>
                </a:lnTo>
                <a:lnTo>
                  <a:pt x="2786075" y="808012"/>
                </a:lnTo>
                <a:close/>
              </a:path>
              <a:path w="6107430" h="808355">
                <a:moveTo>
                  <a:pt x="2747975" y="808012"/>
                </a:moveTo>
                <a:lnTo>
                  <a:pt x="2719400" y="808012"/>
                </a:lnTo>
                <a:lnTo>
                  <a:pt x="2719400" y="798487"/>
                </a:lnTo>
                <a:lnTo>
                  <a:pt x="2747975" y="798487"/>
                </a:lnTo>
                <a:lnTo>
                  <a:pt x="2747975" y="808012"/>
                </a:lnTo>
                <a:close/>
              </a:path>
              <a:path w="6107430" h="808355">
                <a:moveTo>
                  <a:pt x="2709875" y="808012"/>
                </a:moveTo>
                <a:lnTo>
                  <a:pt x="2681300" y="808012"/>
                </a:lnTo>
                <a:lnTo>
                  <a:pt x="2681300" y="798487"/>
                </a:lnTo>
                <a:lnTo>
                  <a:pt x="2709875" y="798487"/>
                </a:lnTo>
                <a:lnTo>
                  <a:pt x="2709875" y="808012"/>
                </a:lnTo>
                <a:close/>
              </a:path>
              <a:path w="6107430" h="808355">
                <a:moveTo>
                  <a:pt x="2671775" y="808012"/>
                </a:moveTo>
                <a:lnTo>
                  <a:pt x="2643200" y="808012"/>
                </a:lnTo>
                <a:lnTo>
                  <a:pt x="2643200" y="798487"/>
                </a:lnTo>
                <a:lnTo>
                  <a:pt x="2671775" y="798487"/>
                </a:lnTo>
                <a:lnTo>
                  <a:pt x="2671775" y="808012"/>
                </a:lnTo>
                <a:close/>
              </a:path>
              <a:path w="6107430" h="808355">
                <a:moveTo>
                  <a:pt x="2633675" y="808012"/>
                </a:moveTo>
                <a:lnTo>
                  <a:pt x="2605100" y="808012"/>
                </a:lnTo>
                <a:lnTo>
                  <a:pt x="2605100" y="798487"/>
                </a:lnTo>
                <a:lnTo>
                  <a:pt x="2633675" y="798487"/>
                </a:lnTo>
                <a:lnTo>
                  <a:pt x="2633675" y="808012"/>
                </a:lnTo>
                <a:close/>
              </a:path>
              <a:path w="6107430" h="808355">
                <a:moveTo>
                  <a:pt x="2595575" y="808012"/>
                </a:moveTo>
                <a:lnTo>
                  <a:pt x="2567000" y="808012"/>
                </a:lnTo>
                <a:lnTo>
                  <a:pt x="2567000" y="798487"/>
                </a:lnTo>
                <a:lnTo>
                  <a:pt x="2595575" y="798487"/>
                </a:lnTo>
                <a:lnTo>
                  <a:pt x="2595575" y="808012"/>
                </a:lnTo>
                <a:close/>
              </a:path>
              <a:path w="6107430" h="808355">
                <a:moveTo>
                  <a:pt x="2557475" y="808012"/>
                </a:moveTo>
                <a:lnTo>
                  <a:pt x="2528900" y="808012"/>
                </a:lnTo>
                <a:lnTo>
                  <a:pt x="2528900" y="798487"/>
                </a:lnTo>
                <a:lnTo>
                  <a:pt x="2557475" y="798487"/>
                </a:lnTo>
                <a:lnTo>
                  <a:pt x="2557475" y="808012"/>
                </a:lnTo>
                <a:close/>
              </a:path>
              <a:path w="6107430" h="808355">
                <a:moveTo>
                  <a:pt x="2519375" y="808012"/>
                </a:moveTo>
                <a:lnTo>
                  <a:pt x="2490800" y="808012"/>
                </a:lnTo>
                <a:lnTo>
                  <a:pt x="2490800" y="798487"/>
                </a:lnTo>
                <a:lnTo>
                  <a:pt x="2519375" y="798487"/>
                </a:lnTo>
                <a:lnTo>
                  <a:pt x="2519375" y="808012"/>
                </a:lnTo>
                <a:close/>
              </a:path>
              <a:path w="6107430" h="808355">
                <a:moveTo>
                  <a:pt x="2481275" y="808012"/>
                </a:moveTo>
                <a:lnTo>
                  <a:pt x="2452700" y="808012"/>
                </a:lnTo>
                <a:lnTo>
                  <a:pt x="2452700" y="798487"/>
                </a:lnTo>
                <a:lnTo>
                  <a:pt x="2481275" y="798487"/>
                </a:lnTo>
                <a:lnTo>
                  <a:pt x="2481275" y="808012"/>
                </a:lnTo>
                <a:close/>
              </a:path>
              <a:path w="6107430" h="808355">
                <a:moveTo>
                  <a:pt x="2443175" y="808012"/>
                </a:moveTo>
                <a:lnTo>
                  <a:pt x="2414600" y="808012"/>
                </a:lnTo>
                <a:lnTo>
                  <a:pt x="2414600" y="798487"/>
                </a:lnTo>
                <a:lnTo>
                  <a:pt x="2443175" y="798487"/>
                </a:lnTo>
                <a:lnTo>
                  <a:pt x="2443175" y="808012"/>
                </a:lnTo>
                <a:close/>
              </a:path>
              <a:path w="6107430" h="808355">
                <a:moveTo>
                  <a:pt x="2405075" y="808012"/>
                </a:moveTo>
                <a:lnTo>
                  <a:pt x="2376500" y="808012"/>
                </a:lnTo>
                <a:lnTo>
                  <a:pt x="2376500" y="798487"/>
                </a:lnTo>
                <a:lnTo>
                  <a:pt x="2405075" y="798487"/>
                </a:lnTo>
                <a:lnTo>
                  <a:pt x="2405075" y="808012"/>
                </a:lnTo>
                <a:close/>
              </a:path>
              <a:path w="6107430" h="808355">
                <a:moveTo>
                  <a:pt x="2366975" y="808012"/>
                </a:moveTo>
                <a:lnTo>
                  <a:pt x="2338400" y="808012"/>
                </a:lnTo>
                <a:lnTo>
                  <a:pt x="2338400" y="798487"/>
                </a:lnTo>
                <a:lnTo>
                  <a:pt x="2366975" y="798487"/>
                </a:lnTo>
                <a:lnTo>
                  <a:pt x="2366975" y="808012"/>
                </a:lnTo>
                <a:close/>
              </a:path>
              <a:path w="6107430" h="808355">
                <a:moveTo>
                  <a:pt x="2328875" y="808012"/>
                </a:moveTo>
                <a:lnTo>
                  <a:pt x="2300300" y="808012"/>
                </a:lnTo>
                <a:lnTo>
                  <a:pt x="2300300" y="798487"/>
                </a:lnTo>
                <a:lnTo>
                  <a:pt x="2328875" y="798487"/>
                </a:lnTo>
                <a:lnTo>
                  <a:pt x="2328875" y="808012"/>
                </a:lnTo>
                <a:close/>
              </a:path>
              <a:path w="6107430" h="808355">
                <a:moveTo>
                  <a:pt x="2290775" y="808012"/>
                </a:moveTo>
                <a:lnTo>
                  <a:pt x="2262200" y="808012"/>
                </a:lnTo>
                <a:lnTo>
                  <a:pt x="2262200" y="798487"/>
                </a:lnTo>
                <a:lnTo>
                  <a:pt x="2290775" y="798487"/>
                </a:lnTo>
                <a:lnTo>
                  <a:pt x="2290775" y="808012"/>
                </a:lnTo>
                <a:close/>
              </a:path>
              <a:path w="6107430" h="808355">
                <a:moveTo>
                  <a:pt x="2252675" y="808012"/>
                </a:moveTo>
                <a:lnTo>
                  <a:pt x="2224100" y="808012"/>
                </a:lnTo>
                <a:lnTo>
                  <a:pt x="2224100" y="798487"/>
                </a:lnTo>
                <a:lnTo>
                  <a:pt x="2252675" y="798487"/>
                </a:lnTo>
                <a:lnTo>
                  <a:pt x="2252675" y="808012"/>
                </a:lnTo>
                <a:close/>
              </a:path>
              <a:path w="6107430" h="808355">
                <a:moveTo>
                  <a:pt x="2214575" y="808012"/>
                </a:moveTo>
                <a:lnTo>
                  <a:pt x="2186000" y="808012"/>
                </a:lnTo>
                <a:lnTo>
                  <a:pt x="2186000" y="798487"/>
                </a:lnTo>
                <a:lnTo>
                  <a:pt x="2214575" y="798487"/>
                </a:lnTo>
                <a:lnTo>
                  <a:pt x="2214575" y="808012"/>
                </a:lnTo>
                <a:close/>
              </a:path>
              <a:path w="6107430" h="808355">
                <a:moveTo>
                  <a:pt x="2176475" y="808012"/>
                </a:moveTo>
                <a:lnTo>
                  <a:pt x="2147900" y="808012"/>
                </a:lnTo>
                <a:lnTo>
                  <a:pt x="2147900" y="798487"/>
                </a:lnTo>
                <a:lnTo>
                  <a:pt x="2176475" y="798487"/>
                </a:lnTo>
                <a:lnTo>
                  <a:pt x="2176475" y="808012"/>
                </a:lnTo>
                <a:close/>
              </a:path>
              <a:path w="6107430" h="808355">
                <a:moveTo>
                  <a:pt x="2138375" y="808012"/>
                </a:moveTo>
                <a:lnTo>
                  <a:pt x="2109800" y="808012"/>
                </a:lnTo>
                <a:lnTo>
                  <a:pt x="2109800" y="798487"/>
                </a:lnTo>
                <a:lnTo>
                  <a:pt x="2138375" y="798487"/>
                </a:lnTo>
                <a:lnTo>
                  <a:pt x="2138375" y="808012"/>
                </a:lnTo>
                <a:close/>
              </a:path>
              <a:path w="6107430" h="808355">
                <a:moveTo>
                  <a:pt x="2100275" y="808012"/>
                </a:moveTo>
                <a:lnTo>
                  <a:pt x="2071700" y="808012"/>
                </a:lnTo>
                <a:lnTo>
                  <a:pt x="2071700" y="798487"/>
                </a:lnTo>
                <a:lnTo>
                  <a:pt x="2100275" y="798487"/>
                </a:lnTo>
                <a:lnTo>
                  <a:pt x="2100275" y="808012"/>
                </a:lnTo>
                <a:close/>
              </a:path>
              <a:path w="6107430" h="808355">
                <a:moveTo>
                  <a:pt x="2062175" y="808012"/>
                </a:moveTo>
                <a:lnTo>
                  <a:pt x="2033600" y="808012"/>
                </a:lnTo>
                <a:lnTo>
                  <a:pt x="2033600" y="798487"/>
                </a:lnTo>
                <a:lnTo>
                  <a:pt x="2062175" y="798487"/>
                </a:lnTo>
                <a:lnTo>
                  <a:pt x="2062175" y="808012"/>
                </a:lnTo>
                <a:close/>
              </a:path>
              <a:path w="6107430" h="808355">
                <a:moveTo>
                  <a:pt x="2024075" y="808012"/>
                </a:moveTo>
                <a:lnTo>
                  <a:pt x="1995500" y="808012"/>
                </a:lnTo>
                <a:lnTo>
                  <a:pt x="1995500" y="798487"/>
                </a:lnTo>
                <a:lnTo>
                  <a:pt x="2024075" y="798487"/>
                </a:lnTo>
                <a:lnTo>
                  <a:pt x="2024075" y="808012"/>
                </a:lnTo>
                <a:close/>
              </a:path>
              <a:path w="6107430" h="808355">
                <a:moveTo>
                  <a:pt x="1985975" y="808012"/>
                </a:moveTo>
                <a:lnTo>
                  <a:pt x="1957400" y="808012"/>
                </a:lnTo>
                <a:lnTo>
                  <a:pt x="1957400" y="798487"/>
                </a:lnTo>
                <a:lnTo>
                  <a:pt x="1985975" y="798487"/>
                </a:lnTo>
                <a:lnTo>
                  <a:pt x="1985975" y="808012"/>
                </a:lnTo>
                <a:close/>
              </a:path>
              <a:path w="6107430" h="808355">
                <a:moveTo>
                  <a:pt x="1947875" y="808012"/>
                </a:moveTo>
                <a:lnTo>
                  <a:pt x="1919300" y="808012"/>
                </a:lnTo>
                <a:lnTo>
                  <a:pt x="1919300" y="798487"/>
                </a:lnTo>
                <a:lnTo>
                  <a:pt x="1947875" y="798487"/>
                </a:lnTo>
                <a:lnTo>
                  <a:pt x="1947875" y="808012"/>
                </a:lnTo>
                <a:close/>
              </a:path>
              <a:path w="6107430" h="808355">
                <a:moveTo>
                  <a:pt x="1909775" y="808012"/>
                </a:moveTo>
                <a:lnTo>
                  <a:pt x="1881200" y="808012"/>
                </a:lnTo>
                <a:lnTo>
                  <a:pt x="1881200" y="798487"/>
                </a:lnTo>
                <a:lnTo>
                  <a:pt x="1909775" y="798487"/>
                </a:lnTo>
                <a:lnTo>
                  <a:pt x="1909775" y="808012"/>
                </a:lnTo>
                <a:close/>
              </a:path>
              <a:path w="6107430" h="808355">
                <a:moveTo>
                  <a:pt x="1871675" y="808012"/>
                </a:moveTo>
                <a:lnTo>
                  <a:pt x="1843100" y="808012"/>
                </a:lnTo>
                <a:lnTo>
                  <a:pt x="1843100" y="798487"/>
                </a:lnTo>
                <a:lnTo>
                  <a:pt x="1871675" y="798487"/>
                </a:lnTo>
                <a:lnTo>
                  <a:pt x="1871675" y="808012"/>
                </a:lnTo>
                <a:close/>
              </a:path>
              <a:path w="6107430" h="808355">
                <a:moveTo>
                  <a:pt x="1833575" y="808012"/>
                </a:moveTo>
                <a:lnTo>
                  <a:pt x="1805000" y="808012"/>
                </a:lnTo>
                <a:lnTo>
                  <a:pt x="1805000" y="798487"/>
                </a:lnTo>
                <a:lnTo>
                  <a:pt x="1833575" y="798487"/>
                </a:lnTo>
                <a:lnTo>
                  <a:pt x="1833575" y="808012"/>
                </a:lnTo>
                <a:close/>
              </a:path>
              <a:path w="6107430" h="808355">
                <a:moveTo>
                  <a:pt x="1795475" y="808012"/>
                </a:moveTo>
                <a:lnTo>
                  <a:pt x="1766900" y="808012"/>
                </a:lnTo>
                <a:lnTo>
                  <a:pt x="1766900" y="798487"/>
                </a:lnTo>
                <a:lnTo>
                  <a:pt x="1795475" y="798487"/>
                </a:lnTo>
                <a:lnTo>
                  <a:pt x="1795475" y="808012"/>
                </a:lnTo>
                <a:close/>
              </a:path>
              <a:path w="6107430" h="808355">
                <a:moveTo>
                  <a:pt x="1757375" y="808012"/>
                </a:moveTo>
                <a:lnTo>
                  <a:pt x="1728800" y="808012"/>
                </a:lnTo>
                <a:lnTo>
                  <a:pt x="1728800" y="798487"/>
                </a:lnTo>
                <a:lnTo>
                  <a:pt x="1757375" y="798487"/>
                </a:lnTo>
                <a:lnTo>
                  <a:pt x="1757375" y="808012"/>
                </a:lnTo>
                <a:close/>
              </a:path>
              <a:path w="6107430" h="808355">
                <a:moveTo>
                  <a:pt x="1719275" y="808012"/>
                </a:moveTo>
                <a:lnTo>
                  <a:pt x="1690700" y="808012"/>
                </a:lnTo>
                <a:lnTo>
                  <a:pt x="1690700" y="798487"/>
                </a:lnTo>
                <a:lnTo>
                  <a:pt x="1719275" y="798487"/>
                </a:lnTo>
                <a:lnTo>
                  <a:pt x="1719275" y="808012"/>
                </a:lnTo>
                <a:close/>
              </a:path>
              <a:path w="6107430" h="808355">
                <a:moveTo>
                  <a:pt x="1681175" y="808012"/>
                </a:moveTo>
                <a:lnTo>
                  <a:pt x="1652600" y="808012"/>
                </a:lnTo>
                <a:lnTo>
                  <a:pt x="1652600" y="798487"/>
                </a:lnTo>
                <a:lnTo>
                  <a:pt x="1681175" y="798487"/>
                </a:lnTo>
                <a:lnTo>
                  <a:pt x="1681175" y="808012"/>
                </a:lnTo>
                <a:close/>
              </a:path>
              <a:path w="6107430" h="808355">
                <a:moveTo>
                  <a:pt x="1643075" y="808012"/>
                </a:moveTo>
                <a:lnTo>
                  <a:pt x="1614500" y="808012"/>
                </a:lnTo>
                <a:lnTo>
                  <a:pt x="1614500" y="798487"/>
                </a:lnTo>
                <a:lnTo>
                  <a:pt x="1643075" y="798487"/>
                </a:lnTo>
                <a:lnTo>
                  <a:pt x="1643075" y="808012"/>
                </a:lnTo>
                <a:close/>
              </a:path>
              <a:path w="6107430" h="808355">
                <a:moveTo>
                  <a:pt x="1604975" y="808012"/>
                </a:moveTo>
                <a:lnTo>
                  <a:pt x="1576400" y="808012"/>
                </a:lnTo>
                <a:lnTo>
                  <a:pt x="1576400" y="798487"/>
                </a:lnTo>
                <a:lnTo>
                  <a:pt x="1604975" y="798487"/>
                </a:lnTo>
                <a:lnTo>
                  <a:pt x="1604975" y="808012"/>
                </a:lnTo>
                <a:close/>
              </a:path>
              <a:path w="6107430" h="808355">
                <a:moveTo>
                  <a:pt x="1566875" y="808012"/>
                </a:moveTo>
                <a:lnTo>
                  <a:pt x="1538300" y="808012"/>
                </a:lnTo>
                <a:lnTo>
                  <a:pt x="1538300" y="798487"/>
                </a:lnTo>
                <a:lnTo>
                  <a:pt x="1566875" y="798487"/>
                </a:lnTo>
                <a:lnTo>
                  <a:pt x="1566875" y="808012"/>
                </a:lnTo>
                <a:close/>
              </a:path>
              <a:path w="6107430" h="808355">
                <a:moveTo>
                  <a:pt x="1528775" y="808012"/>
                </a:moveTo>
                <a:lnTo>
                  <a:pt x="1500200" y="808012"/>
                </a:lnTo>
                <a:lnTo>
                  <a:pt x="1500200" y="798487"/>
                </a:lnTo>
                <a:lnTo>
                  <a:pt x="1528775" y="798487"/>
                </a:lnTo>
                <a:lnTo>
                  <a:pt x="1528775" y="808012"/>
                </a:lnTo>
                <a:close/>
              </a:path>
              <a:path w="6107430" h="808355">
                <a:moveTo>
                  <a:pt x="1490675" y="808012"/>
                </a:moveTo>
                <a:lnTo>
                  <a:pt x="1462100" y="808012"/>
                </a:lnTo>
                <a:lnTo>
                  <a:pt x="1462100" y="798487"/>
                </a:lnTo>
                <a:lnTo>
                  <a:pt x="1490675" y="798487"/>
                </a:lnTo>
                <a:lnTo>
                  <a:pt x="1490675" y="808012"/>
                </a:lnTo>
                <a:close/>
              </a:path>
              <a:path w="6107430" h="808355">
                <a:moveTo>
                  <a:pt x="1452575" y="808012"/>
                </a:moveTo>
                <a:lnTo>
                  <a:pt x="1424000" y="808012"/>
                </a:lnTo>
                <a:lnTo>
                  <a:pt x="1424000" y="798487"/>
                </a:lnTo>
                <a:lnTo>
                  <a:pt x="1452575" y="798487"/>
                </a:lnTo>
                <a:lnTo>
                  <a:pt x="1452575" y="808012"/>
                </a:lnTo>
                <a:close/>
              </a:path>
              <a:path w="6107430" h="808355">
                <a:moveTo>
                  <a:pt x="1414475" y="808012"/>
                </a:moveTo>
                <a:lnTo>
                  <a:pt x="1385900" y="808012"/>
                </a:lnTo>
                <a:lnTo>
                  <a:pt x="1385900" y="798487"/>
                </a:lnTo>
                <a:lnTo>
                  <a:pt x="1414475" y="798487"/>
                </a:lnTo>
                <a:lnTo>
                  <a:pt x="1414475" y="808012"/>
                </a:lnTo>
                <a:close/>
              </a:path>
              <a:path w="6107430" h="808355">
                <a:moveTo>
                  <a:pt x="1376375" y="808012"/>
                </a:moveTo>
                <a:lnTo>
                  <a:pt x="1347800" y="808012"/>
                </a:lnTo>
                <a:lnTo>
                  <a:pt x="1347800" y="798487"/>
                </a:lnTo>
                <a:lnTo>
                  <a:pt x="1376375" y="798487"/>
                </a:lnTo>
                <a:lnTo>
                  <a:pt x="1376375" y="808012"/>
                </a:lnTo>
                <a:close/>
              </a:path>
              <a:path w="6107430" h="808355">
                <a:moveTo>
                  <a:pt x="1338275" y="808012"/>
                </a:moveTo>
                <a:lnTo>
                  <a:pt x="1309700" y="808012"/>
                </a:lnTo>
                <a:lnTo>
                  <a:pt x="1309700" y="798487"/>
                </a:lnTo>
                <a:lnTo>
                  <a:pt x="1338275" y="798487"/>
                </a:lnTo>
                <a:lnTo>
                  <a:pt x="1338275" y="808012"/>
                </a:lnTo>
                <a:close/>
              </a:path>
              <a:path w="6107430" h="808355">
                <a:moveTo>
                  <a:pt x="1300175" y="808012"/>
                </a:moveTo>
                <a:lnTo>
                  <a:pt x="1271600" y="808012"/>
                </a:lnTo>
                <a:lnTo>
                  <a:pt x="1271600" y="798487"/>
                </a:lnTo>
                <a:lnTo>
                  <a:pt x="1300175" y="798487"/>
                </a:lnTo>
                <a:lnTo>
                  <a:pt x="1300175" y="808012"/>
                </a:lnTo>
                <a:close/>
              </a:path>
              <a:path w="6107430" h="808355">
                <a:moveTo>
                  <a:pt x="1262075" y="808012"/>
                </a:moveTo>
                <a:lnTo>
                  <a:pt x="1233500" y="808012"/>
                </a:lnTo>
                <a:lnTo>
                  <a:pt x="1233500" y="798487"/>
                </a:lnTo>
                <a:lnTo>
                  <a:pt x="1262075" y="798487"/>
                </a:lnTo>
                <a:lnTo>
                  <a:pt x="1262075" y="808012"/>
                </a:lnTo>
                <a:close/>
              </a:path>
              <a:path w="6107430" h="808355">
                <a:moveTo>
                  <a:pt x="1223975" y="808012"/>
                </a:moveTo>
                <a:lnTo>
                  <a:pt x="1195400" y="808012"/>
                </a:lnTo>
                <a:lnTo>
                  <a:pt x="1195400" y="798487"/>
                </a:lnTo>
                <a:lnTo>
                  <a:pt x="1223975" y="798487"/>
                </a:lnTo>
                <a:lnTo>
                  <a:pt x="1223975" y="808012"/>
                </a:lnTo>
                <a:close/>
              </a:path>
              <a:path w="6107430" h="808355">
                <a:moveTo>
                  <a:pt x="1185875" y="808012"/>
                </a:moveTo>
                <a:lnTo>
                  <a:pt x="1157300" y="808012"/>
                </a:lnTo>
                <a:lnTo>
                  <a:pt x="1157300" y="798487"/>
                </a:lnTo>
                <a:lnTo>
                  <a:pt x="1185875" y="798487"/>
                </a:lnTo>
                <a:lnTo>
                  <a:pt x="1185875" y="808012"/>
                </a:lnTo>
                <a:close/>
              </a:path>
              <a:path w="6107430" h="808355">
                <a:moveTo>
                  <a:pt x="1147775" y="808012"/>
                </a:moveTo>
                <a:lnTo>
                  <a:pt x="1119200" y="808012"/>
                </a:lnTo>
                <a:lnTo>
                  <a:pt x="1119200" y="798487"/>
                </a:lnTo>
                <a:lnTo>
                  <a:pt x="1147775" y="798487"/>
                </a:lnTo>
                <a:lnTo>
                  <a:pt x="1147775" y="808012"/>
                </a:lnTo>
                <a:close/>
              </a:path>
              <a:path w="6107430" h="808355">
                <a:moveTo>
                  <a:pt x="1109675" y="808012"/>
                </a:moveTo>
                <a:lnTo>
                  <a:pt x="1081100" y="808012"/>
                </a:lnTo>
                <a:lnTo>
                  <a:pt x="1081100" y="798487"/>
                </a:lnTo>
                <a:lnTo>
                  <a:pt x="1109675" y="798487"/>
                </a:lnTo>
                <a:lnTo>
                  <a:pt x="1109675" y="808012"/>
                </a:lnTo>
                <a:close/>
              </a:path>
              <a:path w="6107430" h="808355">
                <a:moveTo>
                  <a:pt x="1071575" y="808012"/>
                </a:moveTo>
                <a:lnTo>
                  <a:pt x="1043000" y="808012"/>
                </a:lnTo>
                <a:lnTo>
                  <a:pt x="1043000" y="798487"/>
                </a:lnTo>
                <a:lnTo>
                  <a:pt x="1071575" y="798487"/>
                </a:lnTo>
                <a:lnTo>
                  <a:pt x="1071575" y="808012"/>
                </a:lnTo>
                <a:close/>
              </a:path>
              <a:path w="6107430" h="808355">
                <a:moveTo>
                  <a:pt x="1033475" y="808012"/>
                </a:moveTo>
                <a:lnTo>
                  <a:pt x="1004900" y="808012"/>
                </a:lnTo>
                <a:lnTo>
                  <a:pt x="1004900" y="798487"/>
                </a:lnTo>
                <a:lnTo>
                  <a:pt x="1033475" y="798487"/>
                </a:lnTo>
                <a:lnTo>
                  <a:pt x="1033475" y="808012"/>
                </a:lnTo>
                <a:close/>
              </a:path>
              <a:path w="6107430" h="808355">
                <a:moveTo>
                  <a:pt x="995375" y="808012"/>
                </a:moveTo>
                <a:lnTo>
                  <a:pt x="966800" y="808012"/>
                </a:lnTo>
                <a:lnTo>
                  <a:pt x="966800" y="798487"/>
                </a:lnTo>
                <a:lnTo>
                  <a:pt x="995375" y="798487"/>
                </a:lnTo>
                <a:lnTo>
                  <a:pt x="995375" y="808012"/>
                </a:lnTo>
                <a:close/>
              </a:path>
              <a:path w="6107430" h="808355">
                <a:moveTo>
                  <a:pt x="957275" y="808012"/>
                </a:moveTo>
                <a:lnTo>
                  <a:pt x="928700" y="808012"/>
                </a:lnTo>
                <a:lnTo>
                  <a:pt x="928700" y="798487"/>
                </a:lnTo>
                <a:lnTo>
                  <a:pt x="957275" y="798487"/>
                </a:lnTo>
                <a:lnTo>
                  <a:pt x="957275" y="808012"/>
                </a:lnTo>
                <a:close/>
              </a:path>
              <a:path w="6107430" h="808355">
                <a:moveTo>
                  <a:pt x="919175" y="808012"/>
                </a:moveTo>
                <a:lnTo>
                  <a:pt x="890600" y="808012"/>
                </a:lnTo>
                <a:lnTo>
                  <a:pt x="890600" y="798487"/>
                </a:lnTo>
                <a:lnTo>
                  <a:pt x="919175" y="798487"/>
                </a:lnTo>
                <a:lnTo>
                  <a:pt x="919175" y="808012"/>
                </a:lnTo>
                <a:close/>
              </a:path>
              <a:path w="6107430" h="808355">
                <a:moveTo>
                  <a:pt x="881075" y="808012"/>
                </a:moveTo>
                <a:lnTo>
                  <a:pt x="852500" y="808012"/>
                </a:lnTo>
                <a:lnTo>
                  <a:pt x="852500" y="798487"/>
                </a:lnTo>
                <a:lnTo>
                  <a:pt x="881075" y="798487"/>
                </a:lnTo>
                <a:lnTo>
                  <a:pt x="881075" y="808012"/>
                </a:lnTo>
                <a:close/>
              </a:path>
              <a:path w="6107430" h="808355">
                <a:moveTo>
                  <a:pt x="842975" y="808012"/>
                </a:moveTo>
                <a:lnTo>
                  <a:pt x="814400" y="808012"/>
                </a:lnTo>
                <a:lnTo>
                  <a:pt x="814400" y="798487"/>
                </a:lnTo>
                <a:lnTo>
                  <a:pt x="842975" y="798487"/>
                </a:lnTo>
                <a:lnTo>
                  <a:pt x="842975" y="808012"/>
                </a:lnTo>
                <a:close/>
              </a:path>
              <a:path w="6107430" h="808355">
                <a:moveTo>
                  <a:pt x="804875" y="808012"/>
                </a:moveTo>
                <a:lnTo>
                  <a:pt x="776300" y="808012"/>
                </a:lnTo>
                <a:lnTo>
                  <a:pt x="776300" y="798487"/>
                </a:lnTo>
                <a:lnTo>
                  <a:pt x="804875" y="798487"/>
                </a:lnTo>
                <a:lnTo>
                  <a:pt x="804875" y="808012"/>
                </a:lnTo>
                <a:close/>
              </a:path>
              <a:path w="6107430" h="808355">
                <a:moveTo>
                  <a:pt x="766775" y="808012"/>
                </a:moveTo>
                <a:lnTo>
                  <a:pt x="738200" y="808012"/>
                </a:lnTo>
                <a:lnTo>
                  <a:pt x="738200" y="798487"/>
                </a:lnTo>
                <a:lnTo>
                  <a:pt x="766775" y="798487"/>
                </a:lnTo>
                <a:lnTo>
                  <a:pt x="766775" y="808012"/>
                </a:lnTo>
                <a:close/>
              </a:path>
              <a:path w="6107430" h="808355">
                <a:moveTo>
                  <a:pt x="728675" y="808012"/>
                </a:moveTo>
                <a:lnTo>
                  <a:pt x="700100" y="808012"/>
                </a:lnTo>
                <a:lnTo>
                  <a:pt x="700100" y="798487"/>
                </a:lnTo>
                <a:lnTo>
                  <a:pt x="728675" y="798487"/>
                </a:lnTo>
                <a:lnTo>
                  <a:pt x="728675" y="808012"/>
                </a:lnTo>
                <a:close/>
              </a:path>
              <a:path w="6107430" h="808355">
                <a:moveTo>
                  <a:pt x="690575" y="808012"/>
                </a:moveTo>
                <a:lnTo>
                  <a:pt x="662000" y="808012"/>
                </a:lnTo>
                <a:lnTo>
                  <a:pt x="662000" y="798487"/>
                </a:lnTo>
                <a:lnTo>
                  <a:pt x="690575" y="798487"/>
                </a:lnTo>
                <a:lnTo>
                  <a:pt x="690575" y="808012"/>
                </a:lnTo>
                <a:close/>
              </a:path>
              <a:path w="6107430" h="808355">
                <a:moveTo>
                  <a:pt x="652475" y="808012"/>
                </a:moveTo>
                <a:lnTo>
                  <a:pt x="623900" y="808012"/>
                </a:lnTo>
                <a:lnTo>
                  <a:pt x="623900" y="798487"/>
                </a:lnTo>
                <a:lnTo>
                  <a:pt x="652475" y="798487"/>
                </a:lnTo>
                <a:lnTo>
                  <a:pt x="652475" y="808012"/>
                </a:lnTo>
                <a:close/>
              </a:path>
              <a:path w="6107430" h="808355">
                <a:moveTo>
                  <a:pt x="614375" y="808012"/>
                </a:moveTo>
                <a:lnTo>
                  <a:pt x="585800" y="808012"/>
                </a:lnTo>
                <a:lnTo>
                  <a:pt x="585800" y="798487"/>
                </a:lnTo>
                <a:lnTo>
                  <a:pt x="614375" y="798487"/>
                </a:lnTo>
                <a:lnTo>
                  <a:pt x="614375" y="808012"/>
                </a:lnTo>
                <a:close/>
              </a:path>
              <a:path w="6107430" h="808355">
                <a:moveTo>
                  <a:pt x="576275" y="808012"/>
                </a:moveTo>
                <a:lnTo>
                  <a:pt x="547700" y="808012"/>
                </a:lnTo>
                <a:lnTo>
                  <a:pt x="547700" y="798487"/>
                </a:lnTo>
                <a:lnTo>
                  <a:pt x="576275" y="798487"/>
                </a:lnTo>
                <a:lnTo>
                  <a:pt x="576275" y="808012"/>
                </a:lnTo>
                <a:close/>
              </a:path>
              <a:path w="6107430" h="808355">
                <a:moveTo>
                  <a:pt x="538175" y="808012"/>
                </a:moveTo>
                <a:lnTo>
                  <a:pt x="509600" y="808012"/>
                </a:lnTo>
                <a:lnTo>
                  <a:pt x="509600" y="798487"/>
                </a:lnTo>
                <a:lnTo>
                  <a:pt x="538175" y="798487"/>
                </a:lnTo>
                <a:lnTo>
                  <a:pt x="538175" y="808012"/>
                </a:lnTo>
                <a:close/>
              </a:path>
              <a:path w="6107430" h="808355">
                <a:moveTo>
                  <a:pt x="500075" y="808012"/>
                </a:moveTo>
                <a:lnTo>
                  <a:pt x="471500" y="808012"/>
                </a:lnTo>
                <a:lnTo>
                  <a:pt x="471500" y="798487"/>
                </a:lnTo>
                <a:lnTo>
                  <a:pt x="500075" y="798487"/>
                </a:lnTo>
                <a:lnTo>
                  <a:pt x="500075" y="808012"/>
                </a:lnTo>
                <a:close/>
              </a:path>
              <a:path w="6107430" h="808355">
                <a:moveTo>
                  <a:pt x="461975" y="808012"/>
                </a:moveTo>
                <a:lnTo>
                  <a:pt x="433400" y="808012"/>
                </a:lnTo>
                <a:lnTo>
                  <a:pt x="433400" y="798487"/>
                </a:lnTo>
                <a:lnTo>
                  <a:pt x="461975" y="798487"/>
                </a:lnTo>
                <a:lnTo>
                  <a:pt x="461975" y="808012"/>
                </a:lnTo>
                <a:close/>
              </a:path>
              <a:path w="6107430" h="808355">
                <a:moveTo>
                  <a:pt x="423875" y="808012"/>
                </a:moveTo>
                <a:lnTo>
                  <a:pt x="395300" y="808012"/>
                </a:lnTo>
                <a:lnTo>
                  <a:pt x="395300" y="798487"/>
                </a:lnTo>
                <a:lnTo>
                  <a:pt x="423875" y="798487"/>
                </a:lnTo>
                <a:lnTo>
                  <a:pt x="423875" y="808012"/>
                </a:lnTo>
                <a:close/>
              </a:path>
              <a:path w="6107430" h="808355">
                <a:moveTo>
                  <a:pt x="385775" y="808012"/>
                </a:moveTo>
                <a:lnTo>
                  <a:pt x="357200" y="808012"/>
                </a:lnTo>
                <a:lnTo>
                  <a:pt x="357200" y="798487"/>
                </a:lnTo>
                <a:lnTo>
                  <a:pt x="385775" y="798487"/>
                </a:lnTo>
                <a:lnTo>
                  <a:pt x="385775" y="808012"/>
                </a:lnTo>
                <a:close/>
              </a:path>
              <a:path w="6107430" h="808355">
                <a:moveTo>
                  <a:pt x="347675" y="808012"/>
                </a:moveTo>
                <a:lnTo>
                  <a:pt x="319100" y="808012"/>
                </a:lnTo>
                <a:lnTo>
                  <a:pt x="319100" y="798487"/>
                </a:lnTo>
                <a:lnTo>
                  <a:pt x="347675" y="798487"/>
                </a:lnTo>
                <a:lnTo>
                  <a:pt x="347675" y="808012"/>
                </a:lnTo>
                <a:close/>
              </a:path>
              <a:path w="6107430" h="808355">
                <a:moveTo>
                  <a:pt x="309575" y="808012"/>
                </a:moveTo>
                <a:lnTo>
                  <a:pt x="281000" y="808012"/>
                </a:lnTo>
                <a:lnTo>
                  <a:pt x="281000" y="798487"/>
                </a:lnTo>
                <a:lnTo>
                  <a:pt x="309575" y="798487"/>
                </a:lnTo>
                <a:lnTo>
                  <a:pt x="309575" y="808012"/>
                </a:lnTo>
                <a:close/>
              </a:path>
              <a:path w="6107430" h="808355">
                <a:moveTo>
                  <a:pt x="271475" y="808012"/>
                </a:moveTo>
                <a:lnTo>
                  <a:pt x="242900" y="808012"/>
                </a:lnTo>
                <a:lnTo>
                  <a:pt x="242900" y="798487"/>
                </a:lnTo>
                <a:lnTo>
                  <a:pt x="271475" y="798487"/>
                </a:lnTo>
                <a:lnTo>
                  <a:pt x="271475" y="808012"/>
                </a:lnTo>
                <a:close/>
              </a:path>
              <a:path w="6107430" h="808355">
                <a:moveTo>
                  <a:pt x="233375" y="808012"/>
                </a:moveTo>
                <a:lnTo>
                  <a:pt x="204800" y="808012"/>
                </a:lnTo>
                <a:lnTo>
                  <a:pt x="204800" y="798487"/>
                </a:lnTo>
                <a:lnTo>
                  <a:pt x="233375" y="798487"/>
                </a:lnTo>
                <a:lnTo>
                  <a:pt x="233375" y="808012"/>
                </a:lnTo>
                <a:close/>
              </a:path>
              <a:path w="6107430" h="808355">
                <a:moveTo>
                  <a:pt x="195275" y="808012"/>
                </a:moveTo>
                <a:lnTo>
                  <a:pt x="166700" y="808012"/>
                </a:lnTo>
                <a:lnTo>
                  <a:pt x="166700" y="798487"/>
                </a:lnTo>
                <a:lnTo>
                  <a:pt x="195275" y="798487"/>
                </a:lnTo>
                <a:lnTo>
                  <a:pt x="195275" y="808012"/>
                </a:lnTo>
                <a:close/>
              </a:path>
              <a:path w="6107430" h="808355">
                <a:moveTo>
                  <a:pt x="157175" y="808012"/>
                </a:moveTo>
                <a:lnTo>
                  <a:pt x="128600" y="808012"/>
                </a:lnTo>
                <a:lnTo>
                  <a:pt x="128600" y="798487"/>
                </a:lnTo>
                <a:lnTo>
                  <a:pt x="157175" y="798487"/>
                </a:lnTo>
                <a:lnTo>
                  <a:pt x="157175" y="808012"/>
                </a:lnTo>
                <a:close/>
              </a:path>
              <a:path w="6107430" h="808355">
                <a:moveTo>
                  <a:pt x="119075" y="808012"/>
                </a:moveTo>
                <a:lnTo>
                  <a:pt x="90500" y="808012"/>
                </a:lnTo>
                <a:lnTo>
                  <a:pt x="90500" y="798487"/>
                </a:lnTo>
                <a:lnTo>
                  <a:pt x="119075" y="798487"/>
                </a:lnTo>
                <a:lnTo>
                  <a:pt x="119075" y="808012"/>
                </a:lnTo>
                <a:close/>
              </a:path>
              <a:path w="6107430" h="808355">
                <a:moveTo>
                  <a:pt x="80975" y="808012"/>
                </a:moveTo>
                <a:lnTo>
                  <a:pt x="52400" y="808012"/>
                </a:lnTo>
                <a:lnTo>
                  <a:pt x="52400" y="798487"/>
                </a:lnTo>
                <a:lnTo>
                  <a:pt x="80975" y="798487"/>
                </a:lnTo>
                <a:lnTo>
                  <a:pt x="80975" y="808012"/>
                </a:lnTo>
                <a:close/>
              </a:path>
              <a:path w="6107430" h="808355">
                <a:moveTo>
                  <a:pt x="42875" y="808012"/>
                </a:moveTo>
                <a:lnTo>
                  <a:pt x="14300" y="808012"/>
                </a:lnTo>
                <a:lnTo>
                  <a:pt x="14300" y="798487"/>
                </a:lnTo>
                <a:lnTo>
                  <a:pt x="42875" y="798487"/>
                </a:lnTo>
                <a:lnTo>
                  <a:pt x="42875" y="808012"/>
                </a:lnTo>
                <a:close/>
              </a:path>
            </a:pathLst>
          </a:custGeom>
          <a:solidFill>
            <a:srgbClr val="585858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2" name="object 32"/>
          <p:cNvSpPr txBox="1"/>
          <p:nvPr/>
        </p:nvSpPr>
        <p:spPr>
          <a:xfrm>
            <a:off x="2562504" y="1507845"/>
            <a:ext cx="5937885" cy="756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50000"/>
              </a:lnSpc>
              <a:spcBef>
                <a:spcPts val="100"/>
              </a:spcBef>
            </a:pPr>
            <a:r>
              <a:rPr sz="1600" b="1" dirty="0">
                <a:solidFill>
                  <a:srgbClr val="40404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        </a:t>
            </a:r>
            <a:r>
              <a:rPr sz="1600" b="1" spc="55" dirty="0">
                <a:solidFill>
                  <a:srgbClr val="40404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本次《安全生产法》修正案共</a:t>
            </a:r>
            <a:r>
              <a:rPr sz="1600" b="1" spc="-210" dirty="0">
                <a:solidFill>
                  <a:srgbClr val="40404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 42</a:t>
            </a:r>
            <a:r>
              <a:rPr sz="1600" b="1" spc="55" dirty="0">
                <a:solidFill>
                  <a:srgbClr val="40404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 </a:t>
            </a:r>
            <a:r>
              <a:rPr sz="1600" b="1" spc="60" dirty="0">
                <a:solidFill>
                  <a:srgbClr val="40404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条，总揽此次的修</a:t>
            </a:r>
            <a:r>
              <a:rPr sz="1600" b="1" spc="-15" dirty="0">
                <a:solidFill>
                  <a:srgbClr val="40404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正 </a:t>
            </a:r>
            <a:r>
              <a:rPr sz="1600" b="1" dirty="0">
                <a:solidFill>
                  <a:srgbClr val="40404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内容，有</a:t>
            </a:r>
            <a:r>
              <a:rPr sz="1600" b="1" spc="-5" dirty="0">
                <a:solidFill>
                  <a:srgbClr val="40404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 </a:t>
            </a:r>
            <a:r>
              <a:rPr sz="1600" b="1" dirty="0">
                <a:solidFill>
                  <a:srgbClr val="40404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5 个方面的鲜明特点 </a:t>
            </a:r>
            <a:r>
              <a:rPr sz="1600" b="1" spc="-5" dirty="0">
                <a:solidFill>
                  <a:srgbClr val="40404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： </a:t>
            </a:r>
            <a:endParaRPr sz="1600">
              <a:latin typeface="宋体" panose="02010600030101010101" pitchFamily="2" charset="-122"/>
              <a:cs typeface="宋体" panose="02010600030101010101" pitchFamily="2" charset="-122"/>
            </a:endParaRPr>
          </a:p>
        </p:txBody>
      </p:sp>
      <p:sp>
        <p:nvSpPr>
          <p:cNvPr id="33" name="object 33"/>
          <p:cNvSpPr txBox="1"/>
          <p:nvPr/>
        </p:nvSpPr>
        <p:spPr>
          <a:xfrm>
            <a:off x="2959303" y="2514485"/>
            <a:ext cx="5552440" cy="24942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84150" marR="5080" indent="-171450" algn="just">
              <a:lnSpc>
                <a:spcPct val="150000"/>
              </a:lnSpc>
              <a:spcBef>
                <a:spcPts val="100"/>
              </a:spcBef>
              <a:buClr>
                <a:srgbClr val="C00000"/>
              </a:buClr>
              <a:buFont typeface="Wingdings" panose="05000000000000000000"/>
              <a:buChar char=""/>
              <a:tabLst>
                <a:tab pos="184150" algn="l"/>
              </a:tabLst>
            </a:pPr>
            <a:r>
              <a:rPr sz="1200" b="1" spc="30" dirty="0">
                <a:solidFill>
                  <a:srgbClr val="40404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本次《安全生</a:t>
            </a:r>
            <a:r>
              <a:rPr sz="1200" b="1" spc="35" dirty="0">
                <a:solidFill>
                  <a:srgbClr val="40404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产法》修正中深刻汲取近年来事故教训，对暴露的新问题作了</a:t>
            </a:r>
            <a:r>
              <a:rPr sz="1200" b="1" spc="-5" dirty="0">
                <a:solidFill>
                  <a:srgbClr val="40404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针 </a:t>
            </a:r>
            <a:r>
              <a:rPr sz="1200" b="1" spc="30" dirty="0">
                <a:solidFill>
                  <a:srgbClr val="40404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对性规定。例</a:t>
            </a:r>
            <a:r>
              <a:rPr sz="1200" b="1" spc="35" dirty="0">
                <a:solidFill>
                  <a:srgbClr val="40404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如，第四条增加第二款，针对新业态、新模式产生的新风险，</a:t>
            </a:r>
            <a:r>
              <a:rPr sz="1200" b="1" spc="-5" dirty="0">
                <a:solidFill>
                  <a:srgbClr val="C0000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强 </a:t>
            </a:r>
            <a:r>
              <a:rPr sz="1200" b="1" dirty="0">
                <a:solidFill>
                  <a:srgbClr val="C0000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调新兴行业、领域的生产经营单位，应当建立健全并落实全员安全生产责任制</a:t>
            </a:r>
            <a:r>
              <a:rPr sz="1200" b="1" spc="-5" dirty="0">
                <a:solidFill>
                  <a:srgbClr val="40404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。</a:t>
            </a:r>
            <a:endParaRPr sz="1200"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 marL="184150" marR="15875" indent="-171450" algn="just">
              <a:lnSpc>
                <a:spcPct val="150000"/>
              </a:lnSpc>
              <a:buClr>
                <a:srgbClr val="C00000"/>
              </a:buClr>
              <a:buFont typeface="Wingdings" panose="05000000000000000000"/>
              <a:buChar char=""/>
              <a:tabLst>
                <a:tab pos="184150" algn="l"/>
              </a:tabLst>
            </a:pPr>
            <a:r>
              <a:rPr sz="1200" b="1" spc="30" dirty="0">
                <a:solidFill>
                  <a:srgbClr val="40404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第三十三条、</a:t>
            </a:r>
            <a:r>
              <a:rPr sz="1200" b="1" spc="35" dirty="0">
                <a:solidFill>
                  <a:srgbClr val="40404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第四十九条要求</a:t>
            </a:r>
            <a:r>
              <a:rPr sz="1200" b="1" spc="35" dirty="0">
                <a:solidFill>
                  <a:srgbClr val="C0000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从事餐饮行业的燃气用户安装可燃气体报警装</a:t>
            </a:r>
            <a:r>
              <a:rPr sz="1200" b="1" spc="-5" dirty="0">
                <a:solidFill>
                  <a:srgbClr val="C0000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置 </a:t>
            </a:r>
            <a:r>
              <a:rPr sz="1200" b="1" spc="15" dirty="0">
                <a:solidFill>
                  <a:srgbClr val="C0000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并保障正常使用</a:t>
            </a:r>
            <a:r>
              <a:rPr sz="1200" b="1" spc="-75" dirty="0">
                <a:solidFill>
                  <a:srgbClr val="40404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 </a:t>
            </a:r>
            <a:r>
              <a:rPr sz="1200" b="1" spc="15" dirty="0">
                <a:solidFill>
                  <a:srgbClr val="40404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；要求</a:t>
            </a:r>
            <a:r>
              <a:rPr sz="1200" b="1" spc="15" dirty="0">
                <a:solidFill>
                  <a:srgbClr val="C0000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矿山、金属冶炼建设项目和用于生产、储存、装</a:t>
            </a:r>
            <a:r>
              <a:rPr sz="1200" b="1" spc="20" dirty="0">
                <a:solidFill>
                  <a:srgbClr val="C0000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卸危</a:t>
            </a:r>
            <a:r>
              <a:rPr sz="1200" b="1" spc="-5" dirty="0">
                <a:solidFill>
                  <a:srgbClr val="C0000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险 </a:t>
            </a:r>
            <a:r>
              <a:rPr sz="1200" b="1" dirty="0">
                <a:solidFill>
                  <a:srgbClr val="C0000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物品的建设项目施工单位不得非法转让施工资质，不得违法分包转包</a:t>
            </a:r>
            <a:r>
              <a:rPr sz="1200" b="1" spc="-5" dirty="0">
                <a:solidFill>
                  <a:srgbClr val="40404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。</a:t>
            </a:r>
            <a:endParaRPr sz="1200"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 marL="184150" marR="15240" indent="-171450" algn="just">
              <a:lnSpc>
                <a:spcPct val="150000"/>
              </a:lnSpc>
              <a:buClr>
                <a:srgbClr val="C00000"/>
              </a:buClr>
              <a:buFont typeface="Wingdings" panose="05000000000000000000"/>
              <a:buChar char=""/>
              <a:tabLst>
                <a:tab pos="184150" algn="l"/>
              </a:tabLst>
            </a:pPr>
            <a:r>
              <a:rPr sz="1200" b="1" spc="30" dirty="0">
                <a:solidFill>
                  <a:srgbClr val="40404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第七十二条在</a:t>
            </a:r>
            <a:r>
              <a:rPr sz="1200" b="1" spc="35" dirty="0">
                <a:solidFill>
                  <a:srgbClr val="40404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修正中与《刑法》（修正案十一）衔接，要求</a:t>
            </a:r>
            <a:r>
              <a:rPr sz="1200" b="1" spc="35" dirty="0">
                <a:solidFill>
                  <a:srgbClr val="C0000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承担安全评价、</a:t>
            </a:r>
            <a:r>
              <a:rPr sz="1200" b="1" spc="-5" dirty="0">
                <a:solidFill>
                  <a:srgbClr val="C0000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认 </a:t>
            </a:r>
            <a:r>
              <a:rPr sz="1200" b="1" spc="30" dirty="0">
                <a:solidFill>
                  <a:srgbClr val="C0000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证、检测、检</a:t>
            </a:r>
            <a:r>
              <a:rPr sz="1200" b="1" spc="35" dirty="0">
                <a:solidFill>
                  <a:srgbClr val="C0000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验的机构实施报告公开制度，不得租借资质、挂靠、出具虚假</a:t>
            </a:r>
            <a:r>
              <a:rPr sz="1200" b="1" spc="-5" dirty="0">
                <a:solidFill>
                  <a:srgbClr val="C0000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报 </a:t>
            </a:r>
            <a:r>
              <a:rPr sz="1200" b="1" dirty="0">
                <a:solidFill>
                  <a:srgbClr val="C0000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告</a:t>
            </a:r>
            <a:r>
              <a:rPr sz="1200" b="1" dirty="0">
                <a:solidFill>
                  <a:srgbClr val="40404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。</a:t>
            </a:r>
            <a:r>
              <a:rPr sz="1200" b="1" spc="-5" dirty="0">
                <a:solidFill>
                  <a:srgbClr val="40404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 </a:t>
            </a:r>
            <a:endParaRPr sz="1200">
              <a:latin typeface="宋体" panose="02010600030101010101" pitchFamily="2" charset="-122"/>
              <a:cs typeface="宋体" panose="02010600030101010101" pitchFamily="2" charset="-122"/>
            </a:endParaRPr>
          </a:p>
        </p:txBody>
      </p:sp>
      <p:sp>
        <p:nvSpPr>
          <p:cNvPr id="34" name="object 34"/>
          <p:cNvSpPr/>
          <p:nvPr/>
        </p:nvSpPr>
        <p:spPr>
          <a:xfrm>
            <a:off x="1077836" y="1516494"/>
            <a:ext cx="925677" cy="1085913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/>
          <p:nvPr/>
        </p:nvSpPr>
        <p:spPr>
          <a:xfrm>
            <a:off x="2272372" y="2508694"/>
            <a:ext cx="479653" cy="477875"/>
          </a:xfrm>
          <a:prstGeom prst="rect">
            <a:avLst/>
          </a:prstGeom>
          <a:blipFill>
            <a:blip r:embed="rId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2343911" y="2598966"/>
            <a:ext cx="291465" cy="282575"/>
          </a:xfrm>
          <a:custGeom>
            <a:avLst/>
            <a:gdLst/>
            <a:ahLst/>
            <a:cxnLst/>
            <a:rect l="l" t="t" r="r" b="b"/>
            <a:pathLst>
              <a:path w="291464" h="282575">
                <a:moveTo>
                  <a:pt x="145834" y="282003"/>
                </a:moveTo>
                <a:lnTo>
                  <a:pt x="99955" y="274814"/>
                </a:lnTo>
                <a:lnTo>
                  <a:pt x="60068" y="254797"/>
                </a:lnTo>
                <a:lnTo>
                  <a:pt x="28557" y="224314"/>
                </a:lnTo>
                <a:lnTo>
                  <a:pt x="7745" y="185662"/>
                </a:lnTo>
                <a:lnTo>
                  <a:pt x="0" y="141185"/>
                </a:lnTo>
                <a:lnTo>
                  <a:pt x="7745" y="96524"/>
                </a:lnTo>
                <a:lnTo>
                  <a:pt x="28557" y="57763"/>
                </a:lnTo>
                <a:lnTo>
                  <a:pt x="60104" y="27201"/>
                </a:lnTo>
                <a:lnTo>
                  <a:pt x="99967" y="7187"/>
                </a:lnTo>
                <a:lnTo>
                  <a:pt x="145834" y="0"/>
                </a:lnTo>
                <a:lnTo>
                  <a:pt x="191707" y="7188"/>
                </a:lnTo>
                <a:lnTo>
                  <a:pt x="231554" y="27214"/>
                </a:lnTo>
                <a:lnTo>
                  <a:pt x="262956" y="57722"/>
                </a:lnTo>
                <a:lnTo>
                  <a:pt x="283558" y="96427"/>
                </a:lnTo>
                <a:lnTo>
                  <a:pt x="290956" y="140995"/>
                </a:lnTo>
                <a:lnTo>
                  <a:pt x="283558" y="185564"/>
                </a:lnTo>
                <a:lnTo>
                  <a:pt x="262956" y="224272"/>
                </a:lnTo>
                <a:lnTo>
                  <a:pt x="231517" y="254809"/>
                </a:lnTo>
                <a:lnTo>
                  <a:pt x="191694" y="274816"/>
                </a:lnTo>
                <a:lnTo>
                  <a:pt x="145834" y="282003"/>
                </a:lnTo>
                <a:close/>
              </a:path>
            </a:pathLst>
          </a:custGeom>
          <a:solidFill>
            <a:srgbClr val="006FC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794004" y="1345691"/>
            <a:ext cx="1295400" cy="1229995"/>
          </a:xfrm>
          <a:custGeom>
            <a:avLst/>
            <a:gdLst/>
            <a:ahLst/>
            <a:cxnLst/>
            <a:rect l="l" t="t" r="r" b="b"/>
            <a:pathLst>
              <a:path w="1295400" h="1229995">
                <a:moveTo>
                  <a:pt x="647699" y="1229868"/>
                </a:moveTo>
                <a:lnTo>
                  <a:pt x="0" y="615696"/>
                </a:lnTo>
                <a:lnTo>
                  <a:pt x="647699" y="0"/>
                </a:lnTo>
                <a:lnTo>
                  <a:pt x="1295400" y="615696"/>
                </a:lnTo>
                <a:lnTo>
                  <a:pt x="647699" y="1229868"/>
                </a:lnTo>
                <a:close/>
              </a:path>
            </a:pathLst>
          </a:custGeom>
          <a:solidFill>
            <a:srgbClr val="006FC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 txBox="1"/>
          <p:nvPr/>
        </p:nvSpPr>
        <p:spPr>
          <a:xfrm>
            <a:off x="2399068" y="2589326"/>
            <a:ext cx="206375" cy="24002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b="1" spc="-5" dirty="0">
                <a:solidFill>
                  <a:srgbClr val="FFFFFF"/>
                </a:solidFill>
                <a:latin typeface="Calibri" panose="020F0502020204030204"/>
                <a:cs typeface="Calibri" panose="020F0502020204030204"/>
              </a:rPr>
              <a:t>0</a:t>
            </a:r>
            <a:r>
              <a:rPr sz="1400" b="1" dirty="0">
                <a:solidFill>
                  <a:srgbClr val="FFFFFF"/>
                </a:solidFill>
                <a:latin typeface="Calibri" panose="020F0502020204030204"/>
                <a:cs typeface="Calibri" panose="020F0502020204030204"/>
              </a:rPr>
              <a:t>1</a:t>
            </a:r>
            <a:endParaRPr sz="1400">
              <a:latin typeface="Calibri" panose="020F0502020204030204"/>
              <a:cs typeface="Calibri" panose="020F0502020204030204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399288" y="2616707"/>
            <a:ext cx="1864360" cy="318770"/>
          </a:xfrm>
          <a:prstGeom prst="rect">
            <a:avLst/>
          </a:prstGeom>
          <a:solidFill>
            <a:srgbClr val="006FC0"/>
          </a:solidFill>
        </p:spPr>
        <p:txBody>
          <a:bodyPr vert="horz" wrap="square" lIns="0" tIns="56515" rIns="0" bIns="0" rtlCol="0">
            <a:spAutoFit/>
          </a:bodyPr>
          <a:lstStyle/>
          <a:p>
            <a:pPr marL="236855">
              <a:lnSpc>
                <a:spcPct val="100000"/>
              </a:lnSpc>
              <a:spcBef>
                <a:spcPts val="445"/>
              </a:spcBef>
            </a:pPr>
            <a:r>
              <a:rPr sz="1200" b="1" dirty="0">
                <a:solidFill>
                  <a:srgbClr val="FFFFFF"/>
                </a:solidFill>
                <a:latin typeface="微软雅黑" panose="020B0503020204020204" charset="-122"/>
                <a:cs typeface="微软雅黑" panose="020B0503020204020204" charset="-122"/>
              </a:rPr>
              <a:t>|</a:t>
            </a:r>
            <a:r>
              <a:rPr sz="1200" b="1" spc="-25" dirty="0">
                <a:solidFill>
                  <a:srgbClr val="FFFFFF"/>
                </a:solidFill>
                <a:latin typeface="微软雅黑" panose="020B0503020204020204" charset="-122"/>
                <a:cs typeface="微软雅黑" panose="020B0503020204020204" charset="-122"/>
              </a:rPr>
              <a:t> </a:t>
            </a:r>
            <a:r>
              <a:rPr sz="1200" b="1" dirty="0">
                <a:solidFill>
                  <a:srgbClr val="FFFFFF"/>
                </a:solidFill>
                <a:latin typeface="微软雅黑" panose="020B0503020204020204" charset="-122"/>
                <a:cs typeface="微软雅黑" panose="020B0503020204020204" charset="-122"/>
              </a:rPr>
              <a:t>贯彻新思想</a:t>
            </a:r>
            <a:r>
              <a:rPr sz="1200" b="1" spc="-5" dirty="0">
                <a:solidFill>
                  <a:srgbClr val="FFFFFF"/>
                </a:solidFill>
                <a:latin typeface="微软雅黑" panose="020B0503020204020204" charset="-122"/>
                <a:cs typeface="微软雅黑" panose="020B0503020204020204" charset="-122"/>
              </a:rPr>
              <a:t>/</a:t>
            </a:r>
            <a:r>
              <a:rPr sz="1200" b="1" dirty="0">
                <a:solidFill>
                  <a:srgbClr val="FFFFFF"/>
                </a:solidFill>
                <a:latin typeface="微软雅黑" panose="020B0503020204020204" charset="-122"/>
                <a:cs typeface="微软雅黑" panose="020B0503020204020204" charset="-122"/>
              </a:rPr>
              <a:t>新理念</a:t>
            </a:r>
            <a:endParaRPr sz="1200">
              <a:latin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323088" y="699516"/>
            <a:ext cx="4320540" cy="591820"/>
          </a:xfrm>
          <a:custGeom>
            <a:avLst/>
            <a:gdLst/>
            <a:ahLst/>
            <a:cxnLst/>
            <a:rect l="l" t="t" r="r" b="b"/>
            <a:pathLst>
              <a:path w="4320540" h="591819">
                <a:moveTo>
                  <a:pt x="0" y="0"/>
                </a:moveTo>
                <a:lnTo>
                  <a:pt x="4320540" y="0"/>
                </a:lnTo>
                <a:lnTo>
                  <a:pt x="4320540" y="591312"/>
                </a:lnTo>
                <a:lnTo>
                  <a:pt x="0" y="591312"/>
                </a:lnTo>
                <a:lnTo>
                  <a:pt x="0" y="0"/>
                </a:lnTo>
                <a:close/>
              </a:path>
            </a:pathLst>
          </a:custGeom>
          <a:solidFill>
            <a:srgbClr val="006FC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 txBox="1"/>
          <p:nvPr/>
        </p:nvSpPr>
        <p:spPr>
          <a:xfrm>
            <a:off x="323088" y="830351"/>
            <a:ext cx="432054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45135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solidFill>
                  <a:srgbClr val="FFFFFF"/>
                </a:solidFill>
                <a:latin typeface="微软雅黑" panose="020B0503020204020204" charset="-122"/>
                <a:cs typeface="微软雅黑" panose="020B0503020204020204" charset="-122"/>
              </a:rPr>
              <a:t>一、《安全生产法》修正特点解读</a:t>
            </a:r>
            <a:endParaRPr sz="1800">
              <a:latin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4276344" y="941832"/>
            <a:ext cx="367665" cy="106680"/>
          </a:xfrm>
          <a:custGeom>
            <a:avLst/>
            <a:gdLst/>
            <a:ahLst/>
            <a:cxnLst/>
            <a:rect l="l" t="t" r="r" b="b"/>
            <a:pathLst>
              <a:path w="367664" h="106680">
                <a:moveTo>
                  <a:pt x="367283" y="106680"/>
                </a:moveTo>
                <a:lnTo>
                  <a:pt x="0" y="53340"/>
                </a:lnTo>
                <a:lnTo>
                  <a:pt x="367283" y="0"/>
                </a:lnTo>
                <a:lnTo>
                  <a:pt x="367283" y="10668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3" name="object 13"/>
          <p:cNvSpPr txBox="1"/>
          <p:nvPr/>
        </p:nvSpPr>
        <p:spPr>
          <a:xfrm>
            <a:off x="399288" y="3119627"/>
            <a:ext cx="1864360" cy="302260"/>
          </a:xfrm>
          <a:prstGeom prst="rect">
            <a:avLst/>
          </a:prstGeom>
          <a:solidFill>
            <a:srgbClr val="006FC0"/>
          </a:solidFill>
        </p:spPr>
        <p:txBody>
          <a:bodyPr vert="horz" wrap="square" lIns="0" tIns="55880" rIns="0" bIns="0" rtlCol="0">
            <a:spAutoFit/>
          </a:bodyPr>
          <a:lstStyle/>
          <a:p>
            <a:pPr marL="272415">
              <a:lnSpc>
                <a:spcPct val="100000"/>
              </a:lnSpc>
              <a:spcBef>
                <a:spcPts val="440"/>
              </a:spcBef>
            </a:pPr>
            <a:r>
              <a:rPr sz="1200" b="1" dirty="0">
                <a:solidFill>
                  <a:srgbClr val="FFFFFF"/>
                </a:solidFill>
                <a:latin typeface="微软雅黑" panose="020B0503020204020204" charset="-122"/>
                <a:cs typeface="微软雅黑" panose="020B0503020204020204" charset="-122"/>
              </a:rPr>
              <a:t>|</a:t>
            </a:r>
            <a:r>
              <a:rPr sz="1200" b="1" spc="-20" dirty="0">
                <a:solidFill>
                  <a:srgbClr val="FFFFFF"/>
                </a:solidFill>
                <a:latin typeface="微软雅黑" panose="020B0503020204020204" charset="-122"/>
                <a:cs typeface="微软雅黑" panose="020B0503020204020204" charset="-122"/>
              </a:rPr>
              <a:t> </a:t>
            </a:r>
            <a:r>
              <a:rPr sz="1200" b="1" dirty="0">
                <a:solidFill>
                  <a:srgbClr val="FFFFFF"/>
                </a:solidFill>
                <a:latin typeface="微软雅黑" panose="020B0503020204020204" charset="-122"/>
                <a:cs typeface="微软雅黑" panose="020B0503020204020204" charset="-122"/>
              </a:rPr>
              <a:t>落实中央决策部署</a:t>
            </a:r>
            <a:endParaRPr sz="1200">
              <a:latin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399288" y="3605784"/>
            <a:ext cx="1864360" cy="326390"/>
          </a:xfrm>
          <a:prstGeom prst="rect">
            <a:avLst/>
          </a:prstGeom>
          <a:solidFill>
            <a:srgbClr val="006FC0"/>
          </a:solidFill>
        </p:spPr>
        <p:txBody>
          <a:bodyPr vert="horz" wrap="square" lIns="0" tIns="56515" rIns="0" bIns="0" rtlCol="0">
            <a:spAutoFit/>
          </a:bodyPr>
          <a:lstStyle/>
          <a:p>
            <a:pPr marL="272415">
              <a:lnSpc>
                <a:spcPct val="100000"/>
              </a:lnSpc>
              <a:spcBef>
                <a:spcPts val="445"/>
              </a:spcBef>
            </a:pPr>
            <a:r>
              <a:rPr sz="1200" b="1" dirty="0">
                <a:solidFill>
                  <a:srgbClr val="FFFFFF"/>
                </a:solidFill>
                <a:latin typeface="微软雅黑" panose="020B0503020204020204" charset="-122"/>
                <a:cs typeface="微软雅黑" panose="020B0503020204020204" charset="-122"/>
              </a:rPr>
              <a:t>|</a:t>
            </a:r>
            <a:r>
              <a:rPr sz="1200" b="1" spc="-20" dirty="0">
                <a:solidFill>
                  <a:srgbClr val="FFFFFF"/>
                </a:solidFill>
                <a:latin typeface="微软雅黑" panose="020B0503020204020204" charset="-122"/>
                <a:cs typeface="微软雅黑" panose="020B0503020204020204" charset="-122"/>
              </a:rPr>
              <a:t> </a:t>
            </a:r>
            <a:r>
              <a:rPr sz="1200" b="1" dirty="0">
                <a:solidFill>
                  <a:srgbClr val="FFFFFF"/>
                </a:solidFill>
                <a:latin typeface="微软雅黑" panose="020B0503020204020204" charset="-122"/>
                <a:cs typeface="微软雅黑" panose="020B0503020204020204" charset="-122"/>
              </a:rPr>
              <a:t>健全安全责任体系</a:t>
            </a:r>
            <a:endParaRPr sz="1200">
              <a:latin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394715" y="4114800"/>
            <a:ext cx="1864360" cy="314325"/>
          </a:xfrm>
          <a:prstGeom prst="rect">
            <a:avLst/>
          </a:prstGeom>
          <a:solidFill>
            <a:srgbClr val="006FC0"/>
          </a:solidFill>
        </p:spPr>
        <p:txBody>
          <a:bodyPr vert="horz" wrap="square" lIns="0" tIns="56515" rIns="0" bIns="0" rtlCol="0">
            <a:spAutoFit/>
          </a:bodyPr>
          <a:lstStyle/>
          <a:p>
            <a:pPr marL="197485">
              <a:lnSpc>
                <a:spcPct val="100000"/>
              </a:lnSpc>
              <a:spcBef>
                <a:spcPts val="445"/>
              </a:spcBef>
            </a:pPr>
            <a:r>
              <a:rPr sz="1200" b="1" dirty="0">
                <a:solidFill>
                  <a:srgbClr val="FFFFFF"/>
                </a:solidFill>
                <a:latin typeface="微软雅黑" panose="020B0503020204020204" charset="-122"/>
                <a:cs typeface="微软雅黑" panose="020B0503020204020204" charset="-122"/>
              </a:rPr>
              <a:t>|</a:t>
            </a:r>
            <a:r>
              <a:rPr sz="1200" b="1" spc="-25" dirty="0">
                <a:solidFill>
                  <a:srgbClr val="FFFFFF"/>
                </a:solidFill>
                <a:latin typeface="微软雅黑" panose="020B0503020204020204" charset="-122"/>
                <a:cs typeface="微软雅黑" panose="020B0503020204020204" charset="-122"/>
              </a:rPr>
              <a:t> </a:t>
            </a:r>
            <a:r>
              <a:rPr sz="1200" b="1" dirty="0">
                <a:solidFill>
                  <a:srgbClr val="FFFFFF"/>
                </a:solidFill>
                <a:latin typeface="微软雅黑" panose="020B0503020204020204" charset="-122"/>
                <a:cs typeface="微软雅黑" panose="020B0503020204020204" charset="-122"/>
              </a:rPr>
              <a:t>强化新风险防范应对</a:t>
            </a:r>
            <a:endParaRPr sz="1200">
              <a:latin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399288" y="4613147"/>
            <a:ext cx="1864360" cy="283845"/>
          </a:xfrm>
          <a:prstGeom prst="rect">
            <a:avLst/>
          </a:prstGeom>
          <a:solidFill>
            <a:srgbClr val="C00000"/>
          </a:solidFill>
        </p:spPr>
        <p:txBody>
          <a:bodyPr vert="horz" wrap="square" lIns="0" tIns="41910" rIns="0" bIns="0" rtlCol="0">
            <a:spAutoFit/>
          </a:bodyPr>
          <a:lstStyle/>
          <a:p>
            <a:pPr marL="272415">
              <a:lnSpc>
                <a:spcPct val="100000"/>
              </a:lnSpc>
              <a:spcBef>
                <a:spcPts val="330"/>
              </a:spcBef>
            </a:pPr>
            <a:r>
              <a:rPr sz="1200" b="1" dirty="0">
                <a:solidFill>
                  <a:srgbClr val="FFFFFF"/>
                </a:solidFill>
                <a:latin typeface="微软雅黑" panose="020B0503020204020204" charset="-122"/>
                <a:cs typeface="微软雅黑" panose="020B0503020204020204" charset="-122"/>
              </a:rPr>
              <a:t>|</a:t>
            </a:r>
            <a:r>
              <a:rPr sz="1200" b="1" spc="-20" dirty="0">
                <a:solidFill>
                  <a:srgbClr val="FFFFFF"/>
                </a:solidFill>
                <a:latin typeface="微软雅黑" panose="020B0503020204020204" charset="-122"/>
                <a:cs typeface="微软雅黑" panose="020B0503020204020204" charset="-122"/>
              </a:rPr>
              <a:t> </a:t>
            </a:r>
            <a:r>
              <a:rPr sz="1200" b="1" dirty="0">
                <a:solidFill>
                  <a:srgbClr val="FFFFFF"/>
                </a:solidFill>
                <a:latin typeface="微软雅黑" panose="020B0503020204020204" charset="-122"/>
                <a:cs typeface="微软雅黑" panose="020B0503020204020204" charset="-122"/>
              </a:rPr>
              <a:t>强化违法行为惩处</a:t>
            </a:r>
            <a:endParaRPr sz="1200">
              <a:latin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9" name="object 19"/>
          <p:cNvSpPr/>
          <p:nvPr/>
        </p:nvSpPr>
        <p:spPr>
          <a:xfrm>
            <a:off x="2297417" y="3537077"/>
            <a:ext cx="477786" cy="47787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0" name="object 20"/>
          <p:cNvSpPr/>
          <p:nvPr/>
        </p:nvSpPr>
        <p:spPr>
          <a:xfrm>
            <a:off x="2365248" y="3608070"/>
            <a:ext cx="288925" cy="282575"/>
          </a:xfrm>
          <a:custGeom>
            <a:avLst/>
            <a:gdLst/>
            <a:ahLst/>
            <a:cxnLst/>
            <a:rect l="l" t="t" r="r" b="b"/>
            <a:pathLst>
              <a:path w="288925" h="282575">
                <a:moveTo>
                  <a:pt x="144119" y="282003"/>
                </a:moveTo>
                <a:lnTo>
                  <a:pt x="98490" y="274814"/>
                </a:lnTo>
                <a:lnTo>
                  <a:pt x="58872" y="254795"/>
                </a:lnTo>
                <a:lnTo>
                  <a:pt x="27657" y="224267"/>
                </a:lnTo>
                <a:lnTo>
                  <a:pt x="7236" y="185551"/>
                </a:lnTo>
                <a:lnTo>
                  <a:pt x="0" y="140969"/>
                </a:lnTo>
                <a:lnTo>
                  <a:pt x="7236" y="96419"/>
                </a:lnTo>
                <a:lnTo>
                  <a:pt x="27657" y="57722"/>
                </a:lnTo>
                <a:lnTo>
                  <a:pt x="58872" y="27204"/>
                </a:lnTo>
                <a:lnTo>
                  <a:pt x="98490" y="7188"/>
                </a:lnTo>
                <a:lnTo>
                  <a:pt x="144119" y="0"/>
                </a:lnTo>
                <a:lnTo>
                  <a:pt x="189751" y="7188"/>
                </a:lnTo>
                <a:lnTo>
                  <a:pt x="229382" y="27206"/>
                </a:lnTo>
                <a:lnTo>
                  <a:pt x="260636" y="57730"/>
                </a:lnTo>
                <a:lnTo>
                  <a:pt x="281132" y="96438"/>
                </a:lnTo>
                <a:lnTo>
                  <a:pt x="288493" y="141008"/>
                </a:lnTo>
                <a:lnTo>
                  <a:pt x="281132" y="185571"/>
                </a:lnTo>
                <a:lnTo>
                  <a:pt x="260636" y="224275"/>
                </a:lnTo>
                <a:lnTo>
                  <a:pt x="229382" y="254797"/>
                </a:lnTo>
                <a:lnTo>
                  <a:pt x="189751" y="274814"/>
                </a:lnTo>
                <a:lnTo>
                  <a:pt x="144119" y="282003"/>
                </a:lnTo>
                <a:close/>
              </a:path>
            </a:pathLst>
          </a:custGeom>
          <a:solidFill>
            <a:srgbClr val="006FC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1" name="object 21"/>
          <p:cNvSpPr txBox="1"/>
          <p:nvPr/>
        </p:nvSpPr>
        <p:spPr>
          <a:xfrm>
            <a:off x="2415311" y="3614356"/>
            <a:ext cx="206375" cy="24002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b="1" spc="-5" dirty="0">
                <a:solidFill>
                  <a:srgbClr val="FFFFFF"/>
                </a:solidFill>
                <a:latin typeface="Calibri" panose="020F0502020204030204"/>
                <a:cs typeface="Calibri" panose="020F0502020204030204"/>
              </a:rPr>
              <a:t>0</a:t>
            </a:r>
            <a:r>
              <a:rPr sz="1400" b="1" dirty="0">
                <a:solidFill>
                  <a:srgbClr val="FFFFFF"/>
                </a:solidFill>
                <a:latin typeface="Calibri" panose="020F0502020204030204"/>
                <a:cs typeface="Calibri" panose="020F0502020204030204"/>
              </a:rPr>
              <a:t>3</a:t>
            </a:r>
            <a:endParaRPr sz="1400">
              <a:latin typeface="Calibri" panose="020F0502020204030204"/>
              <a:cs typeface="Calibri" panose="020F0502020204030204"/>
            </a:endParaRPr>
          </a:p>
        </p:txBody>
      </p:sp>
      <p:sp>
        <p:nvSpPr>
          <p:cNvPr id="22" name="object 22"/>
          <p:cNvSpPr/>
          <p:nvPr/>
        </p:nvSpPr>
        <p:spPr>
          <a:xfrm>
            <a:off x="2289644" y="3025571"/>
            <a:ext cx="477786" cy="477875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3" name="object 23"/>
          <p:cNvSpPr/>
          <p:nvPr/>
        </p:nvSpPr>
        <p:spPr>
          <a:xfrm>
            <a:off x="2357627" y="3096564"/>
            <a:ext cx="288925" cy="282575"/>
          </a:xfrm>
          <a:custGeom>
            <a:avLst/>
            <a:gdLst/>
            <a:ahLst/>
            <a:cxnLst/>
            <a:rect l="l" t="t" r="r" b="b"/>
            <a:pathLst>
              <a:path w="288925" h="282575">
                <a:moveTo>
                  <a:pt x="143967" y="281990"/>
                </a:moveTo>
                <a:lnTo>
                  <a:pt x="98340" y="274798"/>
                </a:lnTo>
                <a:lnTo>
                  <a:pt x="58733" y="254751"/>
                </a:lnTo>
                <a:lnTo>
                  <a:pt x="27543" y="224142"/>
                </a:lnTo>
                <a:lnTo>
                  <a:pt x="7167" y="185264"/>
                </a:lnTo>
                <a:lnTo>
                  <a:pt x="0" y="140411"/>
                </a:lnTo>
                <a:lnTo>
                  <a:pt x="7167" y="96128"/>
                </a:lnTo>
                <a:lnTo>
                  <a:pt x="27543" y="57596"/>
                </a:lnTo>
                <a:lnTo>
                  <a:pt x="58733" y="27164"/>
                </a:lnTo>
                <a:lnTo>
                  <a:pt x="98340" y="7182"/>
                </a:lnTo>
                <a:lnTo>
                  <a:pt x="143967" y="0"/>
                </a:lnTo>
                <a:lnTo>
                  <a:pt x="189603" y="7187"/>
                </a:lnTo>
                <a:lnTo>
                  <a:pt x="229235" y="27201"/>
                </a:lnTo>
                <a:lnTo>
                  <a:pt x="260487" y="57722"/>
                </a:lnTo>
                <a:lnTo>
                  <a:pt x="280981" y="96427"/>
                </a:lnTo>
                <a:lnTo>
                  <a:pt x="288340" y="140995"/>
                </a:lnTo>
                <a:lnTo>
                  <a:pt x="280981" y="185563"/>
                </a:lnTo>
                <a:lnTo>
                  <a:pt x="260487" y="224268"/>
                </a:lnTo>
                <a:lnTo>
                  <a:pt x="229235" y="254788"/>
                </a:lnTo>
                <a:lnTo>
                  <a:pt x="189603" y="274803"/>
                </a:lnTo>
                <a:lnTo>
                  <a:pt x="143967" y="281990"/>
                </a:lnTo>
                <a:close/>
              </a:path>
            </a:pathLst>
          </a:custGeom>
          <a:solidFill>
            <a:srgbClr val="006FC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4" name="object 24"/>
          <p:cNvSpPr txBox="1"/>
          <p:nvPr/>
        </p:nvSpPr>
        <p:spPr>
          <a:xfrm>
            <a:off x="2417864" y="3110572"/>
            <a:ext cx="206375" cy="24002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b="1" spc="-5" dirty="0">
                <a:solidFill>
                  <a:srgbClr val="FFFFFF"/>
                </a:solidFill>
                <a:latin typeface="Calibri" panose="020F0502020204030204"/>
                <a:cs typeface="Calibri" panose="020F0502020204030204"/>
              </a:rPr>
              <a:t>0</a:t>
            </a:r>
            <a:r>
              <a:rPr sz="1400" b="1" dirty="0">
                <a:solidFill>
                  <a:srgbClr val="FFFFFF"/>
                </a:solidFill>
                <a:latin typeface="Calibri" panose="020F0502020204030204"/>
                <a:cs typeface="Calibri" panose="020F0502020204030204"/>
              </a:rPr>
              <a:t>2</a:t>
            </a:r>
            <a:endParaRPr sz="1400">
              <a:latin typeface="Calibri" panose="020F0502020204030204"/>
              <a:cs typeface="Calibri" panose="020F0502020204030204"/>
            </a:endParaRPr>
          </a:p>
        </p:txBody>
      </p:sp>
      <p:sp>
        <p:nvSpPr>
          <p:cNvPr id="25" name="object 25"/>
          <p:cNvSpPr/>
          <p:nvPr/>
        </p:nvSpPr>
        <p:spPr>
          <a:xfrm>
            <a:off x="2289454" y="4020553"/>
            <a:ext cx="477786" cy="477875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6" name="object 26"/>
          <p:cNvSpPr/>
          <p:nvPr/>
        </p:nvSpPr>
        <p:spPr>
          <a:xfrm>
            <a:off x="2357627" y="4091546"/>
            <a:ext cx="288290" cy="282575"/>
          </a:xfrm>
          <a:custGeom>
            <a:avLst/>
            <a:gdLst/>
            <a:ahLst/>
            <a:cxnLst/>
            <a:rect l="l" t="t" r="r" b="b"/>
            <a:pathLst>
              <a:path w="288289" h="282575">
                <a:moveTo>
                  <a:pt x="143776" y="282003"/>
                </a:moveTo>
                <a:lnTo>
                  <a:pt x="98150" y="274812"/>
                </a:lnTo>
                <a:lnTo>
                  <a:pt x="58551" y="254775"/>
                </a:lnTo>
                <a:lnTo>
                  <a:pt x="27389" y="224193"/>
                </a:lnTo>
                <a:lnTo>
                  <a:pt x="7069" y="185368"/>
                </a:lnTo>
                <a:lnTo>
                  <a:pt x="0" y="140601"/>
                </a:lnTo>
                <a:lnTo>
                  <a:pt x="7069" y="96230"/>
                </a:lnTo>
                <a:lnTo>
                  <a:pt x="27389" y="57642"/>
                </a:lnTo>
                <a:lnTo>
                  <a:pt x="58551" y="27180"/>
                </a:lnTo>
                <a:lnTo>
                  <a:pt x="98150" y="7185"/>
                </a:lnTo>
                <a:lnTo>
                  <a:pt x="143776" y="0"/>
                </a:lnTo>
                <a:lnTo>
                  <a:pt x="189408" y="7188"/>
                </a:lnTo>
                <a:lnTo>
                  <a:pt x="229039" y="27206"/>
                </a:lnTo>
                <a:lnTo>
                  <a:pt x="260293" y="57730"/>
                </a:lnTo>
                <a:lnTo>
                  <a:pt x="280789" y="96438"/>
                </a:lnTo>
                <a:lnTo>
                  <a:pt x="288150" y="141008"/>
                </a:lnTo>
                <a:lnTo>
                  <a:pt x="280789" y="185576"/>
                </a:lnTo>
                <a:lnTo>
                  <a:pt x="260293" y="224281"/>
                </a:lnTo>
                <a:lnTo>
                  <a:pt x="229039" y="254801"/>
                </a:lnTo>
                <a:lnTo>
                  <a:pt x="189408" y="274816"/>
                </a:lnTo>
                <a:lnTo>
                  <a:pt x="143776" y="282003"/>
                </a:lnTo>
                <a:close/>
              </a:path>
            </a:pathLst>
          </a:custGeom>
          <a:solidFill>
            <a:srgbClr val="006FC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7" name="object 27"/>
          <p:cNvSpPr txBox="1"/>
          <p:nvPr/>
        </p:nvSpPr>
        <p:spPr>
          <a:xfrm>
            <a:off x="2400020" y="4114406"/>
            <a:ext cx="206375" cy="24002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b="1" spc="-5" dirty="0">
                <a:solidFill>
                  <a:srgbClr val="FFFFFF"/>
                </a:solidFill>
                <a:latin typeface="Calibri" panose="020F0502020204030204"/>
                <a:cs typeface="Calibri" panose="020F0502020204030204"/>
              </a:rPr>
              <a:t>0</a:t>
            </a:r>
            <a:r>
              <a:rPr sz="1400" b="1" dirty="0">
                <a:solidFill>
                  <a:srgbClr val="FFFFFF"/>
                </a:solidFill>
                <a:latin typeface="Calibri" panose="020F0502020204030204"/>
                <a:cs typeface="Calibri" panose="020F0502020204030204"/>
              </a:rPr>
              <a:t>4</a:t>
            </a:r>
            <a:endParaRPr sz="1400">
              <a:latin typeface="Calibri" panose="020F0502020204030204"/>
              <a:cs typeface="Calibri" panose="020F0502020204030204"/>
            </a:endParaRPr>
          </a:p>
        </p:txBody>
      </p:sp>
      <p:sp>
        <p:nvSpPr>
          <p:cNvPr id="28" name="object 28"/>
          <p:cNvSpPr/>
          <p:nvPr/>
        </p:nvSpPr>
        <p:spPr>
          <a:xfrm>
            <a:off x="2278545" y="4527448"/>
            <a:ext cx="477786" cy="477875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9" name="object 29"/>
          <p:cNvSpPr/>
          <p:nvPr/>
        </p:nvSpPr>
        <p:spPr>
          <a:xfrm>
            <a:off x="2345435" y="4598441"/>
            <a:ext cx="289560" cy="282575"/>
          </a:xfrm>
          <a:custGeom>
            <a:avLst/>
            <a:gdLst/>
            <a:ahLst/>
            <a:cxnLst/>
            <a:rect l="l" t="t" r="r" b="b"/>
            <a:pathLst>
              <a:path w="289560" h="282575">
                <a:moveTo>
                  <a:pt x="145059" y="282003"/>
                </a:moveTo>
                <a:lnTo>
                  <a:pt x="99414" y="274814"/>
                </a:lnTo>
                <a:lnTo>
                  <a:pt x="59733" y="254797"/>
                </a:lnTo>
                <a:lnTo>
                  <a:pt x="28391" y="224316"/>
                </a:lnTo>
                <a:lnTo>
                  <a:pt x="7694" y="185668"/>
                </a:lnTo>
                <a:lnTo>
                  <a:pt x="0" y="141198"/>
                </a:lnTo>
                <a:lnTo>
                  <a:pt x="7694" y="96536"/>
                </a:lnTo>
                <a:lnTo>
                  <a:pt x="28391" y="57771"/>
                </a:lnTo>
                <a:lnTo>
                  <a:pt x="59772" y="27205"/>
                </a:lnTo>
                <a:lnTo>
                  <a:pt x="99427" y="7188"/>
                </a:lnTo>
                <a:lnTo>
                  <a:pt x="145059" y="0"/>
                </a:lnTo>
                <a:lnTo>
                  <a:pt x="190694" y="7190"/>
                </a:lnTo>
                <a:lnTo>
                  <a:pt x="230335" y="27218"/>
                </a:lnTo>
                <a:lnTo>
                  <a:pt x="261575" y="57727"/>
                </a:lnTo>
                <a:lnTo>
                  <a:pt x="282072" y="96432"/>
                </a:lnTo>
                <a:lnTo>
                  <a:pt x="289432" y="140995"/>
                </a:lnTo>
                <a:lnTo>
                  <a:pt x="282072" y="185564"/>
                </a:lnTo>
                <a:lnTo>
                  <a:pt x="261575" y="224272"/>
                </a:lnTo>
                <a:lnTo>
                  <a:pt x="230296" y="254810"/>
                </a:lnTo>
                <a:lnTo>
                  <a:pt x="190680" y="274816"/>
                </a:lnTo>
                <a:lnTo>
                  <a:pt x="145059" y="282003"/>
                </a:lnTo>
                <a:close/>
              </a:path>
            </a:pathLst>
          </a:custGeom>
          <a:solidFill>
            <a:srgbClr val="C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0" name="object 30"/>
          <p:cNvSpPr txBox="1"/>
          <p:nvPr/>
        </p:nvSpPr>
        <p:spPr>
          <a:xfrm>
            <a:off x="2410231" y="4604232"/>
            <a:ext cx="206375" cy="24002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b="1" spc="-5" dirty="0">
                <a:solidFill>
                  <a:srgbClr val="FFFFFF"/>
                </a:solidFill>
                <a:latin typeface="Calibri" panose="020F0502020204030204"/>
                <a:cs typeface="Calibri" panose="020F0502020204030204"/>
              </a:rPr>
              <a:t>0</a:t>
            </a:r>
            <a:r>
              <a:rPr sz="1400" b="1" dirty="0">
                <a:solidFill>
                  <a:srgbClr val="FFFFFF"/>
                </a:solidFill>
                <a:latin typeface="Calibri" panose="020F0502020204030204"/>
                <a:cs typeface="Calibri" panose="020F0502020204030204"/>
              </a:rPr>
              <a:t>5</a:t>
            </a:r>
            <a:endParaRPr sz="1400">
              <a:latin typeface="Calibri" panose="020F0502020204030204"/>
              <a:cs typeface="Calibri" panose="020F0502020204030204"/>
            </a:endParaRPr>
          </a:p>
        </p:txBody>
      </p:sp>
      <p:sp>
        <p:nvSpPr>
          <p:cNvPr id="31" name="object 31"/>
          <p:cNvSpPr/>
          <p:nvPr/>
        </p:nvSpPr>
        <p:spPr>
          <a:xfrm>
            <a:off x="2479001" y="1501940"/>
            <a:ext cx="6107430" cy="808355"/>
          </a:xfrm>
          <a:custGeom>
            <a:avLst/>
            <a:gdLst/>
            <a:ahLst/>
            <a:cxnLst/>
            <a:rect l="l" t="t" r="r" b="b"/>
            <a:pathLst>
              <a:path w="6107430" h="808355">
                <a:moveTo>
                  <a:pt x="4762" y="803249"/>
                </a:moveTo>
                <a:lnTo>
                  <a:pt x="0" y="803249"/>
                </a:lnTo>
                <a:lnTo>
                  <a:pt x="0" y="774674"/>
                </a:lnTo>
                <a:lnTo>
                  <a:pt x="9525" y="774674"/>
                </a:lnTo>
                <a:lnTo>
                  <a:pt x="9525" y="798487"/>
                </a:lnTo>
                <a:lnTo>
                  <a:pt x="4762" y="798487"/>
                </a:lnTo>
                <a:lnTo>
                  <a:pt x="4762" y="803249"/>
                </a:lnTo>
                <a:close/>
              </a:path>
              <a:path w="6107430" h="808355">
                <a:moveTo>
                  <a:pt x="4775" y="808012"/>
                </a:moveTo>
                <a:lnTo>
                  <a:pt x="4762" y="798487"/>
                </a:lnTo>
                <a:lnTo>
                  <a:pt x="4775" y="808012"/>
                </a:lnTo>
                <a:close/>
              </a:path>
              <a:path w="6107430" h="808355">
                <a:moveTo>
                  <a:pt x="9525" y="803249"/>
                </a:moveTo>
                <a:lnTo>
                  <a:pt x="4775" y="803249"/>
                </a:lnTo>
                <a:lnTo>
                  <a:pt x="4775" y="798487"/>
                </a:lnTo>
                <a:lnTo>
                  <a:pt x="9525" y="798487"/>
                </a:lnTo>
                <a:lnTo>
                  <a:pt x="9525" y="803249"/>
                </a:lnTo>
                <a:close/>
              </a:path>
              <a:path w="6107430" h="808355">
                <a:moveTo>
                  <a:pt x="9525" y="765149"/>
                </a:moveTo>
                <a:lnTo>
                  <a:pt x="0" y="765149"/>
                </a:lnTo>
                <a:lnTo>
                  <a:pt x="0" y="736574"/>
                </a:lnTo>
                <a:lnTo>
                  <a:pt x="9525" y="736574"/>
                </a:lnTo>
                <a:lnTo>
                  <a:pt x="9525" y="765149"/>
                </a:lnTo>
                <a:close/>
              </a:path>
              <a:path w="6107430" h="808355">
                <a:moveTo>
                  <a:pt x="9525" y="727049"/>
                </a:moveTo>
                <a:lnTo>
                  <a:pt x="0" y="727049"/>
                </a:lnTo>
                <a:lnTo>
                  <a:pt x="0" y="698474"/>
                </a:lnTo>
                <a:lnTo>
                  <a:pt x="9525" y="698474"/>
                </a:lnTo>
                <a:lnTo>
                  <a:pt x="9525" y="727049"/>
                </a:lnTo>
                <a:close/>
              </a:path>
              <a:path w="6107430" h="808355">
                <a:moveTo>
                  <a:pt x="9525" y="688949"/>
                </a:moveTo>
                <a:lnTo>
                  <a:pt x="0" y="688949"/>
                </a:lnTo>
                <a:lnTo>
                  <a:pt x="0" y="660374"/>
                </a:lnTo>
                <a:lnTo>
                  <a:pt x="9525" y="660374"/>
                </a:lnTo>
                <a:lnTo>
                  <a:pt x="9525" y="688949"/>
                </a:lnTo>
                <a:close/>
              </a:path>
              <a:path w="6107430" h="808355">
                <a:moveTo>
                  <a:pt x="9525" y="650849"/>
                </a:moveTo>
                <a:lnTo>
                  <a:pt x="0" y="650849"/>
                </a:lnTo>
                <a:lnTo>
                  <a:pt x="0" y="622274"/>
                </a:lnTo>
                <a:lnTo>
                  <a:pt x="9525" y="622274"/>
                </a:lnTo>
                <a:lnTo>
                  <a:pt x="9525" y="650849"/>
                </a:lnTo>
                <a:close/>
              </a:path>
              <a:path w="6107430" h="808355">
                <a:moveTo>
                  <a:pt x="9525" y="612749"/>
                </a:moveTo>
                <a:lnTo>
                  <a:pt x="0" y="612749"/>
                </a:lnTo>
                <a:lnTo>
                  <a:pt x="0" y="584174"/>
                </a:lnTo>
                <a:lnTo>
                  <a:pt x="9525" y="584174"/>
                </a:lnTo>
                <a:lnTo>
                  <a:pt x="9525" y="612749"/>
                </a:lnTo>
                <a:close/>
              </a:path>
              <a:path w="6107430" h="808355">
                <a:moveTo>
                  <a:pt x="9525" y="574649"/>
                </a:moveTo>
                <a:lnTo>
                  <a:pt x="0" y="574649"/>
                </a:lnTo>
                <a:lnTo>
                  <a:pt x="0" y="546074"/>
                </a:lnTo>
                <a:lnTo>
                  <a:pt x="9525" y="546074"/>
                </a:lnTo>
                <a:lnTo>
                  <a:pt x="9525" y="574649"/>
                </a:lnTo>
                <a:close/>
              </a:path>
              <a:path w="6107430" h="808355">
                <a:moveTo>
                  <a:pt x="9525" y="536549"/>
                </a:moveTo>
                <a:lnTo>
                  <a:pt x="0" y="536549"/>
                </a:lnTo>
                <a:lnTo>
                  <a:pt x="0" y="507974"/>
                </a:lnTo>
                <a:lnTo>
                  <a:pt x="9525" y="507974"/>
                </a:lnTo>
                <a:lnTo>
                  <a:pt x="9525" y="536549"/>
                </a:lnTo>
                <a:close/>
              </a:path>
              <a:path w="6107430" h="808355">
                <a:moveTo>
                  <a:pt x="9525" y="498449"/>
                </a:moveTo>
                <a:lnTo>
                  <a:pt x="0" y="498449"/>
                </a:lnTo>
                <a:lnTo>
                  <a:pt x="0" y="469874"/>
                </a:lnTo>
                <a:lnTo>
                  <a:pt x="9525" y="469874"/>
                </a:lnTo>
                <a:lnTo>
                  <a:pt x="9525" y="498449"/>
                </a:lnTo>
                <a:close/>
              </a:path>
              <a:path w="6107430" h="808355">
                <a:moveTo>
                  <a:pt x="9525" y="460349"/>
                </a:moveTo>
                <a:lnTo>
                  <a:pt x="0" y="460349"/>
                </a:lnTo>
                <a:lnTo>
                  <a:pt x="0" y="431774"/>
                </a:lnTo>
                <a:lnTo>
                  <a:pt x="9525" y="431774"/>
                </a:lnTo>
                <a:lnTo>
                  <a:pt x="9525" y="460349"/>
                </a:lnTo>
                <a:close/>
              </a:path>
              <a:path w="6107430" h="808355">
                <a:moveTo>
                  <a:pt x="9525" y="422249"/>
                </a:moveTo>
                <a:lnTo>
                  <a:pt x="0" y="422249"/>
                </a:lnTo>
                <a:lnTo>
                  <a:pt x="0" y="393674"/>
                </a:lnTo>
                <a:lnTo>
                  <a:pt x="9525" y="393674"/>
                </a:lnTo>
                <a:lnTo>
                  <a:pt x="9525" y="422249"/>
                </a:lnTo>
                <a:close/>
              </a:path>
              <a:path w="6107430" h="808355">
                <a:moveTo>
                  <a:pt x="9525" y="384149"/>
                </a:moveTo>
                <a:lnTo>
                  <a:pt x="0" y="384149"/>
                </a:lnTo>
                <a:lnTo>
                  <a:pt x="0" y="355574"/>
                </a:lnTo>
                <a:lnTo>
                  <a:pt x="9525" y="355574"/>
                </a:lnTo>
                <a:lnTo>
                  <a:pt x="9525" y="384149"/>
                </a:lnTo>
                <a:close/>
              </a:path>
              <a:path w="6107430" h="808355">
                <a:moveTo>
                  <a:pt x="9525" y="346049"/>
                </a:moveTo>
                <a:lnTo>
                  <a:pt x="0" y="346049"/>
                </a:lnTo>
                <a:lnTo>
                  <a:pt x="0" y="317474"/>
                </a:lnTo>
                <a:lnTo>
                  <a:pt x="9525" y="317474"/>
                </a:lnTo>
                <a:lnTo>
                  <a:pt x="9525" y="346049"/>
                </a:lnTo>
                <a:close/>
              </a:path>
              <a:path w="6107430" h="808355">
                <a:moveTo>
                  <a:pt x="9525" y="307949"/>
                </a:moveTo>
                <a:lnTo>
                  <a:pt x="0" y="307949"/>
                </a:lnTo>
                <a:lnTo>
                  <a:pt x="0" y="279374"/>
                </a:lnTo>
                <a:lnTo>
                  <a:pt x="9525" y="279374"/>
                </a:lnTo>
                <a:lnTo>
                  <a:pt x="9525" y="307949"/>
                </a:lnTo>
                <a:close/>
              </a:path>
              <a:path w="6107430" h="808355">
                <a:moveTo>
                  <a:pt x="9525" y="269849"/>
                </a:moveTo>
                <a:lnTo>
                  <a:pt x="0" y="269849"/>
                </a:lnTo>
                <a:lnTo>
                  <a:pt x="0" y="241274"/>
                </a:lnTo>
                <a:lnTo>
                  <a:pt x="9525" y="241274"/>
                </a:lnTo>
                <a:lnTo>
                  <a:pt x="9525" y="269849"/>
                </a:lnTo>
                <a:close/>
              </a:path>
              <a:path w="6107430" h="808355">
                <a:moveTo>
                  <a:pt x="9525" y="231749"/>
                </a:moveTo>
                <a:lnTo>
                  <a:pt x="0" y="231749"/>
                </a:lnTo>
                <a:lnTo>
                  <a:pt x="0" y="203174"/>
                </a:lnTo>
                <a:lnTo>
                  <a:pt x="9525" y="203174"/>
                </a:lnTo>
                <a:lnTo>
                  <a:pt x="9525" y="231749"/>
                </a:lnTo>
                <a:close/>
              </a:path>
              <a:path w="6107430" h="808355">
                <a:moveTo>
                  <a:pt x="9525" y="193649"/>
                </a:moveTo>
                <a:lnTo>
                  <a:pt x="0" y="193649"/>
                </a:lnTo>
                <a:lnTo>
                  <a:pt x="0" y="165074"/>
                </a:lnTo>
                <a:lnTo>
                  <a:pt x="9525" y="165074"/>
                </a:lnTo>
                <a:lnTo>
                  <a:pt x="9525" y="193649"/>
                </a:lnTo>
                <a:close/>
              </a:path>
              <a:path w="6107430" h="808355">
                <a:moveTo>
                  <a:pt x="9525" y="155549"/>
                </a:moveTo>
                <a:lnTo>
                  <a:pt x="0" y="155549"/>
                </a:lnTo>
                <a:lnTo>
                  <a:pt x="0" y="126974"/>
                </a:lnTo>
                <a:lnTo>
                  <a:pt x="9525" y="126974"/>
                </a:lnTo>
                <a:lnTo>
                  <a:pt x="9525" y="155549"/>
                </a:lnTo>
                <a:close/>
              </a:path>
              <a:path w="6107430" h="808355">
                <a:moveTo>
                  <a:pt x="9525" y="117449"/>
                </a:moveTo>
                <a:lnTo>
                  <a:pt x="0" y="117449"/>
                </a:lnTo>
                <a:lnTo>
                  <a:pt x="0" y="88874"/>
                </a:lnTo>
                <a:lnTo>
                  <a:pt x="9525" y="88874"/>
                </a:lnTo>
                <a:lnTo>
                  <a:pt x="9525" y="117449"/>
                </a:lnTo>
                <a:close/>
              </a:path>
              <a:path w="6107430" h="808355">
                <a:moveTo>
                  <a:pt x="9525" y="79349"/>
                </a:moveTo>
                <a:lnTo>
                  <a:pt x="0" y="79349"/>
                </a:lnTo>
                <a:lnTo>
                  <a:pt x="0" y="50774"/>
                </a:lnTo>
                <a:lnTo>
                  <a:pt x="9525" y="50774"/>
                </a:lnTo>
                <a:lnTo>
                  <a:pt x="9525" y="79349"/>
                </a:lnTo>
                <a:close/>
              </a:path>
              <a:path w="6107430" h="808355">
                <a:moveTo>
                  <a:pt x="9525" y="41249"/>
                </a:moveTo>
                <a:lnTo>
                  <a:pt x="0" y="41249"/>
                </a:lnTo>
                <a:lnTo>
                  <a:pt x="0" y="12674"/>
                </a:lnTo>
                <a:lnTo>
                  <a:pt x="9525" y="12674"/>
                </a:lnTo>
                <a:lnTo>
                  <a:pt x="9525" y="41249"/>
                </a:lnTo>
                <a:close/>
              </a:path>
              <a:path w="6107430" h="808355">
                <a:moveTo>
                  <a:pt x="34950" y="9524"/>
                </a:moveTo>
                <a:lnTo>
                  <a:pt x="6375" y="9524"/>
                </a:lnTo>
                <a:lnTo>
                  <a:pt x="6375" y="0"/>
                </a:lnTo>
                <a:lnTo>
                  <a:pt x="34950" y="0"/>
                </a:lnTo>
                <a:lnTo>
                  <a:pt x="34950" y="9524"/>
                </a:lnTo>
                <a:close/>
              </a:path>
              <a:path w="6107430" h="808355">
                <a:moveTo>
                  <a:pt x="73050" y="9524"/>
                </a:moveTo>
                <a:lnTo>
                  <a:pt x="44475" y="9524"/>
                </a:lnTo>
                <a:lnTo>
                  <a:pt x="44475" y="0"/>
                </a:lnTo>
                <a:lnTo>
                  <a:pt x="73050" y="0"/>
                </a:lnTo>
                <a:lnTo>
                  <a:pt x="73050" y="9524"/>
                </a:lnTo>
                <a:close/>
              </a:path>
              <a:path w="6107430" h="808355">
                <a:moveTo>
                  <a:pt x="111150" y="9524"/>
                </a:moveTo>
                <a:lnTo>
                  <a:pt x="82575" y="9524"/>
                </a:lnTo>
                <a:lnTo>
                  <a:pt x="82575" y="0"/>
                </a:lnTo>
                <a:lnTo>
                  <a:pt x="111150" y="0"/>
                </a:lnTo>
                <a:lnTo>
                  <a:pt x="111150" y="9524"/>
                </a:lnTo>
                <a:close/>
              </a:path>
              <a:path w="6107430" h="808355">
                <a:moveTo>
                  <a:pt x="149250" y="9524"/>
                </a:moveTo>
                <a:lnTo>
                  <a:pt x="120675" y="9524"/>
                </a:lnTo>
                <a:lnTo>
                  <a:pt x="120675" y="0"/>
                </a:lnTo>
                <a:lnTo>
                  <a:pt x="149250" y="0"/>
                </a:lnTo>
                <a:lnTo>
                  <a:pt x="149250" y="9524"/>
                </a:lnTo>
                <a:close/>
              </a:path>
              <a:path w="6107430" h="808355">
                <a:moveTo>
                  <a:pt x="187350" y="9524"/>
                </a:moveTo>
                <a:lnTo>
                  <a:pt x="158775" y="9524"/>
                </a:lnTo>
                <a:lnTo>
                  <a:pt x="158775" y="0"/>
                </a:lnTo>
                <a:lnTo>
                  <a:pt x="187350" y="0"/>
                </a:lnTo>
                <a:lnTo>
                  <a:pt x="187350" y="9524"/>
                </a:lnTo>
                <a:close/>
              </a:path>
              <a:path w="6107430" h="808355">
                <a:moveTo>
                  <a:pt x="225450" y="9524"/>
                </a:moveTo>
                <a:lnTo>
                  <a:pt x="196875" y="9524"/>
                </a:lnTo>
                <a:lnTo>
                  <a:pt x="196875" y="0"/>
                </a:lnTo>
                <a:lnTo>
                  <a:pt x="225450" y="0"/>
                </a:lnTo>
                <a:lnTo>
                  <a:pt x="225450" y="9524"/>
                </a:lnTo>
                <a:close/>
              </a:path>
              <a:path w="6107430" h="808355">
                <a:moveTo>
                  <a:pt x="263550" y="9524"/>
                </a:moveTo>
                <a:lnTo>
                  <a:pt x="234975" y="9524"/>
                </a:lnTo>
                <a:lnTo>
                  <a:pt x="234975" y="0"/>
                </a:lnTo>
                <a:lnTo>
                  <a:pt x="263550" y="0"/>
                </a:lnTo>
                <a:lnTo>
                  <a:pt x="263550" y="9524"/>
                </a:lnTo>
                <a:close/>
              </a:path>
              <a:path w="6107430" h="808355">
                <a:moveTo>
                  <a:pt x="301650" y="9524"/>
                </a:moveTo>
                <a:lnTo>
                  <a:pt x="273075" y="9524"/>
                </a:lnTo>
                <a:lnTo>
                  <a:pt x="273075" y="0"/>
                </a:lnTo>
                <a:lnTo>
                  <a:pt x="301650" y="0"/>
                </a:lnTo>
                <a:lnTo>
                  <a:pt x="301650" y="9524"/>
                </a:lnTo>
                <a:close/>
              </a:path>
              <a:path w="6107430" h="808355">
                <a:moveTo>
                  <a:pt x="339750" y="9524"/>
                </a:moveTo>
                <a:lnTo>
                  <a:pt x="311175" y="9524"/>
                </a:lnTo>
                <a:lnTo>
                  <a:pt x="311175" y="0"/>
                </a:lnTo>
                <a:lnTo>
                  <a:pt x="339750" y="0"/>
                </a:lnTo>
                <a:lnTo>
                  <a:pt x="339750" y="9524"/>
                </a:lnTo>
                <a:close/>
              </a:path>
              <a:path w="6107430" h="808355">
                <a:moveTo>
                  <a:pt x="377850" y="9524"/>
                </a:moveTo>
                <a:lnTo>
                  <a:pt x="349275" y="9524"/>
                </a:lnTo>
                <a:lnTo>
                  <a:pt x="349275" y="0"/>
                </a:lnTo>
                <a:lnTo>
                  <a:pt x="377850" y="0"/>
                </a:lnTo>
                <a:lnTo>
                  <a:pt x="377850" y="9524"/>
                </a:lnTo>
                <a:close/>
              </a:path>
              <a:path w="6107430" h="808355">
                <a:moveTo>
                  <a:pt x="415950" y="9524"/>
                </a:moveTo>
                <a:lnTo>
                  <a:pt x="387375" y="9524"/>
                </a:lnTo>
                <a:lnTo>
                  <a:pt x="387375" y="0"/>
                </a:lnTo>
                <a:lnTo>
                  <a:pt x="415950" y="0"/>
                </a:lnTo>
                <a:lnTo>
                  <a:pt x="415950" y="9524"/>
                </a:lnTo>
                <a:close/>
              </a:path>
              <a:path w="6107430" h="808355">
                <a:moveTo>
                  <a:pt x="454050" y="9524"/>
                </a:moveTo>
                <a:lnTo>
                  <a:pt x="425475" y="9524"/>
                </a:lnTo>
                <a:lnTo>
                  <a:pt x="425475" y="0"/>
                </a:lnTo>
                <a:lnTo>
                  <a:pt x="454050" y="0"/>
                </a:lnTo>
                <a:lnTo>
                  <a:pt x="454050" y="9524"/>
                </a:lnTo>
                <a:close/>
              </a:path>
              <a:path w="6107430" h="808355">
                <a:moveTo>
                  <a:pt x="492150" y="9524"/>
                </a:moveTo>
                <a:lnTo>
                  <a:pt x="463575" y="9524"/>
                </a:lnTo>
                <a:lnTo>
                  <a:pt x="463575" y="0"/>
                </a:lnTo>
                <a:lnTo>
                  <a:pt x="492150" y="0"/>
                </a:lnTo>
                <a:lnTo>
                  <a:pt x="492150" y="9524"/>
                </a:lnTo>
                <a:close/>
              </a:path>
              <a:path w="6107430" h="808355">
                <a:moveTo>
                  <a:pt x="530250" y="9524"/>
                </a:moveTo>
                <a:lnTo>
                  <a:pt x="501675" y="9524"/>
                </a:lnTo>
                <a:lnTo>
                  <a:pt x="501675" y="0"/>
                </a:lnTo>
                <a:lnTo>
                  <a:pt x="530250" y="0"/>
                </a:lnTo>
                <a:lnTo>
                  <a:pt x="530250" y="9524"/>
                </a:lnTo>
                <a:close/>
              </a:path>
              <a:path w="6107430" h="808355">
                <a:moveTo>
                  <a:pt x="568350" y="9524"/>
                </a:moveTo>
                <a:lnTo>
                  <a:pt x="539775" y="9524"/>
                </a:lnTo>
                <a:lnTo>
                  <a:pt x="539775" y="0"/>
                </a:lnTo>
                <a:lnTo>
                  <a:pt x="568350" y="0"/>
                </a:lnTo>
                <a:lnTo>
                  <a:pt x="568350" y="9524"/>
                </a:lnTo>
                <a:close/>
              </a:path>
              <a:path w="6107430" h="808355">
                <a:moveTo>
                  <a:pt x="606450" y="9524"/>
                </a:moveTo>
                <a:lnTo>
                  <a:pt x="577875" y="9524"/>
                </a:lnTo>
                <a:lnTo>
                  <a:pt x="577875" y="0"/>
                </a:lnTo>
                <a:lnTo>
                  <a:pt x="606450" y="0"/>
                </a:lnTo>
                <a:lnTo>
                  <a:pt x="606450" y="9524"/>
                </a:lnTo>
                <a:close/>
              </a:path>
              <a:path w="6107430" h="808355">
                <a:moveTo>
                  <a:pt x="644550" y="9524"/>
                </a:moveTo>
                <a:lnTo>
                  <a:pt x="615975" y="9524"/>
                </a:lnTo>
                <a:lnTo>
                  <a:pt x="615975" y="0"/>
                </a:lnTo>
                <a:lnTo>
                  <a:pt x="644550" y="0"/>
                </a:lnTo>
                <a:lnTo>
                  <a:pt x="644550" y="9524"/>
                </a:lnTo>
                <a:close/>
              </a:path>
              <a:path w="6107430" h="808355">
                <a:moveTo>
                  <a:pt x="682650" y="9524"/>
                </a:moveTo>
                <a:lnTo>
                  <a:pt x="654075" y="9524"/>
                </a:lnTo>
                <a:lnTo>
                  <a:pt x="654075" y="0"/>
                </a:lnTo>
                <a:lnTo>
                  <a:pt x="682650" y="0"/>
                </a:lnTo>
                <a:lnTo>
                  <a:pt x="682650" y="9524"/>
                </a:lnTo>
                <a:close/>
              </a:path>
              <a:path w="6107430" h="808355">
                <a:moveTo>
                  <a:pt x="720750" y="9524"/>
                </a:moveTo>
                <a:lnTo>
                  <a:pt x="692175" y="9524"/>
                </a:lnTo>
                <a:lnTo>
                  <a:pt x="692175" y="0"/>
                </a:lnTo>
                <a:lnTo>
                  <a:pt x="720750" y="0"/>
                </a:lnTo>
                <a:lnTo>
                  <a:pt x="720750" y="9524"/>
                </a:lnTo>
                <a:close/>
              </a:path>
              <a:path w="6107430" h="808355">
                <a:moveTo>
                  <a:pt x="758850" y="9524"/>
                </a:moveTo>
                <a:lnTo>
                  <a:pt x="730275" y="9524"/>
                </a:lnTo>
                <a:lnTo>
                  <a:pt x="730275" y="0"/>
                </a:lnTo>
                <a:lnTo>
                  <a:pt x="758850" y="0"/>
                </a:lnTo>
                <a:lnTo>
                  <a:pt x="758850" y="9524"/>
                </a:lnTo>
                <a:close/>
              </a:path>
              <a:path w="6107430" h="808355">
                <a:moveTo>
                  <a:pt x="796950" y="9524"/>
                </a:moveTo>
                <a:lnTo>
                  <a:pt x="768375" y="9524"/>
                </a:lnTo>
                <a:lnTo>
                  <a:pt x="768375" y="0"/>
                </a:lnTo>
                <a:lnTo>
                  <a:pt x="796950" y="0"/>
                </a:lnTo>
                <a:lnTo>
                  <a:pt x="796950" y="9524"/>
                </a:lnTo>
                <a:close/>
              </a:path>
              <a:path w="6107430" h="808355">
                <a:moveTo>
                  <a:pt x="835050" y="9524"/>
                </a:moveTo>
                <a:lnTo>
                  <a:pt x="806475" y="9524"/>
                </a:lnTo>
                <a:lnTo>
                  <a:pt x="806475" y="0"/>
                </a:lnTo>
                <a:lnTo>
                  <a:pt x="835050" y="0"/>
                </a:lnTo>
                <a:lnTo>
                  <a:pt x="835050" y="9524"/>
                </a:lnTo>
                <a:close/>
              </a:path>
              <a:path w="6107430" h="808355">
                <a:moveTo>
                  <a:pt x="873150" y="9524"/>
                </a:moveTo>
                <a:lnTo>
                  <a:pt x="844575" y="9524"/>
                </a:lnTo>
                <a:lnTo>
                  <a:pt x="844575" y="0"/>
                </a:lnTo>
                <a:lnTo>
                  <a:pt x="873150" y="0"/>
                </a:lnTo>
                <a:lnTo>
                  <a:pt x="873150" y="9524"/>
                </a:lnTo>
                <a:close/>
              </a:path>
              <a:path w="6107430" h="808355">
                <a:moveTo>
                  <a:pt x="911250" y="9524"/>
                </a:moveTo>
                <a:lnTo>
                  <a:pt x="882675" y="9524"/>
                </a:lnTo>
                <a:lnTo>
                  <a:pt x="882675" y="0"/>
                </a:lnTo>
                <a:lnTo>
                  <a:pt x="911250" y="0"/>
                </a:lnTo>
                <a:lnTo>
                  <a:pt x="911250" y="9524"/>
                </a:lnTo>
                <a:close/>
              </a:path>
              <a:path w="6107430" h="808355">
                <a:moveTo>
                  <a:pt x="949350" y="9524"/>
                </a:moveTo>
                <a:lnTo>
                  <a:pt x="920775" y="9524"/>
                </a:lnTo>
                <a:lnTo>
                  <a:pt x="920775" y="0"/>
                </a:lnTo>
                <a:lnTo>
                  <a:pt x="949350" y="0"/>
                </a:lnTo>
                <a:lnTo>
                  <a:pt x="949350" y="9524"/>
                </a:lnTo>
                <a:close/>
              </a:path>
              <a:path w="6107430" h="808355">
                <a:moveTo>
                  <a:pt x="987450" y="9524"/>
                </a:moveTo>
                <a:lnTo>
                  <a:pt x="958875" y="9524"/>
                </a:lnTo>
                <a:lnTo>
                  <a:pt x="958875" y="0"/>
                </a:lnTo>
                <a:lnTo>
                  <a:pt x="987450" y="0"/>
                </a:lnTo>
                <a:lnTo>
                  <a:pt x="987450" y="9524"/>
                </a:lnTo>
                <a:close/>
              </a:path>
              <a:path w="6107430" h="808355">
                <a:moveTo>
                  <a:pt x="1025550" y="9524"/>
                </a:moveTo>
                <a:lnTo>
                  <a:pt x="996975" y="9524"/>
                </a:lnTo>
                <a:lnTo>
                  <a:pt x="996975" y="0"/>
                </a:lnTo>
                <a:lnTo>
                  <a:pt x="1025550" y="0"/>
                </a:lnTo>
                <a:lnTo>
                  <a:pt x="1025550" y="9524"/>
                </a:lnTo>
                <a:close/>
              </a:path>
              <a:path w="6107430" h="808355">
                <a:moveTo>
                  <a:pt x="1063650" y="9524"/>
                </a:moveTo>
                <a:lnTo>
                  <a:pt x="1035075" y="9524"/>
                </a:lnTo>
                <a:lnTo>
                  <a:pt x="1035075" y="0"/>
                </a:lnTo>
                <a:lnTo>
                  <a:pt x="1063650" y="0"/>
                </a:lnTo>
                <a:lnTo>
                  <a:pt x="1063650" y="9524"/>
                </a:lnTo>
                <a:close/>
              </a:path>
              <a:path w="6107430" h="808355">
                <a:moveTo>
                  <a:pt x="1101750" y="9524"/>
                </a:moveTo>
                <a:lnTo>
                  <a:pt x="1073175" y="9524"/>
                </a:lnTo>
                <a:lnTo>
                  <a:pt x="1073175" y="0"/>
                </a:lnTo>
                <a:lnTo>
                  <a:pt x="1101750" y="0"/>
                </a:lnTo>
                <a:lnTo>
                  <a:pt x="1101750" y="9524"/>
                </a:lnTo>
                <a:close/>
              </a:path>
              <a:path w="6107430" h="808355">
                <a:moveTo>
                  <a:pt x="1139850" y="9524"/>
                </a:moveTo>
                <a:lnTo>
                  <a:pt x="1111275" y="9524"/>
                </a:lnTo>
                <a:lnTo>
                  <a:pt x="1111275" y="0"/>
                </a:lnTo>
                <a:lnTo>
                  <a:pt x="1139850" y="0"/>
                </a:lnTo>
                <a:lnTo>
                  <a:pt x="1139850" y="9524"/>
                </a:lnTo>
                <a:close/>
              </a:path>
              <a:path w="6107430" h="808355">
                <a:moveTo>
                  <a:pt x="1177950" y="9524"/>
                </a:moveTo>
                <a:lnTo>
                  <a:pt x="1149375" y="9524"/>
                </a:lnTo>
                <a:lnTo>
                  <a:pt x="1149375" y="0"/>
                </a:lnTo>
                <a:lnTo>
                  <a:pt x="1177950" y="0"/>
                </a:lnTo>
                <a:lnTo>
                  <a:pt x="1177950" y="9524"/>
                </a:lnTo>
                <a:close/>
              </a:path>
              <a:path w="6107430" h="808355">
                <a:moveTo>
                  <a:pt x="1216050" y="9524"/>
                </a:moveTo>
                <a:lnTo>
                  <a:pt x="1187475" y="9524"/>
                </a:lnTo>
                <a:lnTo>
                  <a:pt x="1187475" y="0"/>
                </a:lnTo>
                <a:lnTo>
                  <a:pt x="1216050" y="0"/>
                </a:lnTo>
                <a:lnTo>
                  <a:pt x="1216050" y="9524"/>
                </a:lnTo>
                <a:close/>
              </a:path>
              <a:path w="6107430" h="808355">
                <a:moveTo>
                  <a:pt x="1254150" y="9524"/>
                </a:moveTo>
                <a:lnTo>
                  <a:pt x="1225575" y="9524"/>
                </a:lnTo>
                <a:lnTo>
                  <a:pt x="1225575" y="0"/>
                </a:lnTo>
                <a:lnTo>
                  <a:pt x="1254150" y="0"/>
                </a:lnTo>
                <a:lnTo>
                  <a:pt x="1254150" y="9524"/>
                </a:lnTo>
                <a:close/>
              </a:path>
              <a:path w="6107430" h="808355">
                <a:moveTo>
                  <a:pt x="1292250" y="9524"/>
                </a:moveTo>
                <a:lnTo>
                  <a:pt x="1263675" y="9524"/>
                </a:lnTo>
                <a:lnTo>
                  <a:pt x="1263675" y="0"/>
                </a:lnTo>
                <a:lnTo>
                  <a:pt x="1292250" y="0"/>
                </a:lnTo>
                <a:lnTo>
                  <a:pt x="1292250" y="9524"/>
                </a:lnTo>
                <a:close/>
              </a:path>
              <a:path w="6107430" h="808355">
                <a:moveTo>
                  <a:pt x="1330350" y="9524"/>
                </a:moveTo>
                <a:lnTo>
                  <a:pt x="1301775" y="9524"/>
                </a:lnTo>
                <a:lnTo>
                  <a:pt x="1301775" y="0"/>
                </a:lnTo>
                <a:lnTo>
                  <a:pt x="1330350" y="0"/>
                </a:lnTo>
                <a:lnTo>
                  <a:pt x="1330350" y="9524"/>
                </a:lnTo>
                <a:close/>
              </a:path>
              <a:path w="6107430" h="808355">
                <a:moveTo>
                  <a:pt x="1368450" y="9524"/>
                </a:moveTo>
                <a:lnTo>
                  <a:pt x="1339875" y="9524"/>
                </a:lnTo>
                <a:lnTo>
                  <a:pt x="1339875" y="0"/>
                </a:lnTo>
                <a:lnTo>
                  <a:pt x="1368450" y="0"/>
                </a:lnTo>
                <a:lnTo>
                  <a:pt x="1368450" y="9524"/>
                </a:lnTo>
                <a:close/>
              </a:path>
              <a:path w="6107430" h="808355">
                <a:moveTo>
                  <a:pt x="1406550" y="9524"/>
                </a:moveTo>
                <a:lnTo>
                  <a:pt x="1377975" y="9524"/>
                </a:lnTo>
                <a:lnTo>
                  <a:pt x="1377975" y="0"/>
                </a:lnTo>
                <a:lnTo>
                  <a:pt x="1406550" y="0"/>
                </a:lnTo>
                <a:lnTo>
                  <a:pt x="1406550" y="9524"/>
                </a:lnTo>
                <a:close/>
              </a:path>
              <a:path w="6107430" h="808355">
                <a:moveTo>
                  <a:pt x="1444650" y="9524"/>
                </a:moveTo>
                <a:lnTo>
                  <a:pt x="1416075" y="9524"/>
                </a:lnTo>
                <a:lnTo>
                  <a:pt x="1416075" y="0"/>
                </a:lnTo>
                <a:lnTo>
                  <a:pt x="1444650" y="0"/>
                </a:lnTo>
                <a:lnTo>
                  <a:pt x="1444650" y="9524"/>
                </a:lnTo>
                <a:close/>
              </a:path>
              <a:path w="6107430" h="808355">
                <a:moveTo>
                  <a:pt x="1482750" y="9524"/>
                </a:moveTo>
                <a:lnTo>
                  <a:pt x="1454175" y="9524"/>
                </a:lnTo>
                <a:lnTo>
                  <a:pt x="1454175" y="0"/>
                </a:lnTo>
                <a:lnTo>
                  <a:pt x="1482750" y="0"/>
                </a:lnTo>
                <a:lnTo>
                  <a:pt x="1482750" y="9524"/>
                </a:lnTo>
                <a:close/>
              </a:path>
              <a:path w="6107430" h="808355">
                <a:moveTo>
                  <a:pt x="1520850" y="9524"/>
                </a:moveTo>
                <a:lnTo>
                  <a:pt x="1492275" y="9524"/>
                </a:lnTo>
                <a:lnTo>
                  <a:pt x="1492275" y="0"/>
                </a:lnTo>
                <a:lnTo>
                  <a:pt x="1520850" y="0"/>
                </a:lnTo>
                <a:lnTo>
                  <a:pt x="1520850" y="9524"/>
                </a:lnTo>
                <a:close/>
              </a:path>
              <a:path w="6107430" h="808355">
                <a:moveTo>
                  <a:pt x="1558950" y="9524"/>
                </a:moveTo>
                <a:lnTo>
                  <a:pt x="1530375" y="9524"/>
                </a:lnTo>
                <a:lnTo>
                  <a:pt x="1530375" y="0"/>
                </a:lnTo>
                <a:lnTo>
                  <a:pt x="1558950" y="0"/>
                </a:lnTo>
                <a:lnTo>
                  <a:pt x="1558950" y="9524"/>
                </a:lnTo>
                <a:close/>
              </a:path>
              <a:path w="6107430" h="808355">
                <a:moveTo>
                  <a:pt x="1597050" y="9524"/>
                </a:moveTo>
                <a:lnTo>
                  <a:pt x="1568475" y="9524"/>
                </a:lnTo>
                <a:lnTo>
                  <a:pt x="1568475" y="0"/>
                </a:lnTo>
                <a:lnTo>
                  <a:pt x="1597050" y="0"/>
                </a:lnTo>
                <a:lnTo>
                  <a:pt x="1597050" y="9524"/>
                </a:lnTo>
                <a:close/>
              </a:path>
              <a:path w="6107430" h="808355">
                <a:moveTo>
                  <a:pt x="1635150" y="9524"/>
                </a:moveTo>
                <a:lnTo>
                  <a:pt x="1606575" y="9524"/>
                </a:lnTo>
                <a:lnTo>
                  <a:pt x="1606575" y="0"/>
                </a:lnTo>
                <a:lnTo>
                  <a:pt x="1635150" y="0"/>
                </a:lnTo>
                <a:lnTo>
                  <a:pt x="1635150" y="9524"/>
                </a:lnTo>
                <a:close/>
              </a:path>
              <a:path w="6107430" h="808355">
                <a:moveTo>
                  <a:pt x="1673250" y="9524"/>
                </a:moveTo>
                <a:lnTo>
                  <a:pt x="1644675" y="9524"/>
                </a:lnTo>
                <a:lnTo>
                  <a:pt x="1644675" y="0"/>
                </a:lnTo>
                <a:lnTo>
                  <a:pt x="1673250" y="0"/>
                </a:lnTo>
                <a:lnTo>
                  <a:pt x="1673250" y="9524"/>
                </a:lnTo>
                <a:close/>
              </a:path>
              <a:path w="6107430" h="808355">
                <a:moveTo>
                  <a:pt x="1711350" y="9524"/>
                </a:moveTo>
                <a:lnTo>
                  <a:pt x="1682775" y="9524"/>
                </a:lnTo>
                <a:lnTo>
                  <a:pt x="1682775" y="0"/>
                </a:lnTo>
                <a:lnTo>
                  <a:pt x="1711350" y="0"/>
                </a:lnTo>
                <a:lnTo>
                  <a:pt x="1711350" y="9524"/>
                </a:lnTo>
                <a:close/>
              </a:path>
              <a:path w="6107430" h="808355">
                <a:moveTo>
                  <a:pt x="1749450" y="9524"/>
                </a:moveTo>
                <a:lnTo>
                  <a:pt x="1720875" y="9524"/>
                </a:lnTo>
                <a:lnTo>
                  <a:pt x="1720875" y="0"/>
                </a:lnTo>
                <a:lnTo>
                  <a:pt x="1749450" y="0"/>
                </a:lnTo>
                <a:lnTo>
                  <a:pt x="1749450" y="9524"/>
                </a:lnTo>
                <a:close/>
              </a:path>
              <a:path w="6107430" h="808355">
                <a:moveTo>
                  <a:pt x="1787550" y="9524"/>
                </a:moveTo>
                <a:lnTo>
                  <a:pt x="1758975" y="9524"/>
                </a:lnTo>
                <a:lnTo>
                  <a:pt x="1758975" y="0"/>
                </a:lnTo>
                <a:lnTo>
                  <a:pt x="1787550" y="0"/>
                </a:lnTo>
                <a:lnTo>
                  <a:pt x="1787550" y="9524"/>
                </a:lnTo>
                <a:close/>
              </a:path>
              <a:path w="6107430" h="808355">
                <a:moveTo>
                  <a:pt x="1825650" y="9524"/>
                </a:moveTo>
                <a:lnTo>
                  <a:pt x="1797075" y="9524"/>
                </a:lnTo>
                <a:lnTo>
                  <a:pt x="1797075" y="0"/>
                </a:lnTo>
                <a:lnTo>
                  <a:pt x="1825650" y="0"/>
                </a:lnTo>
                <a:lnTo>
                  <a:pt x="1825650" y="9524"/>
                </a:lnTo>
                <a:close/>
              </a:path>
              <a:path w="6107430" h="808355">
                <a:moveTo>
                  <a:pt x="1863750" y="9524"/>
                </a:moveTo>
                <a:lnTo>
                  <a:pt x="1835175" y="9524"/>
                </a:lnTo>
                <a:lnTo>
                  <a:pt x="1835175" y="0"/>
                </a:lnTo>
                <a:lnTo>
                  <a:pt x="1863750" y="0"/>
                </a:lnTo>
                <a:lnTo>
                  <a:pt x="1863750" y="9524"/>
                </a:lnTo>
                <a:close/>
              </a:path>
              <a:path w="6107430" h="808355">
                <a:moveTo>
                  <a:pt x="1901850" y="9524"/>
                </a:moveTo>
                <a:lnTo>
                  <a:pt x="1873275" y="9524"/>
                </a:lnTo>
                <a:lnTo>
                  <a:pt x="1873275" y="0"/>
                </a:lnTo>
                <a:lnTo>
                  <a:pt x="1901850" y="0"/>
                </a:lnTo>
                <a:lnTo>
                  <a:pt x="1901850" y="9524"/>
                </a:lnTo>
                <a:close/>
              </a:path>
              <a:path w="6107430" h="808355">
                <a:moveTo>
                  <a:pt x="1939950" y="9524"/>
                </a:moveTo>
                <a:lnTo>
                  <a:pt x="1911375" y="9524"/>
                </a:lnTo>
                <a:lnTo>
                  <a:pt x="1911375" y="0"/>
                </a:lnTo>
                <a:lnTo>
                  <a:pt x="1939950" y="0"/>
                </a:lnTo>
                <a:lnTo>
                  <a:pt x="1939950" y="9524"/>
                </a:lnTo>
                <a:close/>
              </a:path>
              <a:path w="6107430" h="808355">
                <a:moveTo>
                  <a:pt x="1978050" y="9524"/>
                </a:moveTo>
                <a:lnTo>
                  <a:pt x="1949475" y="9524"/>
                </a:lnTo>
                <a:lnTo>
                  <a:pt x="1949475" y="0"/>
                </a:lnTo>
                <a:lnTo>
                  <a:pt x="1978050" y="0"/>
                </a:lnTo>
                <a:lnTo>
                  <a:pt x="1978050" y="9524"/>
                </a:lnTo>
                <a:close/>
              </a:path>
              <a:path w="6107430" h="808355">
                <a:moveTo>
                  <a:pt x="2016150" y="9524"/>
                </a:moveTo>
                <a:lnTo>
                  <a:pt x="1987575" y="9524"/>
                </a:lnTo>
                <a:lnTo>
                  <a:pt x="1987575" y="0"/>
                </a:lnTo>
                <a:lnTo>
                  <a:pt x="2016150" y="0"/>
                </a:lnTo>
                <a:lnTo>
                  <a:pt x="2016150" y="9524"/>
                </a:lnTo>
                <a:close/>
              </a:path>
              <a:path w="6107430" h="808355">
                <a:moveTo>
                  <a:pt x="2054250" y="9524"/>
                </a:moveTo>
                <a:lnTo>
                  <a:pt x="2025675" y="9524"/>
                </a:lnTo>
                <a:lnTo>
                  <a:pt x="2025675" y="0"/>
                </a:lnTo>
                <a:lnTo>
                  <a:pt x="2054250" y="0"/>
                </a:lnTo>
                <a:lnTo>
                  <a:pt x="2054250" y="9524"/>
                </a:lnTo>
                <a:close/>
              </a:path>
              <a:path w="6107430" h="808355">
                <a:moveTo>
                  <a:pt x="2092350" y="9524"/>
                </a:moveTo>
                <a:lnTo>
                  <a:pt x="2063775" y="9524"/>
                </a:lnTo>
                <a:lnTo>
                  <a:pt x="2063775" y="0"/>
                </a:lnTo>
                <a:lnTo>
                  <a:pt x="2092350" y="0"/>
                </a:lnTo>
                <a:lnTo>
                  <a:pt x="2092350" y="9524"/>
                </a:lnTo>
                <a:close/>
              </a:path>
              <a:path w="6107430" h="808355">
                <a:moveTo>
                  <a:pt x="2130450" y="9524"/>
                </a:moveTo>
                <a:lnTo>
                  <a:pt x="2101875" y="9524"/>
                </a:lnTo>
                <a:lnTo>
                  <a:pt x="2101875" y="0"/>
                </a:lnTo>
                <a:lnTo>
                  <a:pt x="2130450" y="0"/>
                </a:lnTo>
                <a:lnTo>
                  <a:pt x="2130450" y="9524"/>
                </a:lnTo>
                <a:close/>
              </a:path>
              <a:path w="6107430" h="808355">
                <a:moveTo>
                  <a:pt x="2168550" y="9524"/>
                </a:moveTo>
                <a:lnTo>
                  <a:pt x="2139975" y="9524"/>
                </a:lnTo>
                <a:lnTo>
                  <a:pt x="2139975" y="0"/>
                </a:lnTo>
                <a:lnTo>
                  <a:pt x="2168550" y="0"/>
                </a:lnTo>
                <a:lnTo>
                  <a:pt x="2168550" y="9524"/>
                </a:lnTo>
                <a:close/>
              </a:path>
              <a:path w="6107430" h="808355">
                <a:moveTo>
                  <a:pt x="2206650" y="9524"/>
                </a:moveTo>
                <a:lnTo>
                  <a:pt x="2178075" y="9524"/>
                </a:lnTo>
                <a:lnTo>
                  <a:pt x="2178075" y="0"/>
                </a:lnTo>
                <a:lnTo>
                  <a:pt x="2206650" y="0"/>
                </a:lnTo>
                <a:lnTo>
                  <a:pt x="2206650" y="9524"/>
                </a:lnTo>
                <a:close/>
              </a:path>
              <a:path w="6107430" h="808355">
                <a:moveTo>
                  <a:pt x="2244750" y="9524"/>
                </a:moveTo>
                <a:lnTo>
                  <a:pt x="2216175" y="9524"/>
                </a:lnTo>
                <a:lnTo>
                  <a:pt x="2216175" y="0"/>
                </a:lnTo>
                <a:lnTo>
                  <a:pt x="2244750" y="0"/>
                </a:lnTo>
                <a:lnTo>
                  <a:pt x="2244750" y="9524"/>
                </a:lnTo>
                <a:close/>
              </a:path>
              <a:path w="6107430" h="808355">
                <a:moveTo>
                  <a:pt x="2282850" y="9524"/>
                </a:moveTo>
                <a:lnTo>
                  <a:pt x="2254275" y="9524"/>
                </a:lnTo>
                <a:lnTo>
                  <a:pt x="2254275" y="0"/>
                </a:lnTo>
                <a:lnTo>
                  <a:pt x="2282850" y="0"/>
                </a:lnTo>
                <a:lnTo>
                  <a:pt x="2282850" y="9524"/>
                </a:lnTo>
                <a:close/>
              </a:path>
              <a:path w="6107430" h="808355">
                <a:moveTo>
                  <a:pt x="2320950" y="9524"/>
                </a:moveTo>
                <a:lnTo>
                  <a:pt x="2292375" y="9524"/>
                </a:lnTo>
                <a:lnTo>
                  <a:pt x="2292375" y="0"/>
                </a:lnTo>
                <a:lnTo>
                  <a:pt x="2320950" y="0"/>
                </a:lnTo>
                <a:lnTo>
                  <a:pt x="2320950" y="9524"/>
                </a:lnTo>
                <a:close/>
              </a:path>
              <a:path w="6107430" h="808355">
                <a:moveTo>
                  <a:pt x="2359050" y="9524"/>
                </a:moveTo>
                <a:lnTo>
                  <a:pt x="2330475" y="9524"/>
                </a:lnTo>
                <a:lnTo>
                  <a:pt x="2330475" y="0"/>
                </a:lnTo>
                <a:lnTo>
                  <a:pt x="2359050" y="0"/>
                </a:lnTo>
                <a:lnTo>
                  <a:pt x="2359050" y="9524"/>
                </a:lnTo>
                <a:close/>
              </a:path>
              <a:path w="6107430" h="808355">
                <a:moveTo>
                  <a:pt x="2397150" y="9524"/>
                </a:moveTo>
                <a:lnTo>
                  <a:pt x="2368575" y="9524"/>
                </a:lnTo>
                <a:lnTo>
                  <a:pt x="2368575" y="0"/>
                </a:lnTo>
                <a:lnTo>
                  <a:pt x="2397150" y="0"/>
                </a:lnTo>
                <a:lnTo>
                  <a:pt x="2397150" y="9524"/>
                </a:lnTo>
                <a:close/>
              </a:path>
              <a:path w="6107430" h="808355">
                <a:moveTo>
                  <a:pt x="2435250" y="9524"/>
                </a:moveTo>
                <a:lnTo>
                  <a:pt x="2406675" y="9524"/>
                </a:lnTo>
                <a:lnTo>
                  <a:pt x="2406675" y="0"/>
                </a:lnTo>
                <a:lnTo>
                  <a:pt x="2435250" y="0"/>
                </a:lnTo>
                <a:lnTo>
                  <a:pt x="2435250" y="9524"/>
                </a:lnTo>
                <a:close/>
              </a:path>
              <a:path w="6107430" h="808355">
                <a:moveTo>
                  <a:pt x="2473350" y="9524"/>
                </a:moveTo>
                <a:lnTo>
                  <a:pt x="2444775" y="9524"/>
                </a:lnTo>
                <a:lnTo>
                  <a:pt x="2444775" y="0"/>
                </a:lnTo>
                <a:lnTo>
                  <a:pt x="2473350" y="0"/>
                </a:lnTo>
                <a:lnTo>
                  <a:pt x="2473350" y="9524"/>
                </a:lnTo>
                <a:close/>
              </a:path>
              <a:path w="6107430" h="808355">
                <a:moveTo>
                  <a:pt x="2511450" y="9524"/>
                </a:moveTo>
                <a:lnTo>
                  <a:pt x="2482875" y="9524"/>
                </a:lnTo>
                <a:lnTo>
                  <a:pt x="2482875" y="0"/>
                </a:lnTo>
                <a:lnTo>
                  <a:pt x="2511450" y="0"/>
                </a:lnTo>
                <a:lnTo>
                  <a:pt x="2511450" y="9524"/>
                </a:lnTo>
                <a:close/>
              </a:path>
              <a:path w="6107430" h="808355">
                <a:moveTo>
                  <a:pt x="2549550" y="9524"/>
                </a:moveTo>
                <a:lnTo>
                  <a:pt x="2520975" y="9524"/>
                </a:lnTo>
                <a:lnTo>
                  <a:pt x="2520975" y="0"/>
                </a:lnTo>
                <a:lnTo>
                  <a:pt x="2549550" y="0"/>
                </a:lnTo>
                <a:lnTo>
                  <a:pt x="2549550" y="9524"/>
                </a:lnTo>
                <a:close/>
              </a:path>
              <a:path w="6107430" h="808355">
                <a:moveTo>
                  <a:pt x="2587650" y="9524"/>
                </a:moveTo>
                <a:lnTo>
                  <a:pt x="2559075" y="9524"/>
                </a:lnTo>
                <a:lnTo>
                  <a:pt x="2559075" y="0"/>
                </a:lnTo>
                <a:lnTo>
                  <a:pt x="2587650" y="0"/>
                </a:lnTo>
                <a:lnTo>
                  <a:pt x="2587650" y="9524"/>
                </a:lnTo>
                <a:close/>
              </a:path>
              <a:path w="6107430" h="808355">
                <a:moveTo>
                  <a:pt x="2625750" y="9524"/>
                </a:moveTo>
                <a:lnTo>
                  <a:pt x="2597175" y="9524"/>
                </a:lnTo>
                <a:lnTo>
                  <a:pt x="2597175" y="0"/>
                </a:lnTo>
                <a:lnTo>
                  <a:pt x="2625750" y="0"/>
                </a:lnTo>
                <a:lnTo>
                  <a:pt x="2625750" y="9524"/>
                </a:lnTo>
                <a:close/>
              </a:path>
              <a:path w="6107430" h="808355">
                <a:moveTo>
                  <a:pt x="2663850" y="9524"/>
                </a:moveTo>
                <a:lnTo>
                  <a:pt x="2635275" y="9524"/>
                </a:lnTo>
                <a:lnTo>
                  <a:pt x="2635275" y="0"/>
                </a:lnTo>
                <a:lnTo>
                  <a:pt x="2663850" y="0"/>
                </a:lnTo>
                <a:lnTo>
                  <a:pt x="2663850" y="9524"/>
                </a:lnTo>
                <a:close/>
              </a:path>
              <a:path w="6107430" h="808355">
                <a:moveTo>
                  <a:pt x="2701950" y="9524"/>
                </a:moveTo>
                <a:lnTo>
                  <a:pt x="2673375" y="9524"/>
                </a:lnTo>
                <a:lnTo>
                  <a:pt x="2673375" y="0"/>
                </a:lnTo>
                <a:lnTo>
                  <a:pt x="2701950" y="0"/>
                </a:lnTo>
                <a:lnTo>
                  <a:pt x="2701950" y="9524"/>
                </a:lnTo>
                <a:close/>
              </a:path>
              <a:path w="6107430" h="808355">
                <a:moveTo>
                  <a:pt x="2740050" y="9524"/>
                </a:moveTo>
                <a:lnTo>
                  <a:pt x="2711475" y="9524"/>
                </a:lnTo>
                <a:lnTo>
                  <a:pt x="2711475" y="0"/>
                </a:lnTo>
                <a:lnTo>
                  <a:pt x="2740050" y="0"/>
                </a:lnTo>
                <a:lnTo>
                  <a:pt x="2740050" y="9524"/>
                </a:lnTo>
                <a:close/>
              </a:path>
              <a:path w="6107430" h="808355">
                <a:moveTo>
                  <a:pt x="2778150" y="9524"/>
                </a:moveTo>
                <a:lnTo>
                  <a:pt x="2749575" y="9524"/>
                </a:lnTo>
                <a:lnTo>
                  <a:pt x="2749575" y="0"/>
                </a:lnTo>
                <a:lnTo>
                  <a:pt x="2778150" y="0"/>
                </a:lnTo>
                <a:lnTo>
                  <a:pt x="2778150" y="9524"/>
                </a:lnTo>
                <a:close/>
              </a:path>
              <a:path w="6107430" h="808355">
                <a:moveTo>
                  <a:pt x="2816250" y="9524"/>
                </a:moveTo>
                <a:lnTo>
                  <a:pt x="2787675" y="9524"/>
                </a:lnTo>
                <a:lnTo>
                  <a:pt x="2787675" y="0"/>
                </a:lnTo>
                <a:lnTo>
                  <a:pt x="2816250" y="0"/>
                </a:lnTo>
                <a:lnTo>
                  <a:pt x="2816250" y="9524"/>
                </a:lnTo>
                <a:close/>
              </a:path>
              <a:path w="6107430" h="808355">
                <a:moveTo>
                  <a:pt x="2854350" y="9524"/>
                </a:moveTo>
                <a:lnTo>
                  <a:pt x="2825775" y="9524"/>
                </a:lnTo>
                <a:lnTo>
                  <a:pt x="2825775" y="0"/>
                </a:lnTo>
                <a:lnTo>
                  <a:pt x="2854350" y="0"/>
                </a:lnTo>
                <a:lnTo>
                  <a:pt x="2854350" y="9524"/>
                </a:lnTo>
                <a:close/>
              </a:path>
              <a:path w="6107430" h="808355">
                <a:moveTo>
                  <a:pt x="2892450" y="9524"/>
                </a:moveTo>
                <a:lnTo>
                  <a:pt x="2863875" y="9524"/>
                </a:lnTo>
                <a:lnTo>
                  <a:pt x="2863875" y="0"/>
                </a:lnTo>
                <a:lnTo>
                  <a:pt x="2892450" y="0"/>
                </a:lnTo>
                <a:lnTo>
                  <a:pt x="2892450" y="9524"/>
                </a:lnTo>
                <a:close/>
              </a:path>
              <a:path w="6107430" h="808355">
                <a:moveTo>
                  <a:pt x="2930550" y="9524"/>
                </a:moveTo>
                <a:lnTo>
                  <a:pt x="2901975" y="9524"/>
                </a:lnTo>
                <a:lnTo>
                  <a:pt x="2901975" y="0"/>
                </a:lnTo>
                <a:lnTo>
                  <a:pt x="2930550" y="0"/>
                </a:lnTo>
                <a:lnTo>
                  <a:pt x="2930550" y="9524"/>
                </a:lnTo>
                <a:close/>
              </a:path>
              <a:path w="6107430" h="808355">
                <a:moveTo>
                  <a:pt x="2968650" y="9524"/>
                </a:moveTo>
                <a:lnTo>
                  <a:pt x="2940075" y="9524"/>
                </a:lnTo>
                <a:lnTo>
                  <a:pt x="2940075" y="0"/>
                </a:lnTo>
                <a:lnTo>
                  <a:pt x="2968650" y="0"/>
                </a:lnTo>
                <a:lnTo>
                  <a:pt x="2968650" y="9524"/>
                </a:lnTo>
                <a:close/>
              </a:path>
              <a:path w="6107430" h="808355">
                <a:moveTo>
                  <a:pt x="3006750" y="9524"/>
                </a:moveTo>
                <a:lnTo>
                  <a:pt x="2978175" y="9524"/>
                </a:lnTo>
                <a:lnTo>
                  <a:pt x="2978175" y="0"/>
                </a:lnTo>
                <a:lnTo>
                  <a:pt x="3006750" y="0"/>
                </a:lnTo>
                <a:lnTo>
                  <a:pt x="3006750" y="9524"/>
                </a:lnTo>
                <a:close/>
              </a:path>
              <a:path w="6107430" h="808355">
                <a:moveTo>
                  <a:pt x="3044850" y="9524"/>
                </a:moveTo>
                <a:lnTo>
                  <a:pt x="3016275" y="9524"/>
                </a:lnTo>
                <a:lnTo>
                  <a:pt x="3016275" y="0"/>
                </a:lnTo>
                <a:lnTo>
                  <a:pt x="3044850" y="0"/>
                </a:lnTo>
                <a:lnTo>
                  <a:pt x="3044850" y="9524"/>
                </a:lnTo>
                <a:close/>
              </a:path>
              <a:path w="6107430" h="808355">
                <a:moveTo>
                  <a:pt x="3082950" y="9524"/>
                </a:moveTo>
                <a:lnTo>
                  <a:pt x="3054375" y="9524"/>
                </a:lnTo>
                <a:lnTo>
                  <a:pt x="3054375" y="0"/>
                </a:lnTo>
                <a:lnTo>
                  <a:pt x="3082950" y="0"/>
                </a:lnTo>
                <a:lnTo>
                  <a:pt x="3082950" y="9524"/>
                </a:lnTo>
                <a:close/>
              </a:path>
              <a:path w="6107430" h="808355">
                <a:moveTo>
                  <a:pt x="3121050" y="9524"/>
                </a:moveTo>
                <a:lnTo>
                  <a:pt x="3092475" y="9524"/>
                </a:lnTo>
                <a:lnTo>
                  <a:pt x="3092475" y="0"/>
                </a:lnTo>
                <a:lnTo>
                  <a:pt x="3121050" y="0"/>
                </a:lnTo>
                <a:lnTo>
                  <a:pt x="3121050" y="9524"/>
                </a:lnTo>
                <a:close/>
              </a:path>
              <a:path w="6107430" h="808355">
                <a:moveTo>
                  <a:pt x="3159150" y="9524"/>
                </a:moveTo>
                <a:lnTo>
                  <a:pt x="3130575" y="9524"/>
                </a:lnTo>
                <a:lnTo>
                  <a:pt x="3130575" y="0"/>
                </a:lnTo>
                <a:lnTo>
                  <a:pt x="3159150" y="0"/>
                </a:lnTo>
                <a:lnTo>
                  <a:pt x="3159150" y="9524"/>
                </a:lnTo>
                <a:close/>
              </a:path>
              <a:path w="6107430" h="808355">
                <a:moveTo>
                  <a:pt x="3197250" y="9524"/>
                </a:moveTo>
                <a:lnTo>
                  <a:pt x="3168675" y="9524"/>
                </a:lnTo>
                <a:lnTo>
                  <a:pt x="3168675" y="0"/>
                </a:lnTo>
                <a:lnTo>
                  <a:pt x="3197250" y="0"/>
                </a:lnTo>
                <a:lnTo>
                  <a:pt x="3197250" y="9524"/>
                </a:lnTo>
                <a:close/>
              </a:path>
              <a:path w="6107430" h="808355">
                <a:moveTo>
                  <a:pt x="3235350" y="9524"/>
                </a:moveTo>
                <a:lnTo>
                  <a:pt x="3206775" y="9524"/>
                </a:lnTo>
                <a:lnTo>
                  <a:pt x="3206775" y="0"/>
                </a:lnTo>
                <a:lnTo>
                  <a:pt x="3235350" y="0"/>
                </a:lnTo>
                <a:lnTo>
                  <a:pt x="3235350" y="9524"/>
                </a:lnTo>
                <a:close/>
              </a:path>
              <a:path w="6107430" h="808355">
                <a:moveTo>
                  <a:pt x="3273450" y="9524"/>
                </a:moveTo>
                <a:lnTo>
                  <a:pt x="3244875" y="9524"/>
                </a:lnTo>
                <a:lnTo>
                  <a:pt x="3244875" y="0"/>
                </a:lnTo>
                <a:lnTo>
                  <a:pt x="3273450" y="0"/>
                </a:lnTo>
                <a:lnTo>
                  <a:pt x="3273450" y="9524"/>
                </a:lnTo>
                <a:close/>
              </a:path>
              <a:path w="6107430" h="808355">
                <a:moveTo>
                  <a:pt x="3311550" y="9524"/>
                </a:moveTo>
                <a:lnTo>
                  <a:pt x="3282975" y="9524"/>
                </a:lnTo>
                <a:lnTo>
                  <a:pt x="3282975" y="0"/>
                </a:lnTo>
                <a:lnTo>
                  <a:pt x="3311550" y="0"/>
                </a:lnTo>
                <a:lnTo>
                  <a:pt x="3311550" y="9524"/>
                </a:lnTo>
                <a:close/>
              </a:path>
              <a:path w="6107430" h="808355">
                <a:moveTo>
                  <a:pt x="3349650" y="9524"/>
                </a:moveTo>
                <a:lnTo>
                  <a:pt x="3321075" y="9524"/>
                </a:lnTo>
                <a:lnTo>
                  <a:pt x="3321075" y="0"/>
                </a:lnTo>
                <a:lnTo>
                  <a:pt x="3349650" y="0"/>
                </a:lnTo>
                <a:lnTo>
                  <a:pt x="3349650" y="9524"/>
                </a:lnTo>
                <a:close/>
              </a:path>
              <a:path w="6107430" h="808355">
                <a:moveTo>
                  <a:pt x="3387750" y="9524"/>
                </a:moveTo>
                <a:lnTo>
                  <a:pt x="3359175" y="9524"/>
                </a:lnTo>
                <a:lnTo>
                  <a:pt x="3359175" y="0"/>
                </a:lnTo>
                <a:lnTo>
                  <a:pt x="3387750" y="0"/>
                </a:lnTo>
                <a:lnTo>
                  <a:pt x="3387750" y="9524"/>
                </a:lnTo>
                <a:close/>
              </a:path>
              <a:path w="6107430" h="808355">
                <a:moveTo>
                  <a:pt x="3425850" y="9524"/>
                </a:moveTo>
                <a:lnTo>
                  <a:pt x="3397275" y="9524"/>
                </a:lnTo>
                <a:lnTo>
                  <a:pt x="3397275" y="0"/>
                </a:lnTo>
                <a:lnTo>
                  <a:pt x="3425850" y="0"/>
                </a:lnTo>
                <a:lnTo>
                  <a:pt x="3425850" y="9524"/>
                </a:lnTo>
                <a:close/>
              </a:path>
              <a:path w="6107430" h="808355">
                <a:moveTo>
                  <a:pt x="3463950" y="9524"/>
                </a:moveTo>
                <a:lnTo>
                  <a:pt x="3435375" y="9524"/>
                </a:lnTo>
                <a:lnTo>
                  <a:pt x="3435375" y="0"/>
                </a:lnTo>
                <a:lnTo>
                  <a:pt x="3463950" y="0"/>
                </a:lnTo>
                <a:lnTo>
                  <a:pt x="3463950" y="9524"/>
                </a:lnTo>
                <a:close/>
              </a:path>
              <a:path w="6107430" h="808355">
                <a:moveTo>
                  <a:pt x="3502050" y="9524"/>
                </a:moveTo>
                <a:lnTo>
                  <a:pt x="3473475" y="9524"/>
                </a:lnTo>
                <a:lnTo>
                  <a:pt x="3473475" y="0"/>
                </a:lnTo>
                <a:lnTo>
                  <a:pt x="3502050" y="0"/>
                </a:lnTo>
                <a:lnTo>
                  <a:pt x="3502050" y="9524"/>
                </a:lnTo>
                <a:close/>
              </a:path>
              <a:path w="6107430" h="808355">
                <a:moveTo>
                  <a:pt x="3540150" y="9524"/>
                </a:moveTo>
                <a:lnTo>
                  <a:pt x="3511575" y="9524"/>
                </a:lnTo>
                <a:lnTo>
                  <a:pt x="3511575" y="0"/>
                </a:lnTo>
                <a:lnTo>
                  <a:pt x="3540150" y="0"/>
                </a:lnTo>
                <a:lnTo>
                  <a:pt x="3540150" y="9524"/>
                </a:lnTo>
                <a:close/>
              </a:path>
              <a:path w="6107430" h="808355">
                <a:moveTo>
                  <a:pt x="3578250" y="9524"/>
                </a:moveTo>
                <a:lnTo>
                  <a:pt x="3549675" y="9524"/>
                </a:lnTo>
                <a:lnTo>
                  <a:pt x="3549675" y="0"/>
                </a:lnTo>
                <a:lnTo>
                  <a:pt x="3578250" y="0"/>
                </a:lnTo>
                <a:lnTo>
                  <a:pt x="3578250" y="9524"/>
                </a:lnTo>
                <a:close/>
              </a:path>
              <a:path w="6107430" h="808355">
                <a:moveTo>
                  <a:pt x="3616350" y="9524"/>
                </a:moveTo>
                <a:lnTo>
                  <a:pt x="3587775" y="9524"/>
                </a:lnTo>
                <a:lnTo>
                  <a:pt x="3587775" y="0"/>
                </a:lnTo>
                <a:lnTo>
                  <a:pt x="3616350" y="0"/>
                </a:lnTo>
                <a:lnTo>
                  <a:pt x="3616350" y="9524"/>
                </a:lnTo>
                <a:close/>
              </a:path>
              <a:path w="6107430" h="808355">
                <a:moveTo>
                  <a:pt x="3654450" y="9524"/>
                </a:moveTo>
                <a:lnTo>
                  <a:pt x="3625875" y="9524"/>
                </a:lnTo>
                <a:lnTo>
                  <a:pt x="3625875" y="0"/>
                </a:lnTo>
                <a:lnTo>
                  <a:pt x="3654450" y="0"/>
                </a:lnTo>
                <a:lnTo>
                  <a:pt x="3654450" y="9524"/>
                </a:lnTo>
                <a:close/>
              </a:path>
              <a:path w="6107430" h="808355">
                <a:moveTo>
                  <a:pt x="3692550" y="9524"/>
                </a:moveTo>
                <a:lnTo>
                  <a:pt x="3663975" y="9524"/>
                </a:lnTo>
                <a:lnTo>
                  <a:pt x="3663975" y="0"/>
                </a:lnTo>
                <a:lnTo>
                  <a:pt x="3692550" y="0"/>
                </a:lnTo>
                <a:lnTo>
                  <a:pt x="3692550" y="9524"/>
                </a:lnTo>
                <a:close/>
              </a:path>
              <a:path w="6107430" h="808355">
                <a:moveTo>
                  <a:pt x="3730650" y="9524"/>
                </a:moveTo>
                <a:lnTo>
                  <a:pt x="3702075" y="9524"/>
                </a:lnTo>
                <a:lnTo>
                  <a:pt x="3702075" y="0"/>
                </a:lnTo>
                <a:lnTo>
                  <a:pt x="3730650" y="0"/>
                </a:lnTo>
                <a:lnTo>
                  <a:pt x="3730650" y="9524"/>
                </a:lnTo>
                <a:close/>
              </a:path>
              <a:path w="6107430" h="808355">
                <a:moveTo>
                  <a:pt x="3768750" y="9524"/>
                </a:moveTo>
                <a:lnTo>
                  <a:pt x="3740175" y="9524"/>
                </a:lnTo>
                <a:lnTo>
                  <a:pt x="3740175" y="0"/>
                </a:lnTo>
                <a:lnTo>
                  <a:pt x="3768750" y="0"/>
                </a:lnTo>
                <a:lnTo>
                  <a:pt x="3768750" y="9524"/>
                </a:lnTo>
                <a:close/>
              </a:path>
              <a:path w="6107430" h="808355">
                <a:moveTo>
                  <a:pt x="3806850" y="9524"/>
                </a:moveTo>
                <a:lnTo>
                  <a:pt x="3778275" y="9524"/>
                </a:lnTo>
                <a:lnTo>
                  <a:pt x="3778275" y="0"/>
                </a:lnTo>
                <a:lnTo>
                  <a:pt x="3806850" y="0"/>
                </a:lnTo>
                <a:lnTo>
                  <a:pt x="3806850" y="9524"/>
                </a:lnTo>
                <a:close/>
              </a:path>
              <a:path w="6107430" h="808355">
                <a:moveTo>
                  <a:pt x="3844950" y="9524"/>
                </a:moveTo>
                <a:lnTo>
                  <a:pt x="3816375" y="9524"/>
                </a:lnTo>
                <a:lnTo>
                  <a:pt x="3816375" y="0"/>
                </a:lnTo>
                <a:lnTo>
                  <a:pt x="3844950" y="0"/>
                </a:lnTo>
                <a:lnTo>
                  <a:pt x="3844950" y="9524"/>
                </a:lnTo>
                <a:close/>
              </a:path>
              <a:path w="6107430" h="808355">
                <a:moveTo>
                  <a:pt x="3883050" y="9524"/>
                </a:moveTo>
                <a:lnTo>
                  <a:pt x="3854475" y="9524"/>
                </a:lnTo>
                <a:lnTo>
                  <a:pt x="3854475" y="0"/>
                </a:lnTo>
                <a:lnTo>
                  <a:pt x="3883050" y="0"/>
                </a:lnTo>
                <a:lnTo>
                  <a:pt x="3883050" y="9524"/>
                </a:lnTo>
                <a:close/>
              </a:path>
              <a:path w="6107430" h="808355">
                <a:moveTo>
                  <a:pt x="3921150" y="9524"/>
                </a:moveTo>
                <a:lnTo>
                  <a:pt x="3892575" y="9524"/>
                </a:lnTo>
                <a:lnTo>
                  <a:pt x="3892575" y="0"/>
                </a:lnTo>
                <a:lnTo>
                  <a:pt x="3921150" y="0"/>
                </a:lnTo>
                <a:lnTo>
                  <a:pt x="3921150" y="9524"/>
                </a:lnTo>
                <a:close/>
              </a:path>
              <a:path w="6107430" h="808355">
                <a:moveTo>
                  <a:pt x="3959250" y="9524"/>
                </a:moveTo>
                <a:lnTo>
                  <a:pt x="3930675" y="9524"/>
                </a:lnTo>
                <a:lnTo>
                  <a:pt x="3930675" y="0"/>
                </a:lnTo>
                <a:lnTo>
                  <a:pt x="3959250" y="0"/>
                </a:lnTo>
                <a:lnTo>
                  <a:pt x="3959250" y="9524"/>
                </a:lnTo>
                <a:close/>
              </a:path>
              <a:path w="6107430" h="808355">
                <a:moveTo>
                  <a:pt x="3997350" y="9524"/>
                </a:moveTo>
                <a:lnTo>
                  <a:pt x="3968775" y="9524"/>
                </a:lnTo>
                <a:lnTo>
                  <a:pt x="3968775" y="0"/>
                </a:lnTo>
                <a:lnTo>
                  <a:pt x="3997350" y="0"/>
                </a:lnTo>
                <a:lnTo>
                  <a:pt x="3997350" y="9524"/>
                </a:lnTo>
                <a:close/>
              </a:path>
              <a:path w="6107430" h="808355">
                <a:moveTo>
                  <a:pt x="4035450" y="9524"/>
                </a:moveTo>
                <a:lnTo>
                  <a:pt x="4006875" y="9524"/>
                </a:lnTo>
                <a:lnTo>
                  <a:pt x="4006875" y="0"/>
                </a:lnTo>
                <a:lnTo>
                  <a:pt x="4035450" y="0"/>
                </a:lnTo>
                <a:lnTo>
                  <a:pt x="4035450" y="9524"/>
                </a:lnTo>
                <a:close/>
              </a:path>
              <a:path w="6107430" h="808355">
                <a:moveTo>
                  <a:pt x="4073550" y="9524"/>
                </a:moveTo>
                <a:lnTo>
                  <a:pt x="4044975" y="9524"/>
                </a:lnTo>
                <a:lnTo>
                  <a:pt x="4044975" y="0"/>
                </a:lnTo>
                <a:lnTo>
                  <a:pt x="4073550" y="0"/>
                </a:lnTo>
                <a:lnTo>
                  <a:pt x="4073550" y="9524"/>
                </a:lnTo>
                <a:close/>
              </a:path>
              <a:path w="6107430" h="808355">
                <a:moveTo>
                  <a:pt x="4111650" y="9524"/>
                </a:moveTo>
                <a:lnTo>
                  <a:pt x="4083075" y="9524"/>
                </a:lnTo>
                <a:lnTo>
                  <a:pt x="4083075" y="0"/>
                </a:lnTo>
                <a:lnTo>
                  <a:pt x="4111650" y="0"/>
                </a:lnTo>
                <a:lnTo>
                  <a:pt x="4111650" y="9524"/>
                </a:lnTo>
                <a:close/>
              </a:path>
              <a:path w="6107430" h="808355">
                <a:moveTo>
                  <a:pt x="4149750" y="9524"/>
                </a:moveTo>
                <a:lnTo>
                  <a:pt x="4121175" y="9524"/>
                </a:lnTo>
                <a:lnTo>
                  <a:pt x="4121175" y="0"/>
                </a:lnTo>
                <a:lnTo>
                  <a:pt x="4149750" y="0"/>
                </a:lnTo>
                <a:lnTo>
                  <a:pt x="4149750" y="9524"/>
                </a:lnTo>
                <a:close/>
              </a:path>
              <a:path w="6107430" h="808355">
                <a:moveTo>
                  <a:pt x="4187850" y="9524"/>
                </a:moveTo>
                <a:lnTo>
                  <a:pt x="4159275" y="9524"/>
                </a:lnTo>
                <a:lnTo>
                  <a:pt x="4159275" y="0"/>
                </a:lnTo>
                <a:lnTo>
                  <a:pt x="4187850" y="0"/>
                </a:lnTo>
                <a:lnTo>
                  <a:pt x="4187850" y="9524"/>
                </a:lnTo>
                <a:close/>
              </a:path>
              <a:path w="6107430" h="808355">
                <a:moveTo>
                  <a:pt x="4225950" y="9524"/>
                </a:moveTo>
                <a:lnTo>
                  <a:pt x="4197375" y="9524"/>
                </a:lnTo>
                <a:lnTo>
                  <a:pt x="4197375" y="0"/>
                </a:lnTo>
                <a:lnTo>
                  <a:pt x="4225950" y="0"/>
                </a:lnTo>
                <a:lnTo>
                  <a:pt x="4225950" y="9524"/>
                </a:lnTo>
                <a:close/>
              </a:path>
              <a:path w="6107430" h="808355">
                <a:moveTo>
                  <a:pt x="4264050" y="9524"/>
                </a:moveTo>
                <a:lnTo>
                  <a:pt x="4235475" y="9524"/>
                </a:lnTo>
                <a:lnTo>
                  <a:pt x="4235475" y="0"/>
                </a:lnTo>
                <a:lnTo>
                  <a:pt x="4264050" y="0"/>
                </a:lnTo>
                <a:lnTo>
                  <a:pt x="4264050" y="9524"/>
                </a:lnTo>
                <a:close/>
              </a:path>
              <a:path w="6107430" h="808355">
                <a:moveTo>
                  <a:pt x="4302150" y="9524"/>
                </a:moveTo>
                <a:lnTo>
                  <a:pt x="4273575" y="9524"/>
                </a:lnTo>
                <a:lnTo>
                  <a:pt x="4273575" y="0"/>
                </a:lnTo>
                <a:lnTo>
                  <a:pt x="4302150" y="0"/>
                </a:lnTo>
                <a:lnTo>
                  <a:pt x="4302150" y="9524"/>
                </a:lnTo>
                <a:close/>
              </a:path>
              <a:path w="6107430" h="808355">
                <a:moveTo>
                  <a:pt x="4340250" y="9524"/>
                </a:moveTo>
                <a:lnTo>
                  <a:pt x="4311675" y="9524"/>
                </a:lnTo>
                <a:lnTo>
                  <a:pt x="4311675" y="0"/>
                </a:lnTo>
                <a:lnTo>
                  <a:pt x="4340250" y="0"/>
                </a:lnTo>
                <a:lnTo>
                  <a:pt x="4340250" y="9524"/>
                </a:lnTo>
                <a:close/>
              </a:path>
              <a:path w="6107430" h="808355">
                <a:moveTo>
                  <a:pt x="4378350" y="9524"/>
                </a:moveTo>
                <a:lnTo>
                  <a:pt x="4349775" y="9524"/>
                </a:lnTo>
                <a:lnTo>
                  <a:pt x="4349775" y="0"/>
                </a:lnTo>
                <a:lnTo>
                  <a:pt x="4378350" y="0"/>
                </a:lnTo>
                <a:lnTo>
                  <a:pt x="4378350" y="9524"/>
                </a:lnTo>
                <a:close/>
              </a:path>
              <a:path w="6107430" h="808355">
                <a:moveTo>
                  <a:pt x="4416450" y="9524"/>
                </a:moveTo>
                <a:lnTo>
                  <a:pt x="4387875" y="9524"/>
                </a:lnTo>
                <a:lnTo>
                  <a:pt x="4387875" y="0"/>
                </a:lnTo>
                <a:lnTo>
                  <a:pt x="4416450" y="0"/>
                </a:lnTo>
                <a:lnTo>
                  <a:pt x="4416450" y="9524"/>
                </a:lnTo>
                <a:close/>
              </a:path>
              <a:path w="6107430" h="808355">
                <a:moveTo>
                  <a:pt x="4454550" y="9524"/>
                </a:moveTo>
                <a:lnTo>
                  <a:pt x="4425975" y="9524"/>
                </a:lnTo>
                <a:lnTo>
                  <a:pt x="4425975" y="0"/>
                </a:lnTo>
                <a:lnTo>
                  <a:pt x="4454550" y="0"/>
                </a:lnTo>
                <a:lnTo>
                  <a:pt x="4454550" y="9524"/>
                </a:lnTo>
                <a:close/>
              </a:path>
              <a:path w="6107430" h="808355">
                <a:moveTo>
                  <a:pt x="4492650" y="9524"/>
                </a:moveTo>
                <a:lnTo>
                  <a:pt x="4464075" y="9524"/>
                </a:lnTo>
                <a:lnTo>
                  <a:pt x="4464075" y="0"/>
                </a:lnTo>
                <a:lnTo>
                  <a:pt x="4492650" y="0"/>
                </a:lnTo>
                <a:lnTo>
                  <a:pt x="4492650" y="9524"/>
                </a:lnTo>
                <a:close/>
              </a:path>
              <a:path w="6107430" h="808355">
                <a:moveTo>
                  <a:pt x="4530750" y="9524"/>
                </a:moveTo>
                <a:lnTo>
                  <a:pt x="4502175" y="9524"/>
                </a:lnTo>
                <a:lnTo>
                  <a:pt x="4502175" y="0"/>
                </a:lnTo>
                <a:lnTo>
                  <a:pt x="4530750" y="0"/>
                </a:lnTo>
                <a:lnTo>
                  <a:pt x="4530750" y="9524"/>
                </a:lnTo>
                <a:close/>
              </a:path>
              <a:path w="6107430" h="808355">
                <a:moveTo>
                  <a:pt x="4568850" y="9524"/>
                </a:moveTo>
                <a:lnTo>
                  <a:pt x="4540275" y="9524"/>
                </a:lnTo>
                <a:lnTo>
                  <a:pt x="4540275" y="0"/>
                </a:lnTo>
                <a:lnTo>
                  <a:pt x="4568850" y="0"/>
                </a:lnTo>
                <a:lnTo>
                  <a:pt x="4568850" y="9524"/>
                </a:lnTo>
                <a:close/>
              </a:path>
              <a:path w="6107430" h="808355">
                <a:moveTo>
                  <a:pt x="4606950" y="9524"/>
                </a:moveTo>
                <a:lnTo>
                  <a:pt x="4578375" y="9524"/>
                </a:lnTo>
                <a:lnTo>
                  <a:pt x="4578375" y="0"/>
                </a:lnTo>
                <a:lnTo>
                  <a:pt x="4606950" y="0"/>
                </a:lnTo>
                <a:lnTo>
                  <a:pt x="4606950" y="9524"/>
                </a:lnTo>
                <a:close/>
              </a:path>
              <a:path w="6107430" h="808355">
                <a:moveTo>
                  <a:pt x="4645050" y="9524"/>
                </a:moveTo>
                <a:lnTo>
                  <a:pt x="4616475" y="9524"/>
                </a:lnTo>
                <a:lnTo>
                  <a:pt x="4616475" y="0"/>
                </a:lnTo>
                <a:lnTo>
                  <a:pt x="4645050" y="0"/>
                </a:lnTo>
                <a:lnTo>
                  <a:pt x="4645050" y="9524"/>
                </a:lnTo>
                <a:close/>
              </a:path>
              <a:path w="6107430" h="808355">
                <a:moveTo>
                  <a:pt x="4683150" y="9524"/>
                </a:moveTo>
                <a:lnTo>
                  <a:pt x="4654575" y="9524"/>
                </a:lnTo>
                <a:lnTo>
                  <a:pt x="4654575" y="0"/>
                </a:lnTo>
                <a:lnTo>
                  <a:pt x="4683150" y="0"/>
                </a:lnTo>
                <a:lnTo>
                  <a:pt x="4683150" y="9524"/>
                </a:lnTo>
                <a:close/>
              </a:path>
              <a:path w="6107430" h="808355">
                <a:moveTo>
                  <a:pt x="4721250" y="9524"/>
                </a:moveTo>
                <a:lnTo>
                  <a:pt x="4692675" y="9524"/>
                </a:lnTo>
                <a:lnTo>
                  <a:pt x="4692675" y="0"/>
                </a:lnTo>
                <a:lnTo>
                  <a:pt x="4721250" y="0"/>
                </a:lnTo>
                <a:lnTo>
                  <a:pt x="4721250" y="9524"/>
                </a:lnTo>
                <a:close/>
              </a:path>
              <a:path w="6107430" h="808355">
                <a:moveTo>
                  <a:pt x="4759350" y="9524"/>
                </a:moveTo>
                <a:lnTo>
                  <a:pt x="4730775" y="9524"/>
                </a:lnTo>
                <a:lnTo>
                  <a:pt x="4730775" y="0"/>
                </a:lnTo>
                <a:lnTo>
                  <a:pt x="4759350" y="0"/>
                </a:lnTo>
                <a:lnTo>
                  <a:pt x="4759350" y="9524"/>
                </a:lnTo>
                <a:close/>
              </a:path>
              <a:path w="6107430" h="808355">
                <a:moveTo>
                  <a:pt x="4797450" y="9524"/>
                </a:moveTo>
                <a:lnTo>
                  <a:pt x="4768875" y="9524"/>
                </a:lnTo>
                <a:lnTo>
                  <a:pt x="4768875" y="0"/>
                </a:lnTo>
                <a:lnTo>
                  <a:pt x="4797450" y="0"/>
                </a:lnTo>
                <a:lnTo>
                  <a:pt x="4797450" y="9524"/>
                </a:lnTo>
                <a:close/>
              </a:path>
              <a:path w="6107430" h="808355">
                <a:moveTo>
                  <a:pt x="4835550" y="9524"/>
                </a:moveTo>
                <a:lnTo>
                  <a:pt x="4806975" y="9524"/>
                </a:lnTo>
                <a:lnTo>
                  <a:pt x="4806975" y="0"/>
                </a:lnTo>
                <a:lnTo>
                  <a:pt x="4835550" y="0"/>
                </a:lnTo>
                <a:lnTo>
                  <a:pt x="4835550" y="9524"/>
                </a:lnTo>
                <a:close/>
              </a:path>
              <a:path w="6107430" h="808355">
                <a:moveTo>
                  <a:pt x="4873650" y="9524"/>
                </a:moveTo>
                <a:lnTo>
                  <a:pt x="4845075" y="9524"/>
                </a:lnTo>
                <a:lnTo>
                  <a:pt x="4845075" y="0"/>
                </a:lnTo>
                <a:lnTo>
                  <a:pt x="4873650" y="0"/>
                </a:lnTo>
                <a:lnTo>
                  <a:pt x="4873650" y="9524"/>
                </a:lnTo>
                <a:close/>
              </a:path>
              <a:path w="6107430" h="808355">
                <a:moveTo>
                  <a:pt x="4911750" y="9524"/>
                </a:moveTo>
                <a:lnTo>
                  <a:pt x="4883175" y="9524"/>
                </a:lnTo>
                <a:lnTo>
                  <a:pt x="4883175" y="0"/>
                </a:lnTo>
                <a:lnTo>
                  <a:pt x="4911750" y="0"/>
                </a:lnTo>
                <a:lnTo>
                  <a:pt x="4911750" y="9524"/>
                </a:lnTo>
                <a:close/>
              </a:path>
              <a:path w="6107430" h="808355">
                <a:moveTo>
                  <a:pt x="4949850" y="9524"/>
                </a:moveTo>
                <a:lnTo>
                  <a:pt x="4921275" y="9524"/>
                </a:lnTo>
                <a:lnTo>
                  <a:pt x="4921275" y="0"/>
                </a:lnTo>
                <a:lnTo>
                  <a:pt x="4949850" y="0"/>
                </a:lnTo>
                <a:lnTo>
                  <a:pt x="4949850" y="9524"/>
                </a:lnTo>
                <a:close/>
              </a:path>
              <a:path w="6107430" h="808355">
                <a:moveTo>
                  <a:pt x="4987950" y="9524"/>
                </a:moveTo>
                <a:lnTo>
                  <a:pt x="4959375" y="9524"/>
                </a:lnTo>
                <a:lnTo>
                  <a:pt x="4959375" y="0"/>
                </a:lnTo>
                <a:lnTo>
                  <a:pt x="4987950" y="0"/>
                </a:lnTo>
                <a:lnTo>
                  <a:pt x="4987950" y="9524"/>
                </a:lnTo>
                <a:close/>
              </a:path>
              <a:path w="6107430" h="808355">
                <a:moveTo>
                  <a:pt x="5026050" y="9524"/>
                </a:moveTo>
                <a:lnTo>
                  <a:pt x="4997475" y="9524"/>
                </a:lnTo>
                <a:lnTo>
                  <a:pt x="4997475" y="0"/>
                </a:lnTo>
                <a:lnTo>
                  <a:pt x="5026050" y="0"/>
                </a:lnTo>
                <a:lnTo>
                  <a:pt x="5026050" y="9524"/>
                </a:lnTo>
                <a:close/>
              </a:path>
              <a:path w="6107430" h="808355">
                <a:moveTo>
                  <a:pt x="5064150" y="9524"/>
                </a:moveTo>
                <a:lnTo>
                  <a:pt x="5035575" y="9524"/>
                </a:lnTo>
                <a:lnTo>
                  <a:pt x="5035575" y="0"/>
                </a:lnTo>
                <a:lnTo>
                  <a:pt x="5064150" y="0"/>
                </a:lnTo>
                <a:lnTo>
                  <a:pt x="5064150" y="9524"/>
                </a:lnTo>
                <a:close/>
              </a:path>
              <a:path w="6107430" h="808355">
                <a:moveTo>
                  <a:pt x="5102250" y="9524"/>
                </a:moveTo>
                <a:lnTo>
                  <a:pt x="5073675" y="9524"/>
                </a:lnTo>
                <a:lnTo>
                  <a:pt x="5073675" y="0"/>
                </a:lnTo>
                <a:lnTo>
                  <a:pt x="5102250" y="0"/>
                </a:lnTo>
                <a:lnTo>
                  <a:pt x="5102250" y="9524"/>
                </a:lnTo>
                <a:close/>
              </a:path>
              <a:path w="6107430" h="808355">
                <a:moveTo>
                  <a:pt x="5140350" y="9524"/>
                </a:moveTo>
                <a:lnTo>
                  <a:pt x="5111775" y="9524"/>
                </a:lnTo>
                <a:lnTo>
                  <a:pt x="5111775" y="0"/>
                </a:lnTo>
                <a:lnTo>
                  <a:pt x="5140350" y="0"/>
                </a:lnTo>
                <a:lnTo>
                  <a:pt x="5140350" y="9524"/>
                </a:lnTo>
                <a:close/>
              </a:path>
              <a:path w="6107430" h="808355">
                <a:moveTo>
                  <a:pt x="5178450" y="9524"/>
                </a:moveTo>
                <a:lnTo>
                  <a:pt x="5149875" y="9524"/>
                </a:lnTo>
                <a:lnTo>
                  <a:pt x="5149875" y="0"/>
                </a:lnTo>
                <a:lnTo>
                  <a:pt x="5178450" y="0"/>
                </a:lnTo>
                <a:lnTo>
                  <a:pt x="5178450" y="9524"/>
                </a:lnTo>
                <a:close/>
              </a:path>
              <a:path w="6107430" h="808355">
                <a:moveTo>
                  <a:pt x="5216550" y="9524"/>
                </a:moveTo>
                <a:lnTo>
                  <a:pt x="5187975" y="9524"/>
                </a:lnTo>
                <a:lnTo>
                  <a:pt x="5187975" y="0"/>
                </a:lnTo>
                <a:lnTo>
                  <a:pt x="5216550" y="0"/>
                </a:lnTo>
                <a:lnTo>
                  <a:pt x="5216550" y="9524"/>
                </a:lnTo>
                <a:close/>
              </a:path>
              <a:path w="6107430" h="808355">
                <a:moveTo>
                  <a:pt x="5254650" y="9524"/>
                </a:moveTo>
                <a:lnTo>
                  <a:pt x="5226075" y="9524"/>
                </a:lnTo>
                <a:lnTo>
                  <a:pt x="5226075" y="0"/>
                </a:lnTo>
                <a:lnTo>
                  <a:pt x="5254650" y="0"/>
                </a:lnTo>
                <a:lnTo>
                  <a:pt x="5254650" y="9524"/>
                </a:lnTo>
                <a:close/>
              </a:path>
              <a:path w="6107430" h="808355">
                <a:moveTo>
                  <a:pt x="5292750" y="9524"/>
                </a:moveTo>
                <a:lnTo>
                  <a:pt x="5264175" y="9524"/>
                </a:lnTo>
                <a:lnTo>
                  <a:pt x="5264175" y="0"/>
                </a:lnTo>
                <a:lnTo>
                  <a:pt x="5292750" y="0"/>
                </a:lnTo>
                <a:lnTo>
                  <a:pt x="5292750" y="9524"/>
                </a:lnTo>
                <a:close/>
              </a:path>
              <a:path w="6107430" h="808355">
                <a:moveTo>
                  <a:pt x="5330850" y="9524"/>
                </a:moveTo>
                <a:lnTo>
                  <a:pt x="5302275" y="9524"/>
                </a:lnTo>
                <a:lnTo>
                  <a:pt x="5302275" y="0"/>
                </a:lnTo>
                <a:lnTo>
                  <a:pt x="5330850" y="0"/>
                </a:lnTo>
                <a:lnTo>
                  <a:pt x="5330850" y="9524"/>
                </a:lnTo>
                <a:close/>
              </a:path>
              <a:path w="6107430" h="808355">
                <a:moveTo>
                  <a:pt x="5368950" y="9524"/>
                </a:moveTo>
                <a:lnTo>
                  <a:pt x="5340375" y="9524"/>
                </a:lnTo>
                <a:lnTo>
                  <a:pt x="5340375" y="0"/>
                </a:lnTo>
                <a:lnTo>
                  <a:pt x="5368950" y="0"/>
                </a:lnTo>
                <a:lnTo>
                  <a:pt x="5368950" y="9524"/>
                </a:lnTo>
                <a:close/>
              </a:path>
              <a:path w="6107430" h="808355">
                <a:moveTo>
                  <a:pt x="5407050" y="9524"/>
                </a:moveTo>
                <a:lnTo>
                  <a:pt x="5378475" y="9524"/>
                </a:lnTo>
                <a:lnTo>
                  <a:pt x="5378475" y="0"/>
                </a:lnTo>
                <a:lnTo>
                  <a:pt x="5407050" y="0"/>
                </a:lnTo>
                <a:lnTo>
                  <a:pt x="5407050" y="9524"/>
                </a:lnTo>
                <a:close/>
              </a:path>
              <a:path w="6107430" h="808355">
                <a:moveTo>
                  <a:pt x="5445150" y="9524"/>
                </a:moveTo>
                <a:lnTo>
                  <a:pt x="5416575" y="9524"/>
                </a:lnTo>
                <a:lnTo>
                  <a:pt x="5416575" y="0"/>
                </a:lnTo>
                <a:lnTo>
                  <a:pt x="5445150" y="0"/>
                </a:lnTo>
                <a:lnTo>
                  <a:pt x="5445150" y="9524"/>
                </a:lnTo>
                <a:close/>
              </a:path>
              <a:path w="6107430" h="808355">
                <a:moveTo>
                  <a:pt x="5483250" y="9524"/>
                </a:moveTo>
                <a:lnTo>
                  <a:pt x="5454675" y="9524"/>
                </a:lnTo>
                <a:lnTo>
                  <a:pt x="5454675" y="0"/>
                </a:lnTo>
                <a:lnTo>
                  <a:pt x="5483250" y="0"/>
                </a:lnTo>
                <a:lnTo>
                  <a:pt x="5483250" y="9524"/>
                </a:lnTo>
                <a:close/>
              </a:path>
              <a:path w="6107430" h="808355">
                <a:moveTo>
                  <a:pt x="5521350" y="9524"/>
                </a:moveTo>
                <a:lnTo>
                  <a:pt x="5492775" y="9524"/>
                </a:lnTo>
                <a:lnTo>
                  <a:pt x="5492775" y="0"/>
                </a:lnTo>
                <a:lnTo>
                  <a:pt x="5521350" y="0"/>
                </a:lnTo>
                <a:lnTo>
                  <a:pt x="5521350" y="9524"/>
                </a:lnTo>
                <a:close/>
              </a:path>
              <a:path w="6107430" h="808355">
                <a:moveTo>
                  <a:pt x="5559450" y="9524"/>
                </a:moveTo>
                <a:lnTo>
                  <a:pt x="5530875" y="9524"/>
                </a:lnTo>
                <a:lnTo>
                  <a:pt x="5530875" y="0"/>
                </a:lnTo>
                <a:lnTo>
                  <a:pt x="5559450" y="0"/>
                </a:lnTo>
                <a:lnTo>
                  <a:pt x="5559450" y="9524"/>
                </a:lnTo>
                <a:close/>
              </a:path>
              <a:path w="6107430" h="808355">
                <a:moveTo>
                  <a:pt x="5597550" y="9524"/>
                </a:moveTo>
                <a:lnTo>
                  <a:pt x="5568975" y="9524"/>
                </a:lnTo>
                <a:lnTo>
                  <a:pt x="5568975" y="0"/>
                </a:lnTo>
                <a:lnTo>
                  <a:pt x="5597550" y="0"/>
                </a:lnTo>
                <a:lnTo>
                  <a:pt x="5597550" y="9524"/>
                </a:lnTo>
                <a:close/>
              </a:path>
              <a:path w="6107430" h="808355">
                <a:moveTo>
                  <a:pt x="5635650" y="9524"/>
                </a:moveTo>
                <a:lnTo>
                  <a:pt x="5607075" y="9524"/>
                </a:lnTo>
                <a:lnTo>
                  <a:pt x="5607075" y="0"/>
                </a:lnTo>
                <a:lnTo>
                  <a:pt x="5635650" y="0"/>
                </a:lnTo>
                <a:lnTo>
                  <a:pt x="5635650" y="9524"/>
                </a:lnTo>
                <a:close/>
              </a:path>
              <a:path w="6107430" h="808355">
                <a:moveTo>
                  <a:pt x="5673750" y="9524"/>
                </a:moveTo>
                <a:lnTo>
                  <a:pt x="5645175" y="9524"/>
                </a:lnTo>
                <a:lnTo>
                  <a:pt x="5645175" y="0"/>
                </a:lnTo>
                <a:lnTo>
                  <a:pt x="5673750" y="0"/>
                </a:lnTo>
                <a:lnTo>
                  <a:pt x="5673750" y="9524"/>
                </a:lnTo>
                <a:close/>
              </a:path>
              <a:path w="6107430" h="808355">
                <a:moveTo>
                  <a:pt x="5711850" y="9524"/>
                </a:moveTo>
                <a:lnTo>
                  <a:pt x="5683275" y="9524"/>
                </a:lnTo>
                <a:lnTo>
                  <a:pt x="5683275" y="0"/>
                </a:lnTo>
                <a:lnTo>
                  <a:pt x="5711850" y="0"/>
                </a:lnTo>
                <a:lnTo>
                  <a:pt x="5711850" y="9524"/>
                </a:lnTo>
                <a:close/>
              </a:path>
              <a:path w="6107430" h="808355">
                <a:moveTo>
                  <a:pt x="5749950" y="9524"/>
                </a:moveTo>
                <a:lnTo>
                  <a:pt x="5721375" y="9524"/>
                </a:lnTo>
                <a:lnTo>
                  <a:pt x="5721375" y="0"/>
                </a:lnTo>
                <a:lnTo>
                  <a:pt x="5749950" y="0"/>
                </a:lnTo>
                <a:lnTo>
                  <a:pt x="5749950" y="9524"/>
                </a:lnTo>
                <a:close/>
              </a:path>
              <a:path w="6107430" h="808355">
                <a:moveTo>
                  <a:pt x="5788050" y="9524"/>
                </a:moveTo>
                <a:lnTo>
                  <a:pt x="5759475" y="9524"/>
                </a:lnTo>
                <a:lnTo>
                  <a:pt x="5759475" y="0"/>
                </a:lnTo>
                <a:lnTo>
                  <a:pt x="5788050" y="0"/>
                </a:lnTo>
                <a:lnTo>
                  <a:pt x="5788050" y="9524"/>
                </a:lnTo>
                <a:close/>
              </a:path>
              <a:path w="6107430" h="808355">
                <a:moveTo>
                  <a:pt x="5826150" y="9524"/>
                </a:moveTo>
                <a:lnTo>
                  <a:pt x="5797575" y="9524"/>
                </a:lnTo>
                <a:lnTo>
                  <a:pt x="5797575" y="0"/>
                </a:lnTo>
                <a:lnTo>
                  <a:pt x="5826150" y="0"/>
                </a:lnTo>
                <a:lnTo>
                  <a:pt x="5826150" y="9524"/>
                </a:lnTo>
                <a:close/>
              </a:path>
              <a:path w="6107430" h="808355">
                <a:moveTo>
                  <a:pt x="5864250" y="9524"/>
                </a:moveTo>
                <a:lnTo>
                  <a:pt x="5835675" y="9524"/>
                </a:lnTo>
                <a:lnTo>
                  <a:pt x="5835675" y="0"/>
                </a:lnTo>
                <a:lnTo>
                  <a:pt x="5864250" y="0"/>
                </a:lnTo>
                <a:lnTo>
                  <a:pt x="5864250" y="9524"/>
                </a:lnTo>
                <a:close/>
              </a:path>
              <a:path w="6107430" h="808355">
                <a:moveTo>
                  <a:pt x="5902350" y="9524"/>
                </a:moveTo>
                <a:lnTo>
                  <a:pt x="5873775" y="9524"/>
                </a:lnTo>
                <a:lnTo>
                  <a:pt x="5873775" y="0"/>
                </a:lnTo>
                <a:lnTo>
                  <a:pt x="5902350" y="0"/>
                </a:lnTo>
                <a:lnTo>
                  <a:pt x="5902350" y="9524"/>
                </a:lnTo>
                <a:close/>
              </a:path>
              <a:path w="6107430" h="808355">
                <a:moveTo>
                  <a:pt x="5940450" y="9524"/>
                </a:moveTo>
                <a:lnTo>
                  <a:pt x="5911875" y="9524"/>
                </a:lnTo>
                <a:lnTo>
                  <a:pt x="5911875" y="0"/>
                </a:lnTo>
                <a:lnTo>
                  <a:pt x="5940450" y="0"/>
                </a:lnTo>
                <a:lnTo>
                  <a:pt x="5940450" y="9524"/>
                </a:lnTo>
                <a:close/>
              </a:path>
              <a:path w="6107430" h="808355">
                <a:moveTo>
                  <a:pt x="5978550" y="9524"/>
                </a:moveTo>
                <a:lnTo>
                  <a:pt x="5949975" y="9524"/>
                </a:lnTo>
                <a:lnTo>
                  <a:pt x="5949975" y="0"/>
                </a:lnTo>
                <a:lnTo>
                  <a:pt x="5978550" y="0"/>
                </a:lnTo>
                <a:lnTo>
                  <a:pt x="5978550" y="9524"/>
                </a:lnTo>
                <a:close/>
              </a:path>
              <a:path w="6107430" h="808355">
                <a:moveTo>
                  <a:pt x="6016650" y="9524"/>
                </a:moveTo>
                <a:lnTo>
                  <a:pt x="5988075" y="9524"/>
                </a:lnTo>
                <a:lnTo>
                  <a:pt x="5988075" y="0"/>
                </a:lnTo>
                <a:lnTo>
                  <a:pt x="6016650" y="0"/>
                </a:lnTo>
                <a:lnTo>
                  <a:pt x="6016650" y="9524"/>
                </a:lnTo>
                <a:close/>
              </a:path>
              <a:path w="6107430" h="808355">
                <a:moveTo>
                  <a:pt x="6054750" y="9524"/>
                </a:moveTo>
                <a:lnTo>
                  <a:pt x="6026175" y="9524"/>
                </a:lnTo>
                <a:lnTo>
                  <a:pt x="6026175" y="0"/>
                </a:lnTo>
                <a:lnTo>
                  <a:pt x="6054750" y="0"/>
                </a:lnTo>
                <a:lnTo>
                  <a:pt x="6054750" y="9524"/>
                </a:lnTo>
                <a:close/>
              </a:path>
              <a:path w="6107430" h="808355">
                <a:moveTo>
                  <a:pt x="6092850" y="9524"/>
                </a:moveTo>
                <a:lnTo>
                  <a:pt x="6064275" y="9524"/>
                </a:lnTo>
                <a:lnTo>
                  <a:pt x="6064275" y="0"/>
                </a:lnTo>
                <a:lnTo>
                  <a:pt x="6092850" y="0"/>
                </a:lnTo>
                <a:lnTo>
                  <a:pt x="6092850" y="9524"/>
                </a:lnTo>
                <a:close/>
              </a:path>
              <a:path w="6107430" h="808355">
                <a:moveTo>
                  <a:pt x="6107137" y="9524"/>
                </a:moveTo>
                <a:lnTo>
                  <a:pt x="6102375" y="9524"/>
                </a:lnTo>
                <a:lnTo>
                  <a:pt x="6102375" y="0"/>
                </a:lnTo>
                <a:lnTo>
                  <a:pt x="6107137" y="4762"/>
                </a:lnTo>
                <a:lnTo>
                  <a:pt x="6107137" y="9524"/>
                </a:lnTo>
                <a:close/>
              </a:path>
              <a:path w="6107430" h="808355">
                <a:moveTo>
                  <a:pt x="6107137" y="33337"/>
                </a:moveTo>
                <a:lnTo>
                  <a:pt x="6097612" y="33337"/>
                </a:lnTo>
                <a:lnTo>
                  <a:pt x="6097612" y="4762"/>
                </a:lnTo>
                <a:lnTo>
                  <a:pt x="6102375" y="9524"/>
                </a:lnTo>
                <a:lnTo>
                  <a:pt x="6107137" y="9524"/>
                </a:lnTo>
                <a:lnTo>
                  <a:pt x="6107137" y="33337"/>
                </a:lnTo>
                <a:close/>
              </a:path>
              <a:path w="6107430" h="808355">
                <a:moveTo>
                  <a:pt x="6107137" y="71437"/>
                </a:moveTo>
                <a:lnTo>
                  <a:pt x="6097612" y="71437"/>
                </a:lnTo>
                <a:lnTo>
                  <a:pt x="6097612" y="42862"/>
                </a:lnTo>
                <a:lnTo>
                  <a:pt x="6107137" y="42862"/>
                </a:lnTo>
                <a:lnTo>
                  <a:pt x="6107137" y="71437"/>
                </a:lnTo>
                <a:close/>
              </a:path>
              <a:path w="6107430" h="808355">
                <a:moveTo>
                  <a:pt x="6107137" y="109537"/>
                </a:moveTo>
                <a:lnTo>
                  <a:pt x="6097612" y="109537"/>
                </a:lnTo>
                <a:lnTo>
                  <a:pt x="6097612" y="80962"/>
                </a:lnTo>
                <a:lnTo>
                  <a:pt x="6107137" y="80962"/>
                </a:lnTo>
                <a:lnTo>
                  <a:pt x="6107137" y="109537"/>
                </a:lnTo>
                <a:close/>
              </a:path>
              <a:path w="6107430" h="808355">
                <a:moveTo>
                  <a:pt x="6107137" y="147637"/>
                </a:moveTo>
                <a:lnTo>
                  <a:pt x="6097612" y="147637"/>
                </a:lnTo>
                <a:lnTo>
                  <a:pt x="6097612" y="119062"/>
                </a:lnTo>
                <a:lnTo>
                  <a:pt x="6107137" y="119062"/>
                </a:lnTo>
                <a:lnTo>
                  <a:pt x="6107137" y="147637"/>
                </a:lnTo>
                <a:close/>
              </a:path>
              <a:path w="6107430" h="808355">
                <a:moveTo>
                  <a:pt x="6107137" y="185737"/>
                </a:moveTo>
                <a:lnTo>
                  <a:pt x="6097612" y="185737"/>
                </a:lnTo>
                <a:lnTo>
                  <a:pt x="6097612" y="157162"/>
                </a:lnTo>
                <a:lnTo>
                  <a:pt x="6107137" y="157162"/>
                </a:lnTo>
                <a:lnTo>
                  <a:pt x="6107137" y="185737"/>
                </a:lnTo>
                <a:close/>
              </a:path>
              <a:path w="6107430" h="808355">
                <a:moveTo>
                  <a:pt x="6107137" y="223837"/>
                </a:moveTo>
                <a:lnTo>
                  <a:pt x="6097612" y="223837"/>
                </a:lnTo>
                <a:lnTo>
                  <a:pt x="6097612" y="195262"/>
                </a:lnTo>
                <a:lnTo>
                  <a:pt x="6107137" y="195262"/>
                </a:lnTo>
                <a:lnTo>
                  <a:pt x="6107137" y="223837"/>
                </a:lnTo>
                <a:close/>
              </a:path>
              <a:path w="6107430" h="808355">
                <a:moveTo>
                  <a:pt x="6107137" y="261937"/>
                </a:moveTo>
                <a:lnTo>
                  <a:pt x="6097612" y="261937"/>
                </a:lnTo>
                <a:lnTo>
                  <a:pt x="6097612" y="233362"/>
                </a:lnTo>
                <a:lnTo>
                  <a:pt x="6107137" y="233362"/>
                </a:lnTo>
                <a:lnTo>
                  <a:pt x="6107137" y="261937"/>
                </a:lnTo>
                <a:close/>
              </a:path>
              <a:path w="6107430" h="808355">
                <a:moveTo>
                  <a:pt x="6107137" y="300037"/>
                </a:moveTo>
                <a:lnTo>
                  <a:pt x="6097612" y="300037"/>
                </a:lnTo>
                <a:lnTo>
                  <a:pt x="6097612" y="271462"/>
                </a:lnTo>
                <a:lnTo>
                  <a:pt x="6107137" y="271462"/>
                </a:lnTo>
                <a:lnTo>
                  <a:pt x="6107137" y="300037"/>
                </a:lnTo>
                <a:close/>
              </a:path>
              <a:path w="6107430" h="808355">
                <a:moveTo>
                  <a:pt x="6107137" y="338137"/>
                </a:moveTo>
                <a:lnTo>
                  <a:pt x="6097612" y="338137"/>
                </a:lnTo>
                <a:lnTo>
                  <a:pt x="6097612" y="309562"/>
                </a:lnTo>
                <a:lnTo>
                  <a:pt x="6107137" y="309562"/>
                </a:lnTo>
                <a:lnTo>
                  <a:pt x="6107137" y="338137"/>
                </a:lnTo>
                <a:close/>
              </a:path>
              <a:path w="6107430" h="808355">
                <a:moveTo>
                  <a:pt x="6107137" y="376237"/>
                </a:moveTo>
                <a:lnTo>
                  <a:pt x="6097612" y="376237"/>
                </a:lnTo>
                <a:lnTo>
                  <a:pt x="6097612" y="347662"/>
                </a:lnTo>
                <a:lnTo>
                  <a:pt x="6107137" y="347662"/>
                </a:lnTo>
                <a:lnTo>
                  <a:pt x="6107137" y="376237"/>
                </a:lnTo>
                <a:close/>
              </a:path>
              <a:path w="6107430" h="808355">
                <a:moveTo>
                  <a:pt x="6107137" y="414337"/>
                </a:moveTo>
                <a:lnTo>
                  <a:pt x="6097612" y="414337"/>
                </a:lnTo>
                <a:lnTo>
                  <a:pt x="6097612" y="385762"/>
                </a:lnTo>
                <a:lnTo>
                  <a:pt x="6107137" y="385762"/>
                </a:lnTo>
                <a:lnTo>
                  <a:pt x="6107137" y="414337"/>
                </a:lnTo>
                <a:close/>
              </a:path>
              <a:path w="6107430" h="808355">
                <a:moveTo>
                  <a:pt x="6107137" y="452437"/>
                </a:moveTo>
                <a:lnTo>
                  <a:pt x="6097612" y="452437"/>
                </a:lnTo>
                <a:lnTo>
                  <a:pt x="6097612" y="423862"/>
                </a:lnTo>
                <a:lnTo>
                  <a:pt x="6107137" y="423862"/>
                </a:lnTo>
                <a:lnTo>
                  <a:pt x="6107137" y="452437"/>
                </a:lnTo>
                <a:close/>
              </a:path>
              <a:path w="6107430" h="808355">
                <a:moveTo>
                  <a:pt x="6107137" y="490537"/>
                </a:moveTo>
                <a:lnTo>
                  <a:pt x="6097612" y="490537"/>
                </a:lnTo>
                <a:lnTo>
                  <a:pt x="6097612" y="461962"/>
                </a:lnTo>
                <a:lnTo>
                  <a:pt x="6107137" y="461962"/>
                </a:lnTo>
                <a:lnTo>
                  <a:pt x="6107137" y="490537"/>
                </a:lnTo>
                <a:close/>
              </a:path>
              <a:path w="6107430" h="808355">
                <a:moveTo>
                  <a:pt x="6107137" y="528637"/>
                </a:moveTo>
                <a:lnTo>
                  <a:pt x="6097612" y="528637"/>
                </a:lnTo>
                <a:lnTo>
                  <a:pt x="6097612" y="500062"/>
                </a:lnTo>
                <a:lnTo>
                  <a:pt x="6107137" y="500062"/>
                </a:lnTo>
                <a:lnTo>
                  <a:pt x="6107137" y="528637"/>
                </a:lnTo>
                <a:close/>
              </a:path>
              <a:path w="6107430" h="808355">
                <a:moveTo>
                  <a:pt x="6107137" y="566737"/>
                </a:moveTo>
                <a:lnTo>
                  <a:pt x="6097612" y="566737"/>
                </a:lnTo>
                <a:lnTo>
                  <a:pt x="6097612" y="538162"/>
                </a:lnTo>
                <a:lnTo>
                  <a:pt x="6107137" y="538162"/>
                </a:lnTo>
                <a:lnTo>
                  <a:pt x="6107137" y="566737"/>
                </a:lnTo>
                <a:close/>
              </a:path>
              <a:path w="6107430" h="808355">
                <a:moveTo>
                  <a:pt x="6107137" y="604837"/>
                </a:moveTo>
                <a:lnTo>
                  <a:pt x="6097612" y="604837"/>
                </a:lnTo>
                <a:lnTo>
                  <a:pt x="6097612" y="576262"/>
                </a:lnTo>
                <a:lnTo>
                  <a:pt x="6107137" y="576262"/>
                </a:lnTo>
                <a:lnTo>
                  <a:pt x="6107137" y="604837"/>
                </a:lnTo>
                <a:close/>
              </a:path>
              <a:path w="6107430" h="808355">
                <a:moveTo>
                  <a:pt x="6107137" y="642937"/>
                </a:moveTo>
                <a:lnTo>
                  <a:pt x="6097612" y="642937"/>
                </a:lnTo>
                <a:lnTo>
                  <a:pt x="6097612" y="614362"/>
                </a:lnTo>
                <a:lnTo>
                  <a:pt x="6107137" y="614362"/>
                </a:lnTo>
                <a:lnTo>
                  <a:pt x="6107137" y="642937"/>
                </a:lnTo>
                <a:close/>
              </a:path>
              <a:path w="6107430" h="808355">
                <a:moveTo>
                  <a:pt x="6107137" y="681037"/>
                </a:moveTo>
                <a:lnTo>
                  <a:pt x="6097612" y="681037"/>
                </a:lnTo>
                <a:lnTo>
                  <a:pt x="6097612" y="652462"/>
                </a:lnTo>
                <a:lnTo>
                  <a:pt x="6107137" y="652462"/>
                </a:lnTo>
                <a:lnTo>
                  <a:pt x="6107137" y="681037"/>
                </a:lnTo>
                <a:close/>
              </a:path>
              <a:path w="6107430" h="808355">
                <a:moveTo>
                  <a:pt x="6107137" y="719137"/>
                </a:moveTo>
                <a:lnTo>
                  <a:pt x="6097612" y="719137"/>
                </a:lnTo>
                <a:lnTo>
                  <a:pt x="6097612" y="690562"/>
                </a:lnTo>
                <a:lnTo>
                  <a:pt x="6107137" y="690562"/>
                </a:lnTo>
                <a:lnTo>
                  <a:pt x="6107137" y="719137"/>
                </a:lnTo>
                <a:close/>
              </a:path>
              <a:path w="6107430" h="808355">
                <a:moveTo>
                  <a:pt x="6107137" y="757237"/>
                </a:moveTo>
                <a:lnTo>
                  <a:pt x="6097612" y="757237"/>
                </a:lnTo>
                <a:lnTo>
                  <a:pt x="6097612" y="728662"/>
                </a:lnTo>
                <a:lnTo>
                  <a:pt x="6107137" y="728662"/>
                </a:lnTo>
                <a:lnTo>
                  <a:pt x="6107137" y="757237"/>
                </a:lnTo>
                <a:close/>
              </a:path>
              <a:path w="6107430" h="808355">
                <a:moveTo>
                  <a:pt x="6107137" y="795337"/>
                </a:moveTo>
                <a:lnTo>
                  <a:pt x="6097612" y="795337"/>
                </a:lnTo>
                <a:lnTo>
                  <a:pt x="6097612" y="766762"/>
                </a:lnTo>
                <a:lnTo>
                  <a:pt x="6107137" y="766762"/>
                </a:lnTo>
                <a:lnTo>
                  <a:pt x="6107137" y="795337"/>
                </a:lnTo>
                <a:close/>
              </a:path>
              <a:path w="6107430" h="808355">
                <a:moveTo>
                  <a:pt x="6100775" y="808012"/>
                </a:moveTo>
                <a:lnTo>
                  <a:pt x="6072200" y="808012"/>
                </a:lnTo>
                <a:lnTo>
                  <a:pt x="6072200" y="798487"/>
                </a:lnTo>
                <a:lnTo>
                  <a:pt x="6100775" y="798487"/>
                </a:lnTo>
                <a:lnTo>
                  <a:pt x="6100775" y="808012"/>
                </a:lnTo>
                <a:close/>
              </a:path>
              <a:path w="6107430" h="808355">
                <a:moveTo>
                  <a:pt x="6062675" y="808012"/>
                </a:moveTo>
                <a:lnTo>
                  <a:pt x="6034100" y="808012"/>
                </a:lnTo>
                <a:lnTo>
                  <a:pt x="6034100" y="798487"/>
                </a:lnTo>
                <a:lnTo>
                  <a:pt x="6062675" y="798487"/>
                </a:lnTo>
                <a:lnTo>
                  <a:pt x="6062675" y="808012"/>
                </a:lnTo>
                <a:close/>
              </a:path>
              <a:path w="6107430" h="808355">
                <a:moveTo>
                  <a:pt x="6024575" y="808012"/>
                </a:moveTo>
                <a:lnTo>
                  <a:pt x="5996000" y="808012"/>
                </a:lnTo>
                <a:lnTo>
                  <a:pt x="5996000" y="798487"/>
                </a:lnTo>
                <a:lnTo>
                  <a:pt x="6024575" y="798487"/>
                </a:lnTo>
                <a:lnTo>
                  <a:pt x="6024575" y="808012"/>
                </a:lnTo>
                <a:close/>
              </a:path>
              <a:path w="6107430" h="808355">
                <a:moveTo>
                  <a:pt x="5986475" y="808012"/>
                </a:moveTo>
                <a:lnTo>
                  <a:pt x="5957900" y="808012"/>
                </a:lnTo>
                <a:lnTo>
                  <a:pt x="5957900" y="798487"/>
                </a:lnTo>
                <a:lnTo>
                  <a:pt x="5986475" y="798487"/>
                </a:lnTo>
                <a:lnTo>
                  <a:pt x="5986475" y="808012"/>
                </a:lnTo>
                <a:close/>
              </a:path>
              <a:path w="6107430" h="808355">
                <a:moveTo>
                  <a:pt x="5948375" y="808012"/>
                </a:moveTo>
                <a:lnTo>
                  <a:pt x="5919800" y="808012"/>
                </a:lnTo>
                <a:lnTo>
                  <a:pt x="5919800" y="798487"/>
                </a:lnTo>
                <a:lnTo>
                  <a:pt x="5948375" y="798487"/>
                </a:lnTo>
                <a:lnTo>
                  <a:pt x="5948375" y="808012"/>
                </a:lnTo>
                <a:close/>
              </a:path>
              <a:path w="6107430" h="808355">
                <a:moveTo>
                  <a:pt x="5910275" y="808012"/>
                </a:moveTo>
                <a:lnTo>
                  <a:pt x="5881700" y="808012"/>
                </a:lnTo>
                <a:lnTo>
                  <a:pt x="5881700" y="798487"/>
                </a:lnTo>
                <a:lnTo>
                  <a:pt x="5910275" y="798487"/>
                </a:lnTo>
                <a:lnTo>
                  <a:pt x="5910275" y="808012"/>
                </a:lnTo>
                <a:close/>
              </a:path>
              <a:path w="6107430" h="808355">
                <a:moveTo>
                  <a:pt x="5872175" y="808012"/>
                </a:moveTo>
                <a:lnTo>
                  <a:pt x="5843600" y="808012"/>
                </a:lnTo>
                <a:lnTo>
                  <a:pt x="5843600" y="798487"/>
                </a:lnTo>
                <a:lnTo>
                  <a:pt x="5872175" y="798487"/>
                </a:lnTo>
                <a:lnTo>
                  <a:pt x="5872175" y="808012"/>
                </a:lnTo>
                <a:close/>
              </a:path>
              <a:path w="6107430" h="808355">
                <a:moveTo>
                  <a:pt x="5834075" y="808012"/>
                </a:moveTo>
                <a:lnTo>
                  <a:pt x="5805500" y="808012"/>
                </a:lnTo>
                <a:lnTo>
                  <a:pt x="5805500" y="798487"/>
                </a:lnTo>
                <a:lnTo>
                  <a:pt x="5834075" y="798487"/>
                </a:lnTo>
                <a:lnTo>
                  <a:pt x="5834075" y="808012"/>
                </a:lnTo>
                <a:close/>
              </a:path>
              <a:path w="6107430" h="808355">
                <a:moveTo>
                  <a:pt x="5795975" y="808012"/>
                </a:moveTo>
                <a:lnTo>
                  <a:pt x="5767400" y="808012"/>
                </a:lnTo>
                <a:lnTo>
                  <a:pt x="5767400" y="798487"/>
                </a:lnTo>
                <a:lnTo>
                  <a:pt x="5795975" y="798487"/>
                </a:lnTo>
                <a:lnTo>
                  <a:pt x="5795975" y="808012"/>
                </a:lnTo>
                <a:close/>
              </a:path>
              <a:path w="6107430" h="808355">
                <a:moveTo>
                  <a:pt x="5757875" y="808012"/>
                </a:moveTo>
                <a:lnTo>
                  <a:pt x="5729300" y="808012"/>
                </a:lnTo>
                <a:lnTo>
                  <a:pt x="5729300" y="798487"/>
                </a:lnTo>
                <a:lnTo>
                  <a:pt x="5757875" y="798487"/>
                </a:lnTo>
                <a:lnTo>
                  <a:pt x="5757875" y="808012"/>
                </a:lnTo>
                <a:close/>
              </a:path>
              <a:path w="6107430" h="808355">
                <a:moveTo>
                  <a:pt x="5719775" y="808012"/>
                </a:moveTo>
                <a:lnTo>
                  <a:pt x="5691200" y="808012"/>
                </a:lnTo>
                <a:lnTo>
                  <a:pt x="5691200" y="798487"/>
                </a:lnTo>
                <a:lnTo>
                  <a:pt x="5719775" y="798487"/>
                </a:lnTo>
                <a:lnTo>
                  <a:pt x="5719775" y="808012"/>
                </a:lnTo>
                <a:close/>
              </a:path>
              <a:path w="6107430" h="808355">
                <a:moveTo>
                  <a:pt x="5681675" y="808012"/>
                </a:moveTo>
                <a:lnTo>
                  <a:pt x="5653100" y="808012"/>
                </a:lnTo>
                <a:lnTo>
                  <a:pt x="5653100" y="798487"/>
                </a:lnTo>
                <a:lnTo>
                  <a:pt x="5681675" y="798487"/>
                </a:lnTo>
                <a:lnTo>
                  <a:pt x="5681675" y="808012"/>
                </a:lnTo>
                <a:close/>
              </a:path>
              <a:path w="6107430" h="808355">
                <a:moveTo>
                  <a:pt x="5643575" y="808012"/>
                </a:moveTo>
                <a:lnTo>
                  <a:pt x="5615000" y="808012"/>
                </a:lnTo>
                <a:lnTo>
                  <a:pt x="5615000" y="798487"/>
                </a:lnTo>
                <a:lnTo>
                  <a:pt x="5643575" y="798487"/>
                </a:lnTo>
                <a:lnTo>
                  <a:pt x="5643575" y="808012"/>
                </a:lnTo>
                <a:close/>
              </a:path>
              <a:path w="6107430" h="808355">
                <a:moveTo>
                  <a:pt x="5605475" y="808012"/>
                </a:moveTo>
                <a:lnTo>
                  <a:pt x="5576900" y="808012"/>
                </a:lnTo>
                <a:lnTo>
                  <a:pt x="5576900" y="798487"/>
                </a:lnTo>
                <a:lnTo>
                  <a:pt x="5605475" y="798487"/>
                </a:lnTo>
                <a:lnTo>
                  <a:pt x="5605475" y="808012"/>
                </a:lnTo>
                <a:close/>
              </a:path>
              <a:path w="6107430" h="808355">
                <a:moveTo>
                  <a:pt x="5567375" y="808012"/>
                </a:moveTo>
                <a:lnTo>
                  <a:pt x="5538800" y="808012"/>
                </a:lnTo>
                <a:lnTo>
                  <a:pt x="5538800" y="798487"/>
                </a:lnTo>
                <a:lnTo>
                  <a:pt x="5567375" y="798487"/>
                </a:lnTo>
                <a:lnTo>
                  <a:pt x="5567375" y="808012"/>
                </a:lnTo>
                <a:close/>
              </a:path>
              <a:path w="6107430" h="808355">
                <a:moveTo>
                  <a:pt x="5529275" y="808012"/>
                </a:moveTo>
                <a:lnTo>
                  <a:pt x="5500700" y="808012"/>
                </a:lnTo>
                <a:lnTo>
                  <a:pt x="5500700" y="798487"/>
                </a:lnTo>
                <a:lnTo>
                  <a:pt x="5529275" y="798487"/>
                </a:lnTo>
                <a:lnTo>
                  <a:pt x="5529275" y="808012"/>
                </a:lnTo>
                <a:close/>
              </a:path>
              <a:path w="6107430" h="808355">
                <a:moveTo>
                  <a:pt x="5491175" y="808012"/>
                </a:moveTo>
                <a:lnTo>
                  <a:pt x="5462600" y="808012"/>
                </a:lnTo>
                <a:lnTo>
                  <a:pt x="5462600" y="798487"/>
                </a:lnTo>
                <a:lnTo>
                  <a:pt x="5491175" y="798487"/>
                </a:lnTo>
                <a:lnTo>
                  <a:pt x="5491175" y="808012"/>
                </a:lnTo>
                <a:close/>
              </a:path>
              <a:path w="6107430" h="808355">
                <a:moveTo>
                  <a:pt x="5453075" y="808012"/>
                </a:moveTo>
                <a:lnTo>
                  <a:pt x="5424500" y="808012"/>
                </a:lnTo>
                <a:lnTo>
                  <a:pt x="5424500" y="798487"/>
                </a:lnTo>
                <a:lnTo>
                  <a:pt x="5453075" y="798487"/>
                </a:lnTo>
                <a:lnTo>
                  <a:pt x="5453075" y="808012"/>
                </a:lnTo>
                <a:close/>
              </a:path>
              <a:path w="6107430" h="808355">
                <a:moveTo>
                  <a:pt x="5414975" y="808012"/>
                </a:moveTo>
                <a:lnTo>
                  <a:pt x="5386400" y="808012"/>
                </a:lnTo>
                <a:lnTo>
                  <a:pt x="5386400" y="798487"/>
                </a:lnTo>
                <a:lnTo>
                  <a:pt x="5414975" y="798487"/>
                </a:lnTo>
                <a:lnTo>
                  <a:pt x="5414975" y="808012"/>
                </a:lnTo>
                <a:close/>
              </a:path>
              <a:path w="6107430" h="808355">
                <a:moveTo>
                  <a:pt x="5376875" y="808012"/>
                </a:moveTo>
                <a:lnTo>
                  <a:pt x="5348300" y="808012"/>
                </a:lnTo>
                <a:lnTo>
                  <a:pt x="5348300" y="798487"/>
                </a:lnTo>
                <a:lnTo>
                  <a:pt x="5376875" y="798487"/>
                </a:lnTo>
                <a:lnTo>
                  <a:pt x="5376875" y="808012"/>
                </a:lnTo>
                <a:close/>
              </a:path>
              <a:path w="6107430" h="808355">
                <a:moveTo>
                  <a:pt x="5338775" y="808012"/>
                </a:moveTo>
                <a:lnTo>
                  <a:pt x="5310200" y="808012"/>
                </a:lnTo>
                <a:lnTo>
                  <a:pt x="5310200" y="798487"/>
                </a:lnTo>
                <a:lnTo>
                  <a:pt x="5338775" y="798487"/>
                </a:lnTo>
                <a:lnTo>
                  <a:pt x="5338775" y="808012"/>
                </a:lnTo>
                <a:close/>
              </a:path>
              <a:path w="6107430" h="808355">
                <a:moveTo>
                  <a:pt x="5300675" y="808012"/>
                </a:moveTo>
                <a:lnTo>
                  <a:pt x="5272100" y="808012"/>
                </a:lnTo>
                <a:lnTo>
                  <a:pt x="5272100" y="798487"/>
                </a:lnTo>
                <a:lnTo>
                  <a:pt x="5300675" y="798487"/>
                </a:lnTo>
                <a:lnTo>
                  <a:pt x="5300675" y="808012"/>
                </a:lnTo>
                <a:close/>
              </a:path>
              <a:path w="6107430" h="808355">
                <a:moveTo>
                  <a:pt x="5262575" y="808012"/>
                </a:moveTo>
                <a:lnTo>
                  <a:pt x="5234000" y="808012"/>
                </a:lnTo>
                <a:lnTo>
                  <a:pt x="5234000" y="798487"/>
                </a:lnTo>
                <a:lnTo>
                  <a:pt x="5262575" y="798487"/>
                </a:lnTo>
                <a:lnTo>
                  <a:pt x="5262575" y="808012"/>
                </a:lnTo>
                <a:close/>
              </a:path>
              <a:path w="6107430" h="808355">
                <a:moveTo>
                  <a:pt x="5224475" y="808012"/>
                </a:moveTo>
                <a:lnTo>
                  <a:pt x="5195900" y="808012"/>
                </a:lnTo>
                <a:lnTo>
                  <a:pt x="5195900" y="798487"/>
                </a:lnTo>
                <a:lnTo>
                  <a:pt x="5224475" y="798487"/>
                </a:lnTo>
                <a:lnTo>
                  <a:pt x="5224475" y="808012"/>
                </a:lnTo>
                <a:close/>
              </a:path>
              <a:path w="6107430" h="808355">
                <a:moveTo>
                  <a:pt x="5186375" y="808012"/>
                </a:moveTo>
                <a:lnTo>
                  <a:pt x="5157800" y="808012"/>
                </a:lnTo>
                <a:lnTo>
                  <a:pt x="5157800" y="798487"/>
                </a:lnTo>
                <a:lnTo>
                  <a:pt x="5186375" y="798487"/>
                </a:lnTo>
                <a:lnTo>
                  <a:pt x="5186375" y="808012"/>
                </a:lnTo>
                <a:close/>
              </a:path>
              <a:path w="6107430" h="808355">
                <a:moveTo>
                  <a:pt x="5148275" y="808012"/>
                </a:moveTo>
                <a:lnTo>
                  <a:pt x="5119700" y="808012"/>
                </a:lnTo>
                <a:lnTo>
                  <a:pt x="5119700" y="798487"/>
                </a:lnTo>
                <a:lnTo>
                  <a:pt x="5148275" y="798487"/>
                </a:lnTo>
                <a:lnTo>
                  <a:pt x="5148275" y="808012"/>
                </a:lnTo>
                <a:close/>
              </a:path>
              <a:path w="6107430" h="808355">
                <a:moveTo>
                  <a:pt x="5110175" y="808012"/>
                </a:moveTo>
                <a:lnTo>
                  <a:pt x="5081600" y="808012"/>
                </a:lnTo>
                <a:lnTo>
                  <a:pt x="5081600" y="798487"/>
                </a:lnTo>
                <a:lnTo>
                  <a:pt x="5110175" y="798487"/>
                </a:lnTo>
                <a:lnTo>
                  <a:pt x="5110175" y="808012"/>
                </a:lnTo>
                <a:close/>
              </a:path>
              <a:path w="6107430" h="808355">
                <a:moveTo>
                  <a:pt x="5072075" y="808012"/>
                </a:moveTo>
                <a:lnTo>
                  <a:pt x="5043500" y="808012"/>
                </a:lnTo>
                <a:lnTo>
                  <a:pt x="5043500" y="798487"/>
                </a:lnTo>
                <a:lnTo>
                  <a:pt x="5072075" y="798487"/>
                </a:lnTo>
                <a:lnTo>
                  <a:pt x="5072075" y="808012"/>
                </a:lnTo>
                <a:close/>
              </a:path>
              <a:path w="6107430" h="808355">
                <a:moveTo>
                  <a:pt x="5033975" y="808012"/>
                </a:moveTo>
                <a:lnTo>
                  <a:pt x="5005400" y="808012"/>
                </a:lnTo>
                <a:lnTo>
                  <a:pt x="5005400" y="798487"/>
                </a:lnTo>
                <a:lnTo>
                  <a:pt x="5033975" y="798487"/>
                </a:lnTo>
                <a:lnTo>
                  <a:pt x="5033975" y="808012"/>
                </a:lnTo>
                <a:close/>
              </a:path>
              <a:path w="6107430" h="808355">
                <a:moveTo>
                  <a:pt x="4995875" y="808012"/>
                </a:moveTo>
                <a:lnTo>
                  <a:pt x="4967300" y="808012"/>
                </a:lnTo>
                <a:lnTo>
                  <a:pt x="4967300" y="798487"/>
                </a:lnTo>
                <a:lnTo>
                  <a:pt x="4995875" y="798487"/>
                </a:lnTo>
                <a:lnTo>
                  <a:pt x="4995875" y="808012"/>
                </a:lnTo>
                <a:close/>
              </a:path>
              <a:path w="6107430" h="808355">
                <a:moveTo>
                  <a:pt x="4957775" y="808012"/>
                </a:moveTo>
                <a:lnTo>
                  <a:pt x="4929200" y="808012"/>
                </a:lnTo>
                <a:lnTo>
                  <a:pt x="4929200" y="798487"/>
                </a:lnTo>
                <a:lnTo>
                  <a:pt x="4957775" y="798487"/>
                </a:lnTo>
                <a:lnTo>
                  <a:pt x="4957775" y="808012"/>
                </a:lnTo>
                <a:close/>
              </a:path>
              <a:path w="6107430" h="808355">
                <a:moveTo>
                  <a:pt x="4919675" y="808012"/>
                </a:moveTo>
                <a:lnTo>
                  <a:pt x="4891100" y="808012"/>
                </a:lnTo>
                <a:lnTo>
                  <a:pt x="4891100" y="798487"/>
                </a:lnTo>
                <a:lnTo>
                  <a:pt x="4919675" y="798487"/>
                </a:lnTo>
                <a:lnTo>
                  <a:pt x="4919675" y="808012"/>
                </a:lnTo>
                <a:close/>
              </a:path>
              <a:path w="6107430" h="808355">
                <a:moveTo>
                  <a:pt x="4881575" y="808012"/>
                </a:moveTo>
                <a:lnTo>
                  <a:pt x="4853000" y="808012"/>
                </a:lnTo>
                <a:lnTo>
                  <a:pt x="4853000" y="798487"/>
                </a:lnTo>
                <a:lnTo>
                  <a:pt x="4881575" y="798487"/>
                </a:lnTo>
                <a:lnTo>
                  <a:pt x="4881575" y="808012"/>
                </a:lnTo>
                <a:close/>
              </a:path>
              <a:path w="6107430" h="808355">
                <a:moveTo>
                  <a:pt x="4843475" y="808012"/>
                </a:moveTo>
                <a:lnTo>
                  <a:pt x="4814900" y="808012"/>
                </a:lnTo>
                <a:lnTo>
                  <a:pt x="4814900" y="798487"/>
                </a:lnTo>
                <a:lnTo>
                  <a:pt x="4843475" y="798487"/>
                </a:lnTo>
                <a:lnTo>
                  <a:pt x="4843475" y="808012"/>
                </a:lnTo>
                <a:close/>
              </a:path>
              <a:path w="6107430" h="808355">
                <a:moveTo>
                  <a:pt x="4805375" y="808012"/>
                </a:moveTo>
                <a:lnTo>
                  <a:pt x="4776800" y="808012"/>
                </a:lnTo>
                <a:lnTo>
                  <a:pt x="4776800" y="798487"/>
                </a:lnTo>
                <a:lnTo>
                  <a:pt x="4805375" y="798487"/>
                </a:lnTo>
                <a:lnTo>
                  <a:pt x="4805375" y="808012"/>
                </a:lnTo>
                <a:close/>
              </a:path>
              <a:path w="6107430" h="808355">
                <a:moveTo>
                  <a:pt x="4767275" y="808012"/>
                </a:moveTo>
                <a:lnTo>
                  <a:pt x="4738700" y="808012"/>
                </a:lnTo>
                <a:lnTo>
                  <a:pt x="4738700" y="798487"/>
                </a:lnTo>
                <a:lnTo>
                  <a:pt x="4767275" y="798487"/>
                </a:lnTo>
                <a:lnTo>
                  <a:pt x="4767275" y="808012"/>
                </a:lnTo>
                <a:close/>
              </a:path>
              <a:path w="6107430" h="808355">
                <a:moveTo>
                  <a:pt x="4729175" y="808012"/>
                </a:moveTo>
                <a:lnTo>
                  <a:pt x="4700600" y="808012"/>
                </a:lnTo>
                <a:lnTo>
                  <a:pt x="4700600" y="798487"/>
                </a:lnTo>
                <a:lnTo>
                  <a:pt x="4729175" y="798487"/>
                </a:lnTo>
                <a:lnTo>
                  <a:pt x="4729175" y="808012"/>
                </a:lnTo>
                <a:close/>
              </a:path>
              <a:path w="6107430" h="808355">
                <a:moveTo>
                  <a:pt x="4691075" y="808012"/>
                </a:moveTo>
                <a:lnTo>
                  <a:pt x="4662500" y="808012"/>
                </a:lnTo>
                <a:lnTo>
                  <a:pt x="4662500" y="798487"/>
                </a:lnTo>
                <a:lnTo>
                  <a:pt x="4691075" y="798487"/>
                </a:lnTo>
                <a:lnTo>
                  <a:pt x="4691075" y="808012"/>
                </a:lnTo>
                <a:close/>
              </a:path>
              <a:path w="6107430" h="808355">
                <a:moveTo>
                  <a:pt x="4652975" y="808012"/>
                </a:moveTo>
                <a:lnTo>
                  <a:pt x="4624400" y="808012"/>
                </a:lnTo>
                <a:lnTo>
                  <a:pt x="4624400" y="798487"/>
                </a:lnTo>
                <a:lnTo>
                  <a:pt x="4652975" y="798487"/>
                </a:lnTo>
                <a:lnTo>
                  <a:pt x="4652975" y="808012"/>
                </a:lnTo>
                <a:close/>
              </a:path>
              <a:path w="6107430" h="808355">
                <a:moveTo>
                  <a:pt x="4614875" y="808012"/>
                </a:moveTo>
                <a:lnTo>
                  <a:pt x="4586300" y="808012"/>
                </a:lnTo>
                <a:lnTo>
                  <a:pt x="4586300" y="798487"/>
                </a:lnTo>
                <a:lnTo>
                  <a:pt x="4614875" y="798487"/>
                </a:lnTo>
                <a:lnTo>
                  <a:pt x="4614875" y="808012"/>
                </a:lnTo>
                <a:close/>
              </a:path>
              <a:path w="6107430" h="808355">
                <a:moveTo>
                  <a:pt x="4576775" y="808012"/>
                </a:moveTo>
                <a:lnTo>
                  <a:pt x="4548200" y="808012"/>
                </a:lnTo>
                <a:lnTo>
                  <a:pt x="4548200" y="798487"/>
                </a:lnTo>
                <a:lnTo>
                  <a:pt x="4576775" y="798487"/>
                </a:lnTo>
                <a:lnTo>
                  <a:pt x="4576775" y="808012"/>
                </a:lnTo>
                <a:close/>
              </a:path>
              <a:path w="6107430" h="808355">
                <a:moveTo>
                  <a:pt x="4538675" y="808012"/>
                </a:moveTo>
                <a:lnTo>
                  <a:pt x="4510100" y="808012"/>
                </a:lnTo>
                <a:lnTo>
                  <a:pt x="4510100" y="798487"/>
                </a:lnTo>
                <a:lnTo>
                  <a:pt x="4538675" y="798487"/>
                </a:lnTo>
                <a:lnTo>
                  <a:pt x="4538675" y="808012"/>
                </a:lnTo>
                <a:close/>
              </a:path>
              <a:path w="6107430" h="808355">
                <a:moveTo>
                  <a:pt x="4500575" y="808012"/>
                </a:moveTo>
                <a:lnTo>
                  <a:pt x="4472000" y="808012"/>
                </a:lnTo>
                <a:lnTo>
                  <a:pt x="4472000" y="798487"/>
                </a:lnTo>
                <a:lnTo>
                  <a:pt x="4500575" y="798487"/>
                </a:lnTo>
                <a:lnTo>
                  <a:pt x="4500575" y="808012"/>
                </a:lnTo>
                <a:close/>
              </a:path>
              <a:path w="6107430" h="808355">
                <a:moveTo>
                  <a:pt x="4462475" y="808012"/>
                </a:moveTo>
                <a:lnTo>
                  <a:pt x="4433900" y="808012"/>
                </a:lnTo>
                <a:lnTo>
                  <a:pt x="4433900" y="798487"/>
                </a:lnTo>
                <a:lnTo>
                  <a:pt x="4462475" y="798487"/>
                </a:lnTo>
                <a:lnTo>
                  <a:pt x="4462475" y="808012"/>
                </a:lnTo>
                <a:close/>
              </a:path>
              <a:path w="6107430" h="808355">
                <a:moveTo>
                  <a:pt x="4424375" y="808012"/>
                </a:moveTo>
                <a:lnTo>
                  <a:pt x="4395800" y="808012"/>
                </a:lnTo>
                <a:lnTo>
                  <a:pt x="4395800" y="798487"/>
                </a:lnTo>
                <a:lnTo>
                  <a:pt x="4424375" y="798487"/>
                </a:lnTo>
                <a:lnTo>
                  <a:pt x="4424375" y="808012"/>
                </a:lnTo>
                <a:close/>
              </a:path>
              <a:path w="6107430" h="808355">
                <a:moveTo>
                  <a:pt x="4386275" y="808012"/>
                </a:moveTo>
                <a:lnTo>
                  <a:pt x="4357700" y="808012"/>
                </a:lnTo>
                <a:lnTo>
                  <a:pt x="4357700" y="798487"/>
                </a:lnTo>
                <a:lnTo>
                  <a:pt x="4386275" y="798487"/>
                </a:lnTo>
                <a:lnTo>
                  <a:pt x="4386275" y="808012"/>
                </a:lnTo>
                <a:close/>
              </a:path>
              <a:path w="6107430" h="808355">
                <a:moveTo>
                  <a:pt x="4348175" y="808012"/>
                </a:moveTo>
                <a:lnTo>
                  <a:pt x="4319600" y="808012"/>
                </a:lnTo>
                <a:lnTo>
                  <a:pt x="4319600" y="798487"/>
                </a:lnTo>
                <a:lnTo>
                  <a:pt x="4348175" y="798487"/>
                </a:lnTo>
                <a:lnTo>
                  <a:pt x="4348175" y="808012"/>
                </a:lnTo>
                <a:close/>
              </a:path>
              <a:path w="6107430" h="808355">
                <a:moveTo>
                  <a:pt x="4310075" y="808012"/>
                </a:moveTo>
                <a:lnTo>
                  <a:pt x="4281500" y="808012"/>
                </a:lnTo>
                <a:lnTo>
                  <a:pt x="4281500" y="798487"/>
                </a:lnTo>
                <a:lnTo>
                  <a:pt x="4310075" y="798487"/>
                </a:lnTo>
                <a:lnTo>
                  <a:pt x="4310075" y="808012"/>
                </a:lnTo>
                <a:close/>
              </a:path>
              <a:path w="6107430" h="808355">
                <a:moveTo>
                  <a:pt x="4271975" y="808012"/>
                </a:moveTo>
                <a:lnTo>
                  <a:pt x="4243400" y="808012"/>
                </a:lnTo>
                <a:lnTo>
                  <a:pt x="4243400" y="798487"/>
                </a:lnTo>
                <a:lnTo>
                  <a:pt x="4271975" y="798487"/>
                </a:lnTo>
                <a:lnTo>
                  <a:pt x="4271975" y="808012"/>
                </a:lnTo>
                <a:close/>
              </a:path>
              <a:path w="6107430" h="808355">
                <a:moveTo>
                  <a:pt x="4233875" y="808012"/>
                </a:moveTo>
                <a:lnTo>
                  <a:pt x="4205300" y="808012"/>
                </a:lnTo>
                <a:lnTo>
                  <a:pt x="4205300" y="798487"/>
                </a:lnTo>
                <a:lnTo>
                  <a:pt x="4233875" y="798487"/>
                </a:lnTo>
                <a:lnTo>
                  <a:pt x="4233875" y="808012"/>
                </a:lnTo>
                <a:close/>
              </a:path>
              <a:path w="6107430" h="808355">
                <a:moveTo>
                  <a:pt x="4195775" y="808012"/>
                </a:moveTo>
                <a:lnTo>
                  <a:pt x="4167200" y="808012"/>
                </a:lnTo>
                <a:lnTo>
                  <a:pt x="4167200" y="798487"/>
                </a:lnTo>
                <a:lnTo>
                  <a:pt x="4195775" y="798487"/>
                </a:lnTo>
                <a:lnTo>
                  <a:pt x="4195775" y="808012"/>
                </a:lnTo>
                <a:close/>
              </a:path>
              <a:path w="6107430" h="808355">
                <a:moveTo>
                  <a:pt x="4157675" y="808012"/>
                </a:moveTo>
                <a:lnTo>
                  <a:pt x="4129100" y="808012"/>
                </a:lnTo>
                <a:lnTo>
                  <a:pt x="4129100" y="798487"/>
                </a:lnTo>
                <a:lnTo>
                  <a:pt x="4157675" y="798487"/>
                </a:lnTo>
                <a:lnTo>
                  <a:pt x="4157675" y="808012"/>
                </a:lnTo>
                <a:close/>
              </a:path>
              <a:path w="6107430" h="808355">
                <a:moveTo>
                  <a:pt x="4119575" y="808012"/>
                </a:moveTo>
                <a:lnTo>
                  <a:pt x="4091000" y="808012"/>
                </a:lnTo>
                <a:lnTo>
                  <a:pt x="4091000" y="798487"/>
                </a:lnTo>
                <a:lnTo>
                  <a:pt x="4119575" y="798487"/>
                </a:lnTo>
                <a:lnTo>
                  <a:pt x="4119575" y="808012"/>
                </a:lnTo>
                <a:close/>
              </a:path>
              <a:path w="6107430" h="808355">
                <a:moveTo>
                  <a:pt x="4081475" y="808012"/>
                </a:moveTo>
                <a:lnTo>
                  <a:pt x="4052900" y="808012"/>
                </a:lnTo>
                <a:lnTo>
                  <a:pt x="4052900" y="798487"/>
                </a:lnTo>
                <a:lnTo>
                  <a:pt x="4081475" y="798487"/>
                </a:lnTo>
                <a:lnTo>
                  <a:pt x="4081475" y="808012"/>
                </a:lnTo>
                <a:close/>
              </a:path>
              <a:path w="6107430" h="808355">
                <a:moveTo>
                  <a:pt x="4043375" y="808012"/>
                </a:moveTo>
                <a:lnTo>
                  <a:pt x="4014800" y="808012"/>
                </a:lnTo>
                <a:lnTo>
                  <a:pt x="4014800" y="798487"/>
                </a:lnTo>
                <a:lnTo>
                  <a:pt x="4043375" y="798487"/>
                </a:lnTo>
                <a:lnTo>
                  <a:pt x="4043375" y="808012"/>
                </a:lnTo>
                <a:close/>
              </a:path>
              <a:path w="6107430" h="808355">
                <a:moveTo>
                  <a:pt x="4005275" y="808012"/>
                </a:moveTo>
                <a:lnTo>
                  <a:pt x="3976700" y="808012"/>
                </a:lnTo>
                <a:lnTo>
                  <a:pt x="3976700" y="798487"/>
                </a:lnTo>
                <a:lnTo>
                  <a:pt x="4005275" y="798487"/>
                </a:lnTo>
                <a:lnTo>
                  <a:pt x="4005275" y="808012"/>
                </a:lnTo>
                <a:close/>
              </a:path>
              <a:path w="6107430" h="808355">
                <a:moveTo>
                  <a:pt x="3967175" y="808012"/>
                </a:moveTo>
                <a:lnTo>
                  <a:pt x="3938600" y="808012"/>
                </a:lnTo>
                <a:lnTo>
                  <a:pt x="3938600" y="798487"/>
                </a:lnTo>
                <a:lnTo>
                  <a:pt x="3967175" y="798487"/>
                </a:lnTo>
                <a:lnTo>
                  <a:pt x="3967175" y="808012"/>
                </a:lnTo>
                <a:close/>
              </a:path>
              <a:path w="6107430" h="808355">
                <a:moveTo>
                  <a:pt x="3929075" y="808012"/>
                </a:moveTo>
                <a:lnTo>
                  <a:pt x="3900500" y="808012"/>
                </a:lnTo>
                <a:lnTo>
                  <a:pt x="3900500" y="798487"/>
                </a:lnTo>
                <a:lnTo>
                  <a:pt x="3929075" y="798487"/>
                </a:lnTo>
                <a:lnTo>
                  <a:pt x="3929075" y="808012"/>
                </a:lnTo>
                <a:close/>
              </a:path>
              <a:path w="6107430" h="808355">
                <a:moveTo>
                  <a:pt x="3890975" y="808012"/>
                </a:moveTo>
                <a:lnTo>
                  <a:pt x="3862400" y="808012"/>
                </a:lnTo>
                <a:lnTo>
                  <a:pt x="3862400" y="798487"/>
                </a:lnTo>
                <a:lnTo>
                  <a:pt x="3890975" y="798487"/>
                </a:lnTo>
                <a:lnTo>
                  <a:pt x="3890975" y="808012"/>
                </a:lnTo>
                <a:close/>
              </a:path>
              <a:path w="6107430" h="808355">
                <a:moveTo>
                  <a:pt x="3852875" y="808012"/>
                </a:moveTo>
                <a:lnTo>
                  <a:pt x="3824300" y="808012"/>
                </a:lnTo>
                <a:lnTo>
                  <a:pt x="3824300" y="798487"/>
                </a:lnTo>
                <a:lnTo>
                  <a:pt x="3852875" y="798487"/>
                </a:lnTo>
                <a:lnTo>
                  <a:pt x="3852875" y="808012"/>
                </a:lnTo>
                <a:close/>
              </a:path>
              <a:path w="6107430" h="808355">
                <a:moveTo>
                  <a:pt x="3814775" y="808012"/>
                </a:moveTo>
                <a:lnTo>
                  <a:pt x="3786200" y="808012"/>
                </a:lnTo>
                <a:lnTo>
                  <a:pt x="3786200" y="798487"/>
                </a:lnTo>
                <a:lnTo>
                  <a:pt x="3814775" y="798487"/>
                </a:lnTo>
                <a:lnTo>
                  <a:pt x="3814775" y="808012"/>
                </a:lnTo>
                <a:close/>
              </a:path>
              <a:path w="6107430" h="808355">
                <a:moveTo>
                  <a:pt x="3776675" y="808012"/>
                </a:moveTo>
                <a:lnTo>
                  <a:pt x="3748100" y="808012"/>
                </a:lnTo>
                <a:lnTo>
                  <a:pt x="3748100" y="798487"/>
                </a:lnTo>
                <a:lnTo>
                  <a:pt x="3776675" y="798487"/>
                </a:lnTo>
                <a:lnTo>
                  <a:pt x="3776675" y="808012"/>
                </a:lnTo>
                <a:close/>
              </a:path>
              <a:path w="6107430" h="808355">
                <a:moveTo>
                  <a:pt x="3738575" y="808012"/>
                </a:moveTo>
                <a:lnTo>
                  <a:pt x="3710000" y="808012"/>
                </a:lnTo>
                <a:lnTo>
                  <a:pt x="3710000" y="798487"/>
                </a:lnTo>
                <a:lnTo>
                  <a:pt x="3738575" y="798487"/>
                </a:lnTo>
                <a:lnTo>
                  <a:pt x="3738575" y="808012"/>
                </a:lnTo>
                <a:close/>
              </a:path>
              <a:path w="6107430" h="808355">
                <a:moveTo>
                  <a:pt x="3700475" y="808012"/>
                </a:moveTo>
                <a:lnTo>
                  <a:pt x="3671900" y="808012"/>
                </a:lnTo>
                <a:lnTo>
                  <a:pt x="3671900" y="798487"/>
                </a:lnTo>
                <a:lnTo>
                  <a:pt x="3700475" y="798487"/>
                </a:lnTo>
                <a:lnTo>
                  <a:pt x="3700475" y="808012"/>
                </a:lnTo>
                <a:close/>
              </a:path>
              <a:path w="6107430" h="808355">
                <a:moveTo>
                  <a:pt x="3662375" y="808012"/>
                </a:moveTo>
                <a:lnTo>
                  <a:pt x="3633800" y="808012"/>
                </a:lnTo>
                <a:lnTo>
                  <a:pt x="3633800" y="798487"/>
                </a:lnTo>
                <a:lnTo>
                  <a:pt x="3662375" y="798487"/>
                </a:lnTo>
                <a:lnTo>
                  <a:pt x="3662375" y="808012"/>
                </a:lnTo>
                <a:close/>
              </a:path>
              <a:path w="6107430" h="808355">
                <a:moveTo>
                  <a:pt x="3624275" y="808012"/>
                </a:moveTo>
                <a:lnTo>
                  <a:pt x="3595700" y="808012"/>
                </a:lnTo>
                <a:lnTo>
                  <a:pt x="3595700" y="798487"/>
                </a:lnTo>
                <a:lnTo>
                  <a:pt x="3624275" y="798487"/>
                </a:lnTo>
                <a:lnTo>
                  <a:pt x="3624275" y="808012"/>
                </a:lnTo>
                <a:close/>
              </a:path>
              <a:path w="6107430" h="808355">
                <a:moveTo>
                  <a:pt x="3586175" y="808012"/>
                </a:moveTo>
                <a:lnTo>
                  <a:pt x="3557600" y="808012"/>
                </a:lnTo>
                <a:lnTo>
                  <a:pt x="3557600" y="798487"/>
                </a:lnTo>
                <a:lnTo>
                  <a:pt x="3586175" y="798487"/>
                </a:lnTo>
                <a:lnTo>
                  <a:pt x="3586175" y="808012"/>
                </a:lnTo>
                <a:close/>
              </a:path>
              <a:path w="6107430" h="808355">
                <a:moveTo>
                  <a:pt x="3548075" y="808012"/>
                </a:moveTo>
                <a:lnTo>
                  <a:pt x="3519500" y="808012"/>
                </a:lnTo>
                <a:lnTo>
                  <a:pt x="3519500" y="798487"/>
                </a:lnTo>
                <a:lnTo>
                  <a:pt x="3548075" y="798487"/>
                </a:lnTo>
                <a:lnTo>
                  <a:pt x="3548075" y="808012"/>
                </a:lnTo>
                <a:close/>
              </a:path>
              <a:path w="6107430" h="808355">
                <a:moveTo>
                  <a:pt x="3509975" y="808012"/>
                </a:moveTo>
                <a:lnTo>
                  <a:pt x="3481400" y="808012"/>
                </a:lnTo>
                <a:lnTo>
                  <a:pt x="3481400" y="798487"/>
                </a:lnTo>
                <a:lnTo>
                  <a:pt x="3509975" y="798487"/>
                </a:lnTo>
                <a:lnTo>
                  <a:pt x="3509975" y="808012"/>
                </a:lnTo>
                <a:close/>
              </a:path>
              <a:path w="6107430" h="808355">
                <a:moveTo>
                  <a:pt x="3471875" y="808012"/>
                </a:moveTo>
                <a:lnTo>
                  <a:pt x="3443300" y="808012"/>
                </a:lnTo>
                <a:lnTo>
                  <a:pt x="3443300" y="798487"/>
                </a:lnTo>
                <a:lnTo>
                  <a:pt x="3471875" y="798487"/>
                </a:lnTo>
                <a:lnTo>
                  <a:pt x="3471875" y="808012"/>
                </a:lnTo>
                <a:close/>
              </a:path>
              <a:path w="6107430" h="808355">
                <a:moveTo>
                  <a:pt x="3433775" y="808012"/>
                </a:moveTo>
                <a:lnTo>
                  <a:pt x="3405200" y="808012"/>
                </a:lnTo>
                <a:lnTo>
                  <a:pt x="3405200" y="798487"/>
                </a:lnTo>
                <a:lnTo>
                  <a:pt x="3433775" y="798487"/>
                </a:lnTo>
                <a:lnTo>
                  <a:pt x="3433775" y="808012"/>
                </a:lnTo>
                <a:close/>
              </a:path>
              <a:path w="6107430" h="808355">
                <a:moveTo>
                  <a:pt x="3395675" y="808012"/>
                </a:moveTo>
                <a:lnTo>
                  <a:pt x="3367100" y="808012"/>
                </a:lnTo>
                <a:lnTo>
                  <a:pt x="3367100" y="798487"/>
                </a:lnTo>
                <a:lnTo>
                  <a:pt x="3395675" y="798487"/>
                </a:lnTo>
                <a:lnTo>
                  <a:pt x="3395675" y="808012"/>
                </a:lnTo>
                <a:close/>
              </a:path>
              <a:path w="6107430" h="808355">
                <a:moveTo>
                  <a:pt x="3357575" y="808012"/>
                </a:moveTo>
                <a:lnTo>
                  <a:pt x="3329000" y="808012"/>
                </a:lnTo>
                <a:lnTo>
                  <a:pt x="3329000" y="798487"/>
                </a:lnTo>
                <a:lnTo>
                  <a:pt x="3357575" y="798487"/>
                </a:lnTo>
                <a:lnTo>
                  <a:pt x="3357575" y="808012"/>
                </a:lnTo>
                <a:close/>
              </a:path>
              <a:path w="6107430" h="808355">
                <a:moveTo>
                  <a:pt x="3319475" y="808012"/>
                </a:moveTo>
                <a:lnTo>
                  <a:pt x="3290900" y="808012"/>
                </a:lnTo>
                <a:lnTo>
                  <a:pt x="3290900" y="798487"/>
                </a:lnTo>
                <a:lnTo>
                  <a:pt x="3319475" y="798487"/>
                </a:lnTo>
                <a:lnTo>
                  <a:pt x="3319475" y="808012"/>
                </a:lnTo>
                <a:close/>
              </a:path>
              <a:path w="6107430" h="808355">
                <a:moveTo>
                  <a:pt x="3281375" y="808012"/>
                </a:moveTo>
                <a:lnTo>
                  <a:pt x="3252800" y="808012"/>
                </a:lnTo>
                <a:lnTo>
                  <a:pt x="3252800" y="798487"/>
                </a:lnTo>
                <a:lnTo>
                  <a:pt x="3281375" y="798487"/>
                </a:lnTo>
                <a:lnTo>
                  <a:pt x="3281375" y="808012"/>
                </a:lnTo>
                <a:close/>
              </a:path>
              <a:path w="6107430" h="808355">
                <a:moveTo>
                  <a:pt x="3243275" y="808012"/>
                </a:moveTo>
                <a:lnTo>
                  <a:pt x="3214700" y="808012"/>
                </a:lnTo>
                <a:lnTo>
                  <a:pt x="3214700" y="798487"/>
                </a:lnTo>
                <a:lnTo>
                  <a:pt x="3243275" y="798487"/>
                </a:lnTo>
                <a:lnTo>
                  <a:pt x="3243275" y="808012"/>
                </a:lnTo>
                <a:close/>
              </a:path>
              <a:path w="6107430" h="808355">
                <a:moveTo>
                  <a:pt x="3205175" y="808012"/>
                </a:moveTo>
                <a:lnTo>
                  <a:pt x="3176600" y="808012"/>
                </a:lnTo>
                <a:lnTo>
                  <a:pt x="3176600" y="798487"/>
                </a:lnTo>
                <a:lnTo>
                  <a:pt x="3205175" y="798487"/>
                </a:lnTo>
                <a:lnTo>
                  <a:pt x="3205175" y="808012"/>
                </a:lnTo>
                <a:close/>
              </a:path>
              <a:path w="6107430" h="808355">
                <a:moveTo>
                  <a:pt x="3167075" y="808012"/>
                </a:moveTo>
                <a:lnTo>
                  <a:pt x="3138500" y="808012"/>
                </a:lnTo>
                <a:lnTo>
                  <a:pt x="3138500" y="798487"/>
                </a:lnTo>
                <a:lnTo>
                  <a:pt x="3167075" y="798487"/>
                </a:lnTo>
                <a:lnTo>
                  <a:pt x="3167075" y="808012"/>
                </a:lnTo>
                <a:close/>
              </a:path>
              <a:path w="6107430" h="808355">
                <a:moveTo>
                  <a:pt x="3128975" y="808012"/>
                </a:moveTo>
                <a:lnTo>
                  <a:pt x="3100400" y="808012"/>
                </a:lnTo>
                <a:lnTo>
                  <a:pt x="3100400" y="798487"/>
                </a:lnTo>
                <a:lnTo>
                  <a:pt x="3128975" y="798487"/>
                </a:lnTo>
                <a:lnTo>
                  <a:pt x="3128975" y="808012"/>
                </a:lnTo>
                <a:close/>
              </a:path>
              <a:path w="6107430" h="808355">
                <a:moveTo>
                  <a:pt x="3090875" y="808012"/>
                </a:moveTo>
                <a:lnTo>
                  <a:pt x="3062300" y="808012"/>
                </a:lnTo>
                <a:lnTo>
                  <a:pt x="3062300" y="798487"/>
                </a:lnTo>
                <a:lnTo>
                  <a:pt x="3090875" y="798487"/>
                </a:lnTo>
                <a:lnTo>
                  <a:pt x="3090875" y="808012"/>
                </a:lnTo>
                <a:close/>
              </a:path>
              <a:path w="6107430" h="808355">
                <a:moveTo>
                  <a:pt x="3052775" y="808012"/>
                </a:moveTo>
                <a:lnTo>
                  <a:pt x="3024200" y="808012"/>
                </a:lnTo>
                <a:lnTo>
                  <a:pt x="3024200" y="798487"/>
                </a:lnTo>
                <a:lnTo>
                  <a:pt x="3052775" y="798487"/>
                </a:lnTo>
                <a:lnTo>
                  <a:pt x="3052775" y="808012"/>
                </a:lnTo>
                <a:close/>
              </a:path>
              <a:path w="6107430" h="808355">
                <a:moveTo>
                  <a:pt x="3014675" y="808012"/>
                </a:moveTo>
                <a:lnTo>
                  <a:pt x="2986100" y="808012"/>
                </a:lnTo>
                <a:lnTo>
                  <a:pt x="2986100" y="798487"/>
                </a:lnTo>
                <a:lnTo>
                  <a:pt x="3014675" y="798487"/>
                </a:lnTo>
                <a:lnTo>
                  <a:pt x="3014675" y="808012"/>
                </a:lnTo>
                <a:close/>
              </a:path>
              <a:path w="6107430" h="808355">
                <a:moveTo>
                  <a:pt x="2976575" y="808012"/>
                </a:moveTo>
                <a:lnTo>
                  <a:pt x="2948000" y="808012"/>
                </a:lnTo>
                <a:lnTo>
                  <a:pt x="2948000" y="798487"/>
                </a:lnTo>
                <a:lnTo>
                  <a:pt x="2976575" y="798487"/>
                </a:lnTo>
                <a:lnTo>
                  <a:pt x="2976575" y="808012"/>
                </a:lnTo>
                <a:close/>
              </a:path>
              <a:path w="6107430" h="808355">
                <a:moveTo>
                  <a:pt x="2938475" y="808012"/>
                </a:moveTo>
                <a:lnTo>
                  <a:pt x="2909900" y="808012"/>
                </a:lnTo>
                <a:lnTo>
                  <a:pt x="2909900" y="798487"/>
                </a:lnTo>
                <a:lnTo>
                  <a:pt x="2938475" y="798487"/>
                </a:lnTo>
                <a:lnTo>
                  <a:pt x="2938475" y="808012"/>
                </a:lnTo>
                <a:close/>
              </a:path>
              <a:path w="6107430" h="808355">
                <a:moveTo>
                  <a:pt x="2900375" y="808012"/>
                </a:moveTo>
                <a:lnTo>
                  <a:pt x="2871800" y="808012"/>
                </a:lnTo>
                <a:lnTo>
                  <a:pt x="2871800" y="798487"/>
                </a:lnTo>
                <a:lnTo>
                  <a:pt x="2900375" y="798487"/>
                </a:lnTo>
                <a:lnTo>
                  <a:pt x="2900375" y="808012"/>
                </a:lnTo>
                <a:close/>
              </a:path>
              <a:path w="6107430" h="808355">
                <a:moveTo>
                  <a:pt x="2862275" y="808012"/>
                </a:moveTo>
                <a:lnTo>
                  <a:pt x="2833700" y="808012"/>
                </a:lnTo>
                <a:lnTo>
                  <a:pt x="2833700" y="798487"/>
                </a:lnTo>
                <a:lnTo>
                  <a:pt x="2862275" y="798487"/>
                </a:lnTo>
                <a:lnTo>
                  <a:pt x="2862275" y="808012"/>
                </a:lnTo>
                <a:close/>
              </a:path>
              <a:path w="6107430" h="808355">
                <a:moveTo>
                  <a:pt x="2824175" y="808012"/>
                </a:moveTo>
                <a:lnTo>
                  <a:pt x="2795600" y="808012"/>
                </a:lnTo>
                <a:lnTo>
                  <a:pt x="2795600" y="798487"/>
                </a:lnTo>
                <a:lnTo>
                  <a:pt x="2824175" y="798487"/>
                </a:lnTo>
                <a:lnTo>
                  <a:pt x="2824175" y="808012"/>
                </a:lnTo>
                <a:close/>
              </a:path>
              <a:path w="6107430" h="808355">
                <a:moveTo>
                  <a:pt x="2786075" y="808012"/>
                </a:moveTo>
                <a:lnTo>
                  <a:pt x="2757500" y="808012"/>
                </a:lnTo>
                <a:lnTo>
                  <a:pt x="2757500" y="798487"/>
                </a:lnTo>
                <a:lnTo>
                  <a:pt x="2786075" y="798487"/>
                </a:lnTo>
                <a:lnTo>
                  <a:pt x="2786075" y="808012"/>
                </a:lnTo>
                <a:close/>
              </a:path>
              <a:path w="6107430" h="808355">
                <a:moveTo>
                  <a:pt x="2747975" y="808012"/>
                </a:moveTo>
                <a:lnTo>
                  <a:pt x="2719400" y="808012"/>
                </a:lnTo>
                <a:lnTo>
                  <a:pt x="2719400" y="798487"/>
                </a:lnTo>
                <a:lnTo>
                  <a:pt x="2747975" y="798487"/>
                </a:lnTo>
                <a:lnTo>
                  <a:pt x="2747975" y="808012"/>
                </a:lnTo>
                <a:close/>
              </a:path>
              <a:path w="6107430" h="808355">
                <a:moveTo>
                  <a:pt x="2709875" y="808012"/>
                </a:moveTo>
                <a:lnTo>
                  <a:pt x="2681300" y="808012"/>
                </a:lnTo>
                <a:lnTo>
                  <a:pt x="2681300" y="798487"/>
                </a:lnTo>
                <a:lnTo>
                  <a:pt x="2709875" y="798487"/>
                </a:lnTo>
                <a:lnTo>
                  <a:pt x="2709875" y="808012"/>
                </a:lnTo>
                <a:close/>
              </a:path>
              <a:path w="6107430" h="808355">
                <a:moveTo>
                  <a:pt x="2671775" y="808012"/>
                </a:moveTo>
                <a:lnTo>
                  <a:pt x="2643200" y="808012"/>
                </a:lnTo>
                <a:lnTo>
                  <a:pt x="2643200" y="798487"/>
                </a:lnTo>
                <a:lnTo>
                  <a:pt x="2671775" y="798487"/>
                </a:lnTo>
                <a:lnTo>
                  <a:pt x="2671775" y="808012"/>
                </a:lnTo>
                <a:close/>
              </a:path>
              <a:path w="6107430" h="808355">
                <a:moveTo>
                  <a:pt x="2633675" y="808012"/>
                </a:moveTo>
                <a:lnTo>
                  <a:pt x="2605100" y="808012"/>
                </a:lnTo>
                <a:lnTo>
                  <a:pt x="2605100" y="798487"/>
                </a:lnTo>
                <a:lnTo>
                  <a:pt x="2633675" y="798487"/>
                </a:lnTo>
                <a:lnTo>
                  <a:pt x="2633675" y="808012"/>
                </a:lnTo>
                <a:close/>
              </a:path>
              <a:path w="6107430" h="808355">
                <a:moveTo>
                  <a:pt x="2595575" y="808012"/>
                </a:moveTo>
                <a:lnTo>
                  <a:pt x="2567000" y="808012"/>
                </a:lnTo>
                <a:lnTo>
                  <a:pt x="2567000" y="798487"/>
                </a:lnTo>
                <a:lnTo>
                  <a:pt x="2595575" y="798487"/>
                </a:lnTo>
                <a:lnTo>
                  <a:pt x="2595575" y="808012"/>
                </a:lnTo>
                <a:close/>
              </a:path>
              <a:path w="6107430" h="808355">
                <a:moveTo>
                  <a:pt x="2557475" y="808012"/>
                </a:moveTo>
                <a:lnTo>
                  <a:pt x="2528900" y="808012"/>
                </a:lnTo>
                <a:lnTo>
                  <a:pt x="2528900" y="798487"/>
                </a:lnTo>
                <a:lnTo>
                  <a:pt x="2557475" y="798487"/>
                </a:lnTo>
                <a:lnTo>
                  <a:pt x="2557475" y="808012"/>
                </a:lnTo>
                <a:close/>
              </a:path>
              <a:path w="6107430" h="808355">
                <a:moveTo>
                  <a:pt x="2519375" y="808012"/>
                </a:moveTo>
                <a:lnTo>
                  <a:pt x="2490800" y="808012"/>
                </a:lnTo>
                <a:lnTo>
                  <a:pt x="2490800" y="798487"/>
                </a:lnTo>
                <a:lnTo>
                  <a:pt x="2519375" y="798487"/>
                </a:lnTo>
                <a:lnTo>
                  <a:pt x="2519375" y="808012"/>
                </a:lnTo>
                <a:close/>
              </a:path>
              <a:path w="6107430" h="808355">
                <a:moveTo>
                  <a:pt x="2481275" y="808012"/>
                </a:moveTo>
                <a:lnTo>
                  <a:pt x="2452700" y="808012"/>
                </a:lnTo>
                <a:lnTo>
                  <a:pt x="2452700" y="798487"/>
                </a:lnTo>
                <a:lnTo>
                  <a:pt x="2481275" y="798487"/>
                </a:lnTo>
                <a:lnTo>
                  <a:pt x="2481275" y="808012"/>
                </a:lnTo>
                <a:close/>
              </a:path>
              <a:path w="6107430" h="808355">
                <a:moveTo>
                  <a:pt x="2443175" y="808012"/>
                </a:moveTo>
                <a:lnTo>
                  <a:pt x="2414600" y="808012"/>
                </a:lnTo>
                <a:lnTo>
                  <a:pt x="2414600" y="798487"/>
                </a:lnTo>
                <a:lnTo>
                  <a:pt x="2443175" y="798487"/>
                </a:lnTo>
                <a:lnTo>
                  <a:pt x="2443175" y="808012"/>
                </a:lnTo>
                <a:close/>
              </a:path>
              <a:path w="6107430" h="808355">
                <a:moveTo>
                  <a:pt x="2405075" y="808012"/>
                </a:moveTo>
                <a:lnTo>
                  <a:pt x="2376500" y="808012"/>
                </a:lnTo>
                <a:lnTo>
                  <a:pt x="2376500" y="798487"/>
                </a:lnTo>
                <a:lnTo>
                  <a:pt x="2405075" y="798487"/>
                </a:lnTo>
                <a:lnTo>
                  <a:pt x="2405075" y="808012"/>
                </a:lnTo>
                <a:close/>
              </a:path>
              <a:path w="6107430" h="808355">
                <a:moveTo>
                  <a:pt x="2366975" y="808012"/>
                </a:moveTo>
                <a:lnTo>
                  <a:pt x="2338400" y="808012"/>
                </a:lnTo>
                <a:lnTo>
                  <a:pt x="2338400" y="798487"/>
                </a:lnTo>
                <a:lnTo>
                  <a:pt x="2366975" y="798487"/>
                </a:lnTo>
                <a:lnTo>
                  <a:pt x="2366975" y="808012"/>
                </a:lnTo>
                <a:close/>
              </a:path>
              <a:path w="6107430" h="808355">
                <a:moveTo>
                  <a:pt x="2328875" y="808012"/>
                </a:moveTo>
                <a:lnTo>
                  <a:pt x="2300300" y="808012"/>
                </a:lnTo>
                <a:lnTo>
                  <a:pt x="2300300" y="798487"/>
                </a:lnTo>
                <a:lnTo>
                  <a:pt x="2328875" y="798487"/>
                </a:lnTo>
                <a:lnTo>
                  <a:pt x="2328875" y="808012"/>
                </a:lnTo>
                <a:close/>
              </a:path>
              <a:path w="6107430" h="808355">
                <a:moveTo>
                  <a:pt x="2290775" y="808012"/>
                </a:moveTo>
                <a:lnTo>
                  <a:pt x="2262200" y="808012"/>
                </a:lnTo>
                <a:lnTo>
                  <a:pt x="2262200" y="798487"/>
                </a:lnTo>
                <a:lnTo>
                  <a:pt x="2290775" y="798487"/>
                </a:lnTo>
                <a:lnTo>
                  <a:pt x="2290775" y="808012"/>
                </a:lnTo>
                <a:close/>
              </a:path>
              <a:path w="6107430" h="808355">
                <a:moveTo>
                  <a:pt x="2252675" y="808012"/>
                </a:moveTo>
                <a:lnTo>
                  <a:pt x="2224100" y="808012"/>
                </a:lnTo>
                <a:lnTo>
                  <a:pt x="2224100" y="798487"/>
                </a:lnTo>
                <a:lnTo>
                  <a:pt x="2252675" y="798487"/>
                </a:lnTo>
                <a:lnTo>
                  <a:pt x="2252675" y="808012"/>
                </a:lnTo>
                <a:close/>
              </a:path>
              <a:path w="6107430" h="808355">
                <a:moveTo>
                  <a:pt x="2214575" y="808012"/>
                </a:moveTo>
                <a:lnTo>
                  <a:pt x="2186000" y="808012"/>
                </a:lnTo>
                <a:lnTo>
                  <a:pt x="2186000" y="798487"/>
                </a:lnTo>
                <a:lnTo>
                  <a:pt x="2214575" y="798487"/>
                </a:lnTo>
                <a:lnTo>
                  <a:pt x="2214575" y="808012"/>
                </a:lnTo>
                <a:close/>
              </a:path>
              <a:path w="6107430" h="808355">
                <a:moveTo>
                  <a:pt x="2176475" y="808012"/>
                </a:moveTo>
                <a:lnTo>
                  <a:pt x="2147900" y="808012"/>
                </a:lnTo>
                <a:lnTo>
                  <a:pt x="2147900" y="798487"/>
                </a:lnTo>
                <a:lnTo>
                  <a:pt x="2176475" y="798487"/>
                </a:lnTo>
                <a:lnTo>
                  <a:pt x="2176475" y="808012"/>
                </a:lnTo>
                <a:close/>
              </a:path>
              <a:path w="6107430" h="808355">
                <a:moveTo>
                  <a:pt x="2138375" y="808012"/>
                </a:moveTo>
                <a:lnTo>
                  <a:pt x="2109800" y="808012"/>
                </a:lnTo>
                <a:lnTo>
                  <a:pt x="2109800" y="798487"/>
                </a:lnTo>
                <a:lnTo>
                  <a:pt x="2138375" y="798487"/>
                </a:lnTo>
                <a:lnTo>
                  <a:pt x="2138375" y="808012"/>
                </a:lnTo>
                <a:close/>
              </a:path>
              <a:path w="6107430" h="808355">
                <a:moveTo>
                  <a:pt x="2100275" y="808012"/>
                </a:moveTo>
                <a:lnTo>
                  <a:pt x="2071700" y="808012"/>
                </a:lnTo>
                <a:lnTo>
                  <a:pt x="2071700" y="798487"/>
                </a:lnTo>
                <a:lnTo>
                  <a:pt x="2100275" y="798487"/>
                </a:lnTo>
                <a:lnTo>
                  <a:pt x="2100275" y="808012"/>
                </a:lnTo>
                <a:close/>
              </a:path>
              <a:path w="6107430" h="808355">
                <a:moveTo>
                  <a:pt x="2062175" y="808012"/>
                </a:moveTo>
                <a:lnTo>
                  <a:pt x="2033600" y="808012"/>
                </a:lnTo>
                <a:lnTo>
                  <a:pt x="2033600" y="798487"/>
                </a:lnTo>
                <a:lnTo>
                  <a:pt x="2062175" y="798487"/>
                </a:lnTo>
                <a:lnTo>
                  <a:pt x="2062175" y="808012"/>
                </a:lnTo>
                <a:close/>
              </a:path>
              <a:path w="6107430" h="808355">
                <a:moveTo>
                  <a:pt x="2024075" y="808012"/>
                </a:moveTo>
                <a:lnTo>
                  <a:pt x="1995500" y="808012"/>
                </a:lnTo>
                <a:lnTo>
                  <a:pt x="1995500" y="798487"/>
                </a:lnTo>
                <a:lnTo>
                  <a:pt x="2024075" y="798487"/>
                </a:lnTo>
                <a:lnTo>
                  <a:pt x="2024075" y="808012"/>
                </a:lnTo>
                <a:close/>
              </a:path>
              <a:path w="6107430" h="808355">
                <a:moveTo>
                  <a:pt x="1985975" y="808012"/>
                </a:moveTo>
                <a:lnTo>
                  <a:pt x="1957400" y="808012"/>
                </a:lnTo>
                <a:lnTo>
                  <a:pt x="1957400" y="798487"/>
                </a:lnTo>
                <a:lnTo>
                  <a:pt x="1985975" y="798487"/>
                </a:lnTo>
                <a:lnTo>
                  <a:pt x="1985975" y="808012"/>
                </a:lnTo>
                <a:close/>
              </a:path>
              <a:path w="6107430" h="808355">
                <a:moveTo>
                  <a:pt x="1947875" y="808012"/>
                </a:moveTo>
                <a:lnTo>
                  <a:pt x="1919300" y="808012"/>
                </a:lnTo>
                <a:lnTo>
                  <a:pt x="1919300" y="798487"/>
                </a:lnTo>
                <a:lnTo>
                  <a:pt x="1947875" y="798487"/>
                </a:lnTo>
                <a:lnTo>
                  <a:pt x="1947875" y="808012"/>
                </a:lnTo>
                <a:close/>
              </a:path>
              <a:path w="6107430" h="808355">
                <a:moveTo>
                  <a:pt x="1909775" y="808012"/>
                </a:moveTo>
                <a:lnTo>
                  <a:pt x="1881200" y="808012"/>
                </a:lnTo>
                <a:lnTo>
                  <a:pt x="1881200" y="798487"/>
                </a:lnTo>
                <a:lnTo>
                  <a:pt x="1909775" y="798487"/>
                </a:lnTo>
                <a:lnTo>
                  <a:pt x="1909775" y="808012"/>
                </a:lnTo>
                <a:close/>
              </a:path>
              <a:path w="6107430" h="808355">
                <a:moveTo>
                  <a:pt x="1871675" y="808012"/>
                </a:moveTo>
                <a:lnTo>
                  <a:pt x="1843100" y="808012"/>
                </a:lnTo>
                <a:lnTo>
                  <a:pt x="1843100" y="798487"/>
                </a:lnTo>
                <a:lnTo>
                  <a:pt x="1871675" y="798487"/>
                </a:lnTo>
                <a:lnTo>
                  <a:pt x="1871675" y="808012"/>
                </a:lnTo>
                <a:close/>
              </a:path>
              <a:path w="6107430" h="808355">
                <a:moveTo>
                  <a:pt x="1833575" y="808012"/>
                </a:moveTo>
                <a:lnTo>
                  <a:pt x="1805000" y="808012"/>
                </a:lnTo>
                <a:lnTo>
                  <a:pt x="1805000" y="798487"/>
                </a:lnTo>
                <a:lnTo>
                  <a:pt x="1833575" y="798487"/>
                </a:lnTo>
                <a:lnTo>
                  <a:pt x="1833575" y="808012"/>
                </a:lnTo>
                <a:close/>
              </a:path>
              <a:path w="6107430" h="808355">
                <a:moveTo>
                  <a:pt x="1795475" y="808012"/>
                </a:moveTo>
                <a:lnTo>
                  <a:pt x="1766900" y="808012"/>
                </a:lnTo>
                <a:lnTo>
                  <a:pt x="1766900" y="798487"/>
                </a:lnTo>
                <a:lnTo>
                  <a:pt x="1795475" y="798487"/>
                </a:lnTo>
                <a:lnTo>
                  <a:pt x="1795475" y="808012"/>
                </a:lnTo>
                <a:close/>
              </a:path>
              <a:path w="6107430" h="808355">
                <a:moveTo>
                  <a:pt x="1757375" y="808012"/>
                </a:moveTo>
                <a:lnTo>
                  <a:pt x="1728800" y="808012"/>
                </a:lnTo>
                <a:lnTo>
                  <a:pt x="1728800" y="798487"/>
                </a:lnTo>
                <a:lnTo>
                  <a:pt x="1757375" y="798487"/>
                </a:lnTo>
                <a:lnTo>
                  <a:pt x="1757375" y="808012"/>
                </a:lnTo>
                <a:close/>
              </a:path>
              <a:path w="6107430" h="808355">
                <a:moveTo>
                  <a:pt x="1719275" y="808012"/>
                </a:moveTo>
                <a:lnTo>
                  <a:pt x="1690700" y="808012"/>
                </a:lnTo>
                <a:lnTo>
                  <a:pt x="1690700" y="798487"/>
                </a:lnTo>
                <a:lnTo>
                  <a:pt x="1719275" y="798487"/>
                </a:lnTo>
                <a:lnTo>
                  <a:pt x="1719275" y="808012"/>
                </a:lnTo>
                <a:close/>
              </a:path>
              <a:path w="6107430" h="808355">
                <a:moveTo>
                  <a:pt x="1681175" y="808012"/>
                </a:moveTo>
                <a:lnTo>
                  <a:pt x="1652600" y="808012"/>
                </a:lnTo>
                <a:lnTo>
                  <a:pt x="1652600" y="798487"/>
                </a:lnTo>
                <a:lnTo>
                  <a:pt x="1681175" y="798487"/>
                </a:lnTo>
                <a:lnTo>
                  <a:pt x="1681175" y="808012"/>
                </a:lnTo>
                <a:close/>
              </a:path>
              <a:path w="6107430" h="808355">
                <a:moveTo>
                  <a:pt x="1643075" y="808012"/>
                </a:moveTo>
                <a:lnTo>
                  <a:pt x="1614500" y="808012"/>
                </a:lnTo>
                <a:lnTo>
                  <a:pt x="1614500" y="798487"/>
                </a:lnTo>
                <a:lnTo>
                  <a:pt x="1643075" y="798487"/>
                </a:lnTo>
                <a:lnTo>
                  <a:pt x="1643075" y="808012"/>
                </a:lnTo>
                <a:close/>
              </a:path>
              <a:path w="6107430" h="808355">
                <a:moveTo>
                  <a:pt x="1604975" y="808012"/>
                </a:moveTo>
                <a:lnTo>
                  <a:pt x="1576400" y="808012"/>
                </a:lnTo>
                <a:lnTo>
                  <a:pt x="1576400" y="798487"/>
                </a:lnTo>
                <a:lnTo>
                  <a:pt x="1604975" y="798487"/>
                </a:lnTo>
                <a:lnTo>
                  <a:pt x="1604975" y="808012"/>
                </a:lnTo>
                <a:close/>
              </a:path>
              <a:path w="6107430" h="808355">
                <a:moveTo>
                  <a:pt x="1566875" y="808012"/>
                </a:moveTo>
                <a:lnTo>
                  <a:pt x="1538300" y="808012"/>
                </a:lnTo>
                <a:lnTo>
                  <a:pt x="1538300" y="798487"/>
                </a:lnTo>
                <a:lnTo>
                  <a:pt x="1566875" y="798487"/>
                </a:lnTo>
                <a:lnTo>
                  <a:pt x="1566875" y="808012"/>
                </a:lnTo>
                <a:close/>
              </a:path>
              <a:path w="6107430" h="808355">
                <a:moveTo>
                  <a:pt x="1528775" y="808012"/>
                </a:moveTo>
                <a:lnTo>
                  <a:pt x="1500200" y="808012"/>
                </a:lnTo>
                <a:lnTo>
                  <a:pt x="1500200" y="798487"/>
                </a:lnTo>
                <a:lnTo>
                  <a:pt x="1528775" y="798487"/>
                </a:lnTo>
                <a:lnTo>
                  <a:pt x="1528775" y="808012"/>
                </a:lnTo>
                <a:close/>
              </a:path>
              <a:path w="6107430" h="808355">
                <a:moveTo>
                  <a:pt x="1490675" y="808012"/>
                </a:moveTo>
                <a:lnTo>
                  <a:pt x="1462100" y="808012"/>
                </a:lnTo>
                <a:lnTo>
                  <a:pt x="1462100" y="798487"/>
                </a:lnTo>
                <a:lnTo>
                  <a:pt x="1490675" y="798487"/>
                </a:lnTo>
                <a:lnTo>
                  <a:pt x="1490675" y="808012"/>
                </a:lnTo>
                <a:close/>
              </a:path>
              <a:path w="6107430" h="808355">
                <a:moveTo>
                  <a:pt x="1452575" y="808012"/>
                </a:moveTo>
                <a:lnTo>
                  <a:pt x="1424000" y="808012"/>
                </a:lnTo>
                <a:lnTo>
                  <a:pt x="1424000" y="798487"/>
                </a:lnTo>
                <a:lnTo>
                  <a:pt x="1452575" y="798487"/>
                </a:lnTo>
                <a:lnTo>
                  <a:pt x="1452575" y="808012"/>
                </a:lnTo>
                <a:close/>
              </a:path>
              <a:path w="6107430" h="808355">
                <a:moveTo>
                  <a:pt x="1414475" y="808012"/>
                </a:moveTo>
                <a:lnTo>
                  <a:pt x="1385900" y="808012"/>
                </a:lnTo>
                <a:lnTo>
                  <a:pt x="1385900" y="798487"/>
                </a:lnTo>
                <a:lnTo>
                  <a:pt x="1414475" y="798487"/>
                </a:lnTo>
                <a:lnTo>
                  <a:pt x="1414475" y="808012"/>
                </a:lnTo>
                <a:close/>
              </a:path>
              <a:path w="6107430" h="808355">
                <a:moveTo>
                  <a:pt x="1376375" y="808012"/>
                </a:moveTo>
                <a:lnTo>
                  <a:pt x="1347800" y="808012"/>
                </a:lnTo>
                <a:lnTo>
                  <a:pt x="1347800" y="798487"/>
                </a:lnTo>
                <a:lnTo>
                  <a:pt x="1376375" y="798487"/>
                </a:lnTo>
                <a:lnTo>
                  <a:pt x="1376375" y="808012"/>
                </a:lnTo>
                <a:close/>
              </a:path>
              <a:path w="6107430" h="808355">
                <a:moveTo>
                  <a:pt x="1338275" y="808012"/>
                </a:moveTo>
                <a:lnTo>
                  <a:pt x="1309700" y="808012"/>
                </a:lnTo>
                <a:lnTo>
                  <a:pt x="1309700" y="798487"/>
                </a:lnTo>
                <a:lnTo>
                  <a:pt x="1338275" y="798487"/>
                </a:lnTo>
                <a:lnTo>
                  <a:pt x="1338275" y="808012"/>
                </a:lnTo>
                <a:close/>
              </a:path>
              <a:path w="6107430" h="808355">
                <a:moveTo>
                  <a:pt x="1300175" y="808012"/>
                </a:moveTo>
                <a:lnTo>
                  <a:pt x="1271600" y="808012"/>
                </a:lnTo>
                <a:lnTo>
                  <a:pt x="1271600" y="798487"/>
                </a:lnTo>
                <a:lnTo>
                  <a:pt x="1300175" y="798487"/>
                </a:lnTo>
                <a:lnTo>
                  <a:pt x="1300175" y="808012"/>
                </a:lnTo>
                <a:close/>
              </a:path>
              <a:path w="6107430" h="808355">
                <a:moveTo>
                  <a:pt x="1262075" y="808012"/>
                </a:moveTo>
                <a:lnTo>
                  <a:pt x="1233500" y="808012"/>
                </a:lnTo>
                <a:lnTo>
                  <a:pt x="1233500" y="798487"/>
                </a:lnTo>
                <a:lnTo>
                  <a:pt x="1262075" y="798487"/>
                </a:lnTo>
                <a:lnTo>
                  <a:pt x="1262075" y="808012"/>
                </a:lnTo>
                <a:close/>
              </a:path>
              <a:path w="6107430" h="808355">
                <a:moveTo>
                  <a:pt x="1223975" y="808012"/>
                </a:moveTo>
                <a:lnTo>
                  <a:pt x="1195400" y="808012"/>
                </a:lnTo>
                <a:lnTo>
                  <a:pt x="1195400" y="798487"/>
                </a:lnTo>
                <a:lnTo>
                  <a:pt x="1223975" y="798487"/>
                </a:lnTo>
                <a:lnTo>
                  <a:pt x="1223975" y="808012"/>
                </a:lnTo>
                <a:close/>
              </a:path>
              <a:path w="6107430" h="808355">
                <a:moveTo>
                  <a:pt x="1185875" y="808012"/>
                </a:moveTo>
                <a:lnTo>
                  <a:pt x="1157300" y="808012"/>
                </a:lnTo>
                <a:lnTo>
                  <a:pt x="1157300" y="798487"/>
                </a:lnTo>
                <a:lnTo>
                  <a:pt x="1185875" y="798487"/>
                </a:lnTo>
                <a:lnTo>
                  <a:pt x="1185875" y="808012"/>
                </a:lnTo>
                <a:close/>
              </a:path>
              <a:path w="6107430" h="808355">
                <a:moveTo>
                  <a:pt x="1147775" y="808012"/>
                </a:moveTo>
                <a:lnTo>
                  <a:pt x="1119200" y="808012"/>
                </a:lnTo>
                <a:lnTo>
                  <a:pt x="1119200" y="798487"/>
                </a:lnTo>
                <a:lnTo>
                  <a:pt x="1147775" y="798487"/>
                </a:lnTo>
                <a:lnTo>
                  <a:pt x="1147775" y="808012"/>
                </a:lnTo>
                <a:close/>
              </a:path>
              <a:path w="6107430" h="808355">
                <a:moveTo>
                  <a:pt x="1109675" y="808012"/>
                </a:moveTo>
                <a:lnTo>
                  <a:pt x="1081100" y="808012"/>
                </a:lnTo>
                <a:lnTo>
                  <a:pt x="1081100" y="798487"/>
                </a:lnTo>
                <a:lnTo>
                  <a:pt x="1109675" y="798487"/>
                </a:lnTo>
                <a:lnTo>
                  <a:pt x="1109675" y="808012"/>
                </a:lnTo>
                <a:close/>
              </a:path>
              <a:path w="6107430" h="808355">
                <a:moveTo>
                  <a:pt x="1071575" y="808012"/>
                </a:moveTo>
                <a:lnTo>
                  <a:pt x="1043000" y="808012"/>
                </a:lnTo>
                <a:lnTo>
                  <a:pt x="1043000" y="798487"/>
                </a:lnTo>
                <a:lnTo>
                  <a:pt x="1071575" y="798487"/>
                </a:lnTo>
                <a:lnTo>
                  <a:pt x="1071575" y="808012"/>
                </a:lnTo>
                <a:close/>
              </a:path>
              <a:path w="6107430" h="808355">
                <a:moveTo>
                  <a:pt x="1033475" y="808012"/>
                </a:moveTo>
                <a:lnTo>
                  <a:pt x="1004900" y="808012"/>
                </a:lnTo>
                <a:lnTo>
                  <a:pt x="1004900" y="798487"/>
                </a:lnTo>
                <a:lnTo>
                  <a:pt x="1033475" y="798487"/>
                </a:lnTo>
                <a:lnTo>
                  <a:pt x="1033475" y="808012"/>
                </a:lnTo>
                <a:close/>
              </a:path>
              <a:path w="6107430" h="808355">
                <a:moveTo>
                  <a:pt x="995375" y="808012"/>
                </a:moveTo>
                <a:lnTo>
                  <a:pt x="966800" y="808012"/>
                </a:lnTo>
                <a:lnTo>
                  <a:pt x="966800" y="798487"/>
                </a:lnTo>
                <a:lnTo>
                  <a:pt x="995375" y="798487"/>
                </a:lnTo>
                <a:lnTo>
                  <a:pt x="995375" y="808012"/>
                </a:lnTo>
                <a:close/>
              </a:path>
              <a:path w="6107430" h="808355">
                <a:moveTo>
                  <a:pt x="957275" y="808012"/>
                </a:moveTo>
                <a:lnTo>
                  <a:pt x="928700" y="808012"/>
                </a:lnTo>
                <a:lnTo>
                  <a:pt x="928700" y="798487"/>
                </a:lnTo>
                <a:lnTo>
                  <a:pt x="957275" y="798487"/>
                </a:lnTo>
                <a:lnTo>
                  <a:pt x="957275" y="808012"/>
                </a:lnTo>
                <a:close/>
              </a:path>
              <a:path w="6107430" h="808355">
                <a:moveTo>
                  <a:pt x="919175" y="808012"/>
                </a:moveTo>
                <a:lnTo>
                  <a:pt x="890600" y="808012"/>
                </a:lnTo>
                <a:lnTo>
                  <a:pt x="890600" y="798487"/>
                </a:lnTo>
                <a:lnTo>
                  <a:pt x="919175" y="798487"/>
                </a:lnTo>
                <a:lnTo>
                  <a:pt x="919175" y="808012"/>
                </a:lnTo>
                <a:close/>
              </a:path>
              <a:path w="6107430" h="808355">
                <a:moveTo>
                  <a:pt x="881075" y="808012"/>
                </a:moveTo>
                <a:lnTo>
                  <a:pt x="852500" y="808012"/>
                </a:lnTo>
                <a:lnTo>
                  <a:pt x="852500" y="798487"/>
                </a:lnTo>
                <a:lnTo>
                  <a:pt x="881075" y="798487"/>
                </a:lnTo>
                <a:lnTo>
                  <a:pt x="881075" y="808012"/>
                </a:lnTo>
                <a:close/>
              </a:path>
              <a:path w="6107430" h="808355">
                <a:moveTo>
                  <a:pt x="842975" y="808012"/>
                </a:moveTo>
                <a:lnTo>
                  <a:pt x="814400" y="808012"/>
                </a:lnTo>
                <a:lnTo>
                  <a:pt x="814400" y="798487"/>
                </a:lnTo>
                <a:lnTo>
                  <a:pt x="842975" y="798487"/>
                </a:lnTo>
                <a:lnTo>
                  <a:pt x="842975" y="808012"/>
                </a:lnTo>
                <a:close/>
              </a:path>
              <a:path w="6107430" h="808355">
                <a:moveTo>
                  <a:pt x="804875" y="808012"/>
                </a:moveTo>
                <a:lnTo>
                  <a:pt x="776300" y="808012"/>
                </a:lnTo>
                <a:lnTo>
                  <a:pt x="776300" y="798487"/>
                </a:lnTo>
                <a:lnTo>
                  <a:pt x="804875" y="798487"/>
                </a:lnTo>
                <a:lnTo>
                  <a:pt x="804875" y="808012"/>
                </a:lnTo>
                <a:close/>
              </a:path>
              <a:path w="6107430" h="808355">
                <a:moveTo>
                  <a:pt x="766775" y="808012"/>
                </a:moveTo>
                <a:lnTo>
                  <a:pt x="738200" y="808012"/>
                </a:lnTo>
                <a:lnTo>
                  <a:pt x="738200" y="798487"/>
                </a:lnTo>
                <a:lnTo>
                  <a:pt x="766775" y="798487"/>
                </a:lnTo>
                <a:lnTo>
                  <a:pt x="766775" y="808012"/>
                </a:lnTo>
                <a:close/>
              </a:path>
              <a:path w="6107430" h="808355">
                <a:moveTo>
                  <a:pt x="728675" y="808012"/>
                </a:moveTo>
                <a:lnTo>
                  <a:pt x="700100" y="808012"/>
                </a:lnTo>
                <a:lnTo>
                  <a:pt x="700100" y="798487"/>
                </a:lnTo>
                <a:lnTo>
                  <a:pt x="728675" y="798487"/>
                </a:lnTo>
                <a:lnTo>
                  <a:pt x="728675" y="808012"/>
                </a:lnTo>
                <a:close/>
              </a:path>
              <a:path w="6107430" h="808355">
                <a:moveTo>
                  <a:pt x="690575" y="808012"/>
                </a:moveTo>
                <a:lnTo>
                  <a:pt x="662000" y="808012"/>
                </a:lnTo>
                <a:lnTo>
                  <a:pt x="662000" y="798487"/>
                </a:lnTo>
                <a:lnTo>
                  <a:pt x="690575" y="798487"/>
                </a:lnTo>
                <a:lnTo>
                  <a:pt x="690575" y="808012"/>
                </a:lnTo>
                <a:close/>
              </a:path>
              <a:path w="6107430" h="808355">
                <a:moveTo>
                  <a:pt x="652475" y="808012"/>
                </a:moveTo>
                <a:lnTo>
                  <a:pt x="623900" y="808012"/>
                </a:lnTo>
                <a:lnTo>
                  <a:pt x="623900" y="798487"/>
                </a:lnTo>
                <a:lnTo>
                  <a:pt x="652475" y="798487"/>
                </a:lnTo>
                <a:lnTo>
                  <a:pt x="652475" y="808012"/>
                </a:lnTo>
                <a:close/>
              </a:path>
              <a:path w="6107430" h="808355">
                <a:moveTo>
                  <a:pt x="614375" y="808012"/>
                </a:moveTo>
                <a:lnTo>
                  <a:pt x="585800" y="808012"/>
                </a:lnTo>
                <a:lnTo>
                  <a:pt x="585800" y="798487"/>
                </a:lnTo>
                <a:lnTo>
                  <a:pt x="614375" y="798487"/>
                </a:lnTo>
                <a:lnTo>
                  <a:pt x="614375" y="808012"/>
                </a:lnTo>
                <a:close/>
              </a:path>
              <a:path w="6107430" h="808355">
                <a:moveTo>
                  <a:pt x="576275" y="808012"/>
                </a:moveTo>
                <a:lnTo>
                  <a:pt x="547700" y="808012"/>
                </a:lnTo>
                <a:lnTo>
                  <a:pt x="547700" y="798487"/>
                </a:lnTo>
                <a:lnTo>
                  <a:pt x="576275" y="798487"/>
                </a:lnTo>
                <a:lnTo>
                  <a:pt x="576275" y="808012"/>
                </a:lnTo>
                <a:close/>
              </a:path>
              <a:path w="6107430" h="808355">
                <a:moveTo>
                  <a:pt x="538175" y="808012"/>
                </a:moveTo>
                <a:lnTo>
                  <a:pt x="509600" y="808012"/>
                </a:lnTo>
                <a:lnTo>
                  <a:pt x="509600" y="798487"/>
                </a:lnTo>
                <a:lnTo>
                  <a:pt x="538175" y="798487"/>
                </a:lnTo>
                <a:lnTo>
                  <a:pt x="538175" y="808012"/>
                </a:lnTo>
                <a:close/>
              </a:path>
              <a:path w="6107430" h="808355">
                <a:moveTo>
                  <a:pt x="500075" y="808012"/>
                </a:moveTo>
                <a:lnTo>
                  <a:pt x="471500" y="808012"/>
                </a:lnTo>
                <a:lnTo>
                  <a:pt x="471500" y="798487"/>
                </a:lnTo>
                <a:lnTo>
                  <a:pt x="500075" y="798487"/>
                </a:lnTo>
                <a:lnTo>
                  <a:pt x="500075" y="808012"/>
                </a:lnTo>
                <a:close/>
              </a:path>
              <a:path w="6107430" h="808355">
                <a:moveTo>
                  <a:pt x="461975" y="808012"/>
                </a:moveTo>
                <a:lnTo>
                  <a:pt x="433400" y="808012"/>
                </a:lnTo>
                <a:lnTo>
                  <a:pt x="433400" y="798487"/>
                </a:lnTo>
                <a:lnTo>
                  <a:pt x="461975" y="798487"/>
                </a:lnTo>
                <a:lnTo>
                  <a:pt x="461975" y="808012"/>
                </a:lnTo>
                <a:close/>
              </a:path>
              <a:path w="6107430" h="808355">
                <a:moveTo>
                  <a:pt x="423875" y="808012"/>
                </a:moveTo>
                <a:lnTo>
                  <a:pt x="395300" y="808012"/>
                </a:lnTo>
                <a:lnTo>
                  <a:pt x="395300" y="798487"/>
                </a:lnTo>
                <a:lnTo>
                  <a:pt x="423875" y="798487"/>
                </a:lnTo>
                <a:lnTo>
                  <a:pt x="423875" y="808012"/>
                </a:lnTo>
                <a:close/>
              </a:path>
              <a:path w="6107430" h="808355">
                <a:moveTo>
                  <a:pt x="385775" y="808012"/>
                </a:moveTo>
                <a:lnTo>
                  <a:pt x="357200" y="808012"/>
                </a:lnTo>
                <a:lnTo>
                  <a:pt x="357200" y="798487"/>
                </a:lnTo>
                <a:lnTo>
                  <a:pt x="385775" y="798487"/>
                </a:lnTo>
                <a:lnTo>
                  <a:pt x="385775" y="808012"/>
                </a:lnTo>
                <a:close/>
              </a:path>
              <a:path w="6107430" h="808355">
                <a:moveTo>
                  <a:pt x="347675" y="808012"/>
                </a:moveTo>
                <a:lnTo>
                  <a:pt x="319100" y="808012"/>
                </a:lnTo>
                <a:lnTo>
                  <a:pt x="319100" y="798487"/>
                </a:lnTo>
                <a:lnTo>
                  <a:pt x="347675" y="798487"/>
                </a:lnTo>
                <a:lnTo>
                  <a:pt x="347675" y="808012"/>
                </a:lnTo>
                <a:close/>
              </a:path>
              <a:path w="6107430" h="808355">
                <a:moveTo>
                  <a:pt x="309575" y="808012"/>
                </a:moveTo>
                <a:lnTo>
                  <a:pt x="281000" y="808012"/>
                </a:lnTo>
                <a:lnTo>
                  <a:pt x="281000" y="798487"/>
                </a:lnTo>
                <a:lnTo>
                  <a:pt x="309575" y="798487"/>
                </a:lnTo>
                <a:lnTo>
                  <a:pt x="309575" y="808012"/>
                </a:lnTo>
                <a:close/>
              </a:path>
              <a:path w="6107430" h="808355">
                <a:moveTo>
                  <a:pt x="271475" y="808012"/>
                </a:moveTo>
                <a:lnTo>
                  <a:pt x="242900" y="808012"/>
                </a:lnTo>
                <a:lnTo>
                  <a:pt x="242900" y="798487"/>
                </a:lnTo>
                <a:lnTo>
                  <a:pt x="271475" y="798487"/>
                </a:lnTo>
                <a:lnTo>
                  <a:pt x="271475" y="808012"/>
                </a:lnTo>
                <a:close/>
              </a:path>
              <a:path w="6107430" h="808355">
                <a:moveTo>
                  <a:pt x="233375" y="808012"/>
                </a:moveTo>
                <a:lnTo>
                  <a:pt x="204800" y="808012"/>
                </a:lnTo>
                <a:lnTo>
                  <a:pt x="204800" y="798487"/>
                </a:lnTo>
                <a:lnTo>
                  <a:pt x="233375" y="798487"/>
                </a:lnTo>
                <a:lnTo>
                  <a:pt x="233375" y="808012"/>
                </a:lnTo>
                <a:close/>
              </a:path>
              <a:path w="6107430" h="808355">
                <a:moveTo>
                  <a:pt x="195275" y="808012"/>
                </a:moveTo>
                <a:lnTo>
                  <a:pt x="166700" y="808012"/>
                </a:lnTo>
                <a:lnTo>
                  <a:pt x="166700" y="798487"/>
                </a:lnTo>
                <a:lnTo>
                  <a:pt x="195275" y="798487"/>
                </a:lnTo>
                <a:lnTo>
                  <a:pt x="195275" y="808012"/>
                </a:lnTo>
                <a:close/>
              </a:path>
              <a:path w="6107430" h="808355">
                <a:moveTo>
                  <a:pt x="157175" y="808012"/>
                </a:moveTo>
                <a:lnTo>
                  <a:pt x="128600" y="808012"/>
                </a:lnTo>
                <a:lnTo>
                  <a:pt x="128600" y="798487"/>
                </a:lnTo>
                <a:lnTo>
                  <a:pt x="157175" y="798487"/>
                </a:lnTo>
                <a:lnTo>
                  <a:pt x="157175" y="808012"/>
                </a:lnTo>
                <a:close/>
              </a:path>
              <a:path w="6107430" h="808355">
                <a:moveTo>
                  <a:pt x="119075" y="808012"/>
                </a:moveTo>
                <a:lnTo>
                  <a:pt x="90500" y="808012"/>
                </a:lnTo>
                <a:lnTo>
                  <a:pt x="90500" y="798487"/>
                </a:lnTo>
                <a:lnTo>
                  <a:pt x="119075" y="798487"/>
                </a:lnTo>
                <a:lnTo>
                  <a:pt x="119075" y="808012"/>
                </a:lnTo>
                <a:close/>
              </a:path>
              <a:path w="6107430" h="808355">
                <a:moveTo>
                  <a:pt x="80975" y="808012"/>
                </a:moveTo>
                <a:lnTo>
                  <a:pt x="52400" y="808012"/>
                </a:lnTo>
                <a:lnTo>
                  <a:pt x="52400" y="798487"/>
                </a:lnTo>
                <a:lnTo>
                  <a:pt x="80975" y="798487"/>
                </a:lnTo>
                <a:lnTo>
                  <a:pt x="80975" y="808012"/>
                </a:lnTo>
                <a:close/>
              </a:path>
              <a:path w="6107430" h="808355">
                <a:moveTo>
                  <a:pt x="42875" y="808012"/>
                </a:moveTo>
                <a:lnTo>
                  <a:pt x="14300" y="808012"/>
                </a:lnTo>
                <a:lnTo>
                  <a:pt x="14300" y="798487"/>
                </a:lnTo>
                <a:lnTo>
                  <a:pt x="42875" y="798487"/>
                </a:lnTo>
                <a:lnTo>
                  <a:pt x="42875" y="808012"/>
                </a:lnTo>
                <a:close/>
              </a:path>
            </a:pathLst>
          </a:custGeom>
          <a:solidFill>
            <a:srgbClr val="585858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2" name="object 32"/>
          <p:cNvSpPr txBox="1"/>
          <p:nvPr/>
        </p:nvSpPr>
        <p:spPr>
          <a:xfrm>
            <a:off x="2562504" y="1507845"/>
            <a:ext cx="5937885" cy="756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50000"/>
              </a:lnSpc>
              <a:spcBef>
                <a:spcPts val="100"/>
              </a:spcBef>
            </a:pPr>
            <a:r>
              <a:rPr sz="1600" b="1" dirty="0">
                <a:solidFill>
                  <a:srgbClr val="40404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        </a:t>
            </a:r>
            <a:r>
              <a:rPr sz="1600" b="1" spc="55" dirty="0">
                <a:solidFill>
                  <a:srgbClr val="40404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本次《安全生产法》修正案共</a:t>
            </a:r>
            <a:r>
              <a:rPr sz="1600" b="1" spc="-210" dirty="0">
                <a:solidFill>
                  <a:srgbClr val="40404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 42</a:t>
            </a:r>
            <a:r>
              <a:rPr sz="1600" b="1" spc="55" dirty="0">
                <a:solidFill>
                  <a:srgbClr val="40404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 </a:t>
            </a:r>
            <a:r>
              <a:rPr sz="1600" b="1" spc="60" dirty="0">
                <a:solidFill>
                  <a:srgbClr val="40404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条，总揽此次的修</a:t>
            </a:r>
            <a:r>
              <a:rPr sz="1600" b="1" spc="-15" dirty="0">
                <a:solidFill>
                  <a:srgbClr val="40404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正 </a:t>
            </a:r>
            <a:r>
              <a:rPr sz="1600" b="1" dirty="0">
                <a:solidFill>
                  <a:srgbClr val="40404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内容，有</a:t>
            </a:r>
            <a:r>
              <a:rPr sz="1600" b="1" spc="-5" dirty="0">
                <a:solidFill>
                  <a:srgbClr val="40404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 </a:t>
            </a:r>
            <a:r>
              <a:rPr sz="1600" b="1" dirty="0">
                <a:solidFill>
                  <a:srgbClr val="40404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5 个方面的鲜明特点 </a:t>
            </a:r>
            <a:r>
              <a:rPr sz="1600" b="1" spc="-5" dirty="0">
                <a:solidFill>
                  <a:srgbClr val="40404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： </a:t>
            </a:r>
            <a:endParaRPr sz="1600">
              <a:latin typeface="宋体" panose="02010600030101010101" pitchFamily="2" charset="-122"/>
              <a:cs typeface="宋体" panose="02010600030101010101" pitchFamily="2" charset="-122"/>
            </a:endParaRPr>
          </a:p>
        </p:txBody>
      </p:sp>
      <p:sp>
        <p:nvSpPr>
          <p:cNvPr id="33" name="object 33"/>
          <p:cNvSpPr txBox="1"/>
          <p:nvPr/>
        </p:nvSpPr>
        <p:spPr>
          <a:xfrm>
            <a:off x="2967050" y="2534564"/>
            <a:ext cx="5558155" cy="23418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84150" marR="5080" indent="-171450" algn="just">
              <a:lnSpc>
                <a:spcPct val="106000"/>
              </a:lnSpc>
              <a:spcBef>
                <a:spcPts val="100"/>
              </a:spcBef>
              <a:buClr>
                <a:srgbClr val="C00000"/>
              </a:buClr>
              <a:buFont typeface="Wingdings" panose="05000000000000000000"/>
              <a:buChar char=""/>
              <a:tabLst>
                <a:tab pos="184150" algn="l"/>
              </a:tabLst>
            </a:pPr>
            <a:r>
              <a:rPr sz="1200" b="1" spc="30" dirty="0">
                <a:solidFill>
                  <a:srgbClr val="40404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第一，罚款金</a:t>
            </a:r>
            <a:r>
              <a:rPr sz="1200" b="1" spc="35" dirty="0">
                <a:solidFill>
                  <a:srgbClr val="40404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额更高。本次修正案普遍提高了对违法行为的罚款数额，就事</a:t>
            </a:r>
            <a:r>
              <a:rPr sz="1200" b="1" spc="-5" dirty="0">
                <a:solidFill>
                  <a:srgbClr val="40404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故 </a:t>
            </a:r>
            <a:r>
              <a:rPr sz="1200" b="1" spc="10" dirty="0">
                <a:solidFill>
                  <a:srgbClr val="40404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罚款，由现行法规定的</a:t>
            </a:r>
            <a:r>
              <a:rPr sz="1200" b="1" spc="-5" dirty="0">
                <a:solidFill>
                  <a:srgbClr val="40404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 </a:t>
            </a:r>
            <a:r>
              <a:rPr sz="1200" b="1" spc="10" dirty="0">
                <a:solidFill>
                  <a:srgbClr val="40404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20</a:t>
            </a:r>
            <a:r>
              <a:rPr sz="1200" b="1" dirty="0">
                <a:solidFill>
                  <a:srgbClr val="40404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 </a:t>
            </a:r>
            <a:r>
              <a:rPr sz="1200" b="1" spc="10" dirty="0">
                <a:solidFill>
                  <a:srgbClr val="40404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万元至</a:t>
            </a:r>
            <a:r>
              <a:rPr sz="1200" b="1" dirty="0">
                <a:solidFill>
                  <a:srgbClr val="40404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 </a:t>
            </a:r>
            <a:r>
              <a:rPr sz="1200" b="1" spc="10" dirty="0">
                <a:solidFill>
                  <a:srgbClr val="40404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2000</a:t>
            </a:r>
            <a:r>
              <a:rPr sz="1200" b="1" dirty="0">
                <a:solidFill>
                  <a:srgbClr val="40404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 </a:t>
            </a:r>
            <a:r>
              <a:rPr sz="1200" b="1" spc="10" dirty="0">
                <a:solidFill>
                  <a:srgbClr val="40404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万元，提高至</a:t>
            </a:r>
            <a:r>
              <a:rPr sz="1200" b="1" dirty="0">
                <a:solidFill>
                  <a:srgbClr val="40404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 </a:t>
            </a:r>
            <a:r>
              <a:rPr sz="1200" b="1" spc="15" dirty="0">
                <a:solidFill>
                  <a:srgbClr val="40404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30万元至</a:t>
            </a:r>
            <a:r>
              <a:rPr sz="1200" b="1" spc="5" dirty="0">
                <a:solidFill>
                  <a:srgbClr val="40404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 </a:t>
            </a:r>
            <a:r>
              <a:rPr sz="1200" b="1" spc="15" dirty="0">
                <a:solidFill>
                  <a:srgbClr val="40404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1</a:t>
            </a:r>
            <a:r>
              <a:rPr sz="1200" b="1" spc="5" dirty="0">
                <a:solidFill>
                  <a:srgbClr val="40404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 </a:t>
            </a:r>
            <a:r>
              <a:rPr sz="1200" b="1" spc="15" dirty="0">
                <a:solidFill>
                  <a:srgbClr val="40404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亿元</a:t>
            </a:r>
            <a:r>
              <a:rPr sz="1200" b="1" spc="5" dirty="0">
                <a:solidFill>
                  <a:srgbClr val="40404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 </a:t>
            </a:r>
            <a:r>
              <a:rPr sz="1200" b="1" spc="15" dirty="0">
                <a:solidFill>
                  <a:srgbClr val="40404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；</a:t>
            </a:r>
            <a:r>
              <a:rPr sz="1200" b="1" spc="-5" dirty="0">
                <a:solidFill>
                  <a:srgbClr val="40404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对 </a:t>
            </a:r>
            <a:r>
              <a:rPr sz="1200" b="1" dirty="0">
                <a:solidFill>
                  <a:srgbClr val="40404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单位主要负责人的事故罚款数额由年收入的</a:t>
            </a:r>
            <a:r>
              <a:rPr sz="1200" b="1" spc="-20" dirty="0">
                <a:solidFill>
                  <a:srgbClr val="40404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 </a:t>
            </a:r>
            <a:r>
              <a:rPr sz="1200" b="1" dirty="0">
                <a:solidFill>
                  <a:srgbClr val="40404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30%</a:t>
            </a:r>
            <a:r>
              <a:rPr sz="1200" b="1" spc="-15" dirty="0">
                <a:solidFill>
                  <a:srgbClr val="40404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 </a:t>
            </a:r>
            <a:r>
              <a:rPr sz="1200" b="1" dirty="0">
                <a:solidFill>
                  <a:srgbClr val="40404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至80%，提高至</a:t>
            </a:r>
            <a:r>
              <a:rPr sz="1200" b="1" spc="-20" dirty="0">
                <a:solidFill>
                  <a:srgbClr val="40404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 </a:t>
            </a:r>
            <a:r>
              <a:rPr sz="1200" b="1" dirty="0">
                <a:solidFill>
                  <a:srgbClr val="40404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40%</a:t>
            </a:r>
            <a:r>
              <a:rPr sz="1200" b="1" spc="-15" dirty="0">
                <a:solidFill>
                  <a:srgbClr val="40404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 </a:t>
            </a:r>
            <a:r>
              <a:rPr sz="1200" b="1" dirty="0">
                <a:solidFill>
                  <a:srgbClr val="40404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至</a:t>
            </a:r>
            <a:r>
              <a:rPr sz="1200" b="1" spc="-20" dirty="0">
                <a:solidFill>
                  <a:srgbClr val="40404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 </a:t>
            </a:r>
            <a:r>
              <a:rPr sz="1200" b="1" dirty="0">
                <a:solidFill>
                  <a:srgbClr val="40404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100%</a:t>
            </a:r>
            <a:r>
              <a:rPr sz="1200" b="1" spc="-5" dirty="0">
                <a:solidFill>
                  <a:srgbClr val="40404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。</a:t>
            </a:r>
            <a:endParaRPr sz="1200"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 marL="184150" marR="20955" indent="-171450" algn="just">
              <a:lnSpc>
                <a:spcPct val="106000"/>
              </a:lnSpc>
              <a:buClr>
                <a:srgbClr val="C00000"/>
              </a:buClr>
              <a:buFont typeface="Wingdings" panose="05000000000000000000"/>
              <a:buChar char=""/>
              <a:tabLst>
                <a:tab pos="184150" algn="l"/>
              </a:tabLst>
            </a:pPr>
            <a:r>
              <a:rPr sz="1200" b="1" spc="-585" dirty="0">
                <a:solidFill>
                  <a:srgbClr val="40404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 </a:t>
            </a:r>
            <a:r>
              <a:rPr sz="1200" b="1" spc="15" dirty="0">
                <a:solidFill>
                  <a:srgbClr val="40404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第二，处罚方式更严。增加了对安全生产违法行为进行连续处罚（即“</a:t>
            </a:r>
            <a:r>
              <a:rPr sz="1200" b="1" spc="20" dirty="0">
                <a:solidFill>
                  <a:srgbClr val="40404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按日</a:t>
            </a:r>
            <a:r>
              <a:rPr sz="1200" b="1" spc="-5" dirty="0">
                <a:solidFill>
                  <a:srgbClr val="40404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计 </a:t>
            </a:r>
            <a:r>
              <a:rPr sz="1200" b="1" spc="30" dirty="0">
                <a:solidFill>
                  <a:srgbClr val="40404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罚”）的规定</a:t>
            </a:r>
            <a:r>
              <a:rPr sz="1200" b="1" spc="35" dirty="0">
                <a:solidFill>
                  <a:srgbClr val="40404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。修正后，对拒不整改的，责令停产停业整顿，并可以按日连</a:t>
            </a:r>
            <a:r>
              <a:rPr sz="1200" b="1" spc="-5" dirty="0">
                <a:solidFill>
                  <a:srgbClr val="40404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续 </a:t>
            </a:r>
            <a:r>
              <a:rPr sz="1200" b="1" dirty="0">
                <a:solidFill>
                  <a:srgbClr val="40404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计罚，拒不停产整顿的，提请地方人民政府予以关闭。</a:t>
            </a:r>
            <a:r>
              <a:rPr sz="1200" b="1" spc="-5" dirty="0">
                <a:solidFill>
                  <a:srgbClr val="40404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 </a:t>
            </a:r>
            <a:endParaRPr sz="1200"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 marL="184150" marR="21590" indent="-171450" algn="just">
              <a:lnSpc>
                <a:spcPct val="106000"/>
              </a:lnSpc>
              <a:buClr>
                <a:srgbClr val="C00000"/>
              </a:buClr>
              <a:buFont typeface="Wingdings" panose="05000000000000000000"/>
              <a:buChar char=""/>
              <a:tabLst>
                <a:tab pos="184150" algn="l"/>
              </a:tabLst>
            </a:pPr>
            <a:r>
              <a:rPr sz="1200" b="1" spc="30" dirty="0">
                <a:solidFill>
                  <a:srgbClr val="40404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第三，惩戒力</a:t>
            </a:r>
            <a:r>
              <a:rPr sz="1200" b="1" spc="35" dirty="0">
                <a:solidFill>
                  <a:srgbClr val="40404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度更大。修正后的第七十八条，由以前只有负有安全生产监督</a:t>
            </a:r>
            <a:r>
              <a:rPr sz="1200" b="1" spc="-5" dirty="0">
                <a:solidFill>
                  <a:srgbClr val="40404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管 </a:t>
            </a:r>
            <a:r>
              <a:rPr sz="1200" b="1" spc="30" dirty="0">
                <a:solidFill>
                  <a:srgbClr val="40404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理职责的部门</a:t>
            </a:r>
            <a:r>
              <a:rPr sz="1200" b="1" spc="35" dirty="0">
                <a:solidFill>
                  <a:srgbClr val="40404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在安全生产领域实施惩戒，变为</a:t>
            </a:r>
            <a:r>
              <a:rPr sz="1200" b="1" spc="35" dirty="0">
                <a:solidFill>
                  <a:srgbClr val="C0000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由多个部门在多个领域对失信</a:t>
            </a:r>
            <a:r>
              <a:rPr sz="1200" b="1" spc="-5" dirty="0">
                <a:solidFill>
                  <a:srgbClr val="C0000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当 </a:t>
            </a:r>
            <a:r>
              <a:rPr sz="1200" b="1" spc="15" dirty="0">
                <a:solidFill>
                  <a:srgbClr val="C0000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事人共同实施惩戒</a:t>
            </a:r>
            <a:r>
              <a:rPr sz="1200" b="1" spc="-75" dirty="0">
                <a:solidFill>
                  <a:srgbClr val="C0000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 </a:t>
            </a:r>
            <a:r>
              <a:rPr sz="1200" b="1" spc="15" dirty="0">
                <a:solidFill>
                  <a:srgbClr val="40404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；由只惩戒存在违法行为的生产经营单位，变为</a:t>
            </a:r>
            <a:r>
              <a:rPr sz="1200" b="1" spc="15" dirty="0">
                <a:solidFill>
                  <a:srgbClr val="C0000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同时</a:t>
            </a:r>
            <a:r>
              <a:rPr sz="1200" b="1" spc="20" dirty="0">
                <a:solidFill>
                  <a:srgbClr val="C0000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惩戒</a:t>
            </a:r>
            <a:r>
              <a:rPr sz="1200" b="1" spc="-5" dirty="0">
                <a:solidFill>
                  <a:srgbClr val="C0000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存 </a:t>
            </a:r>
            <a:r>
              <a:rPr sz="1200" b="1" spc="15" dirty="0">
                <a:solidFill>
                  <a:srgbClr val="C0000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在违法行为的生产经营单位和与违法行为情节有关的从业人员</a:t>
            </a:r>
            <a:r>
              <a:rPr sz="1200" b="1" spc="-75" dirty="0">
                <a:solidFill>
                  <a:srgbClr val="C0000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 </a:t>
            </a:r>
            <a:r>
              <a:rPr sz="1200" b="1" spc="15" dirty="0">
                <a:solidFill>
                  <a:srgbClr val="40404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；在通报</a:t>
            </a:r>
            <a:r>
              <a:rPr sz="1200" b="1" spc="20" dirty="0">
                <a:solidFill>
                  <a:srgbClr val="40404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“黑</a:t>
            </a:r>
            <a:r>
              <a:rPr sz="1200" b="1" spc="-5" dirty="0">
                <a:solidFill>
                  <a:srgbClr val="40404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名 </a:t>
            </a:r>
            <a:r>
              <a:rPr sz="1200" b="1" spc="30" dirty="0">
                <a:solidFill>
                  <a:srgbClr val="40404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单”的单一手</a:t>
            </a:r>
            <a:r>
              <a:rPr sz="1200" b="1" spc="35" dirty="0">
                <a:solidFill>
                  <a:srgbClr val="40404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段的基础上，增加了加大执法频次、暂停项目审批、上调有关</a:t>
            </a:r>
            <a:r>
              <a:rPr sz="1200" b="1" spc="-5" dirty="0">
                <a:solidFill>
                  <a:srgbClr val="40404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保 </a:t>
            </a:r>
            <a:r>
              <a:rPr sz="1200" b="1" dirty="0">
                <a:solidFill>
                  <a:srgbClr val="40404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险费率、行业或者职业禁入等联合惩戒措施</a:t>
            </a:r>
            <a:r>
              <a:rPr sz="1200" b="1" spc="-5" dirty="0">
                <a:solidFill>
                  <a:srgbClr val="40404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。</a:t>
            </a:r>
            <a:endParaRPr sz="1200">
              <a:latin typeface="宋体" panose="02010600030101010101" pitchFamily="2" charset="-122"/>
              <a:cs typeface="宋体" panose="02010600030101010101" pitchFamily="2" charset="-122"/>
            </a:endParaRPr>
          </a:p>
        </p:txBody>
      </p:sp>
      <p:sp>
        <p:nvSpPr>
          <p:cNvPr id="34" name="object 34"/>
          <p:cNvSpPr/>
          <p:nvPr/>
        </p:nvSpPr>
        <p:spPr>
          <a:xfrm>
            <a:off x="1077836" y="1516494"/>
            <a:ext cx="925677" cy="1085913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/>
          <p:nvPr/>
        </p:nvSpPr>
        <p:spPr>
          <a:xfrm>
            <a:off x="2272372" y="2508694"/>
            <a:ext cx="479653" cy="477875"/>
          </a:xfrm>
          <a:prstGeom prst="rect">
            <a:avLst/>
          </a:prstGeom>
          <a:blipFill>
            <a:blip r:embed="rId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2343911" y="2598966"/>
            <a:ext cx="291465" cy="282575"/>
          </a:xfrm>
          <a:custGeom>
            <a:avLst/>
            <a:gdLst/>
            <a:ahLst/>
            <a:cxnLst/>
            <a:rect l="l" t="t" r="r" b="b"/>
            <a:pathLst>
              <a:path w="291464" h="282575">
                <a:moveTo>
                  <a:pt x="145834" y="282003"/>
                </a:moveTo>
                <a:lnTo>
                  <a:pt x="99955" y="274814"/>
                </a:lnTo>
                <a:lnTo>
                  <a:pt x="60068" y="254797"/>
                </a:lnTo>
                <a:lnTo>
                  <a:pt x="28557" y="224314"/>
                </a:lnTo>
                <a:lnTo>
                  <a:pt x="7745" y="185662"/>
                </a:lnTo>
                <a:lnTo>
                  <a:pt x="0" y="141185"/>
                </a:lnTo>
                <a:lnTo>
                  <a:pt x="7745" y="96524"/>
                </a:lnTo>
                <a:lnTo>
                  <a:pt x="28557" y="57763"/>
                </a:lnTo>
                <a:lnTo>
                  <a:pt x="60104" y="27201"/>
                </a:lnTo>
                <a:lnTo>
                  <a:pt x="99967" y="7187"/>
                </a:lnTo>
                <a:lnTo>
                  <a:pt x="145834" y="0"/>
                </a:lnTo>
                <a:lnTo>
                  <a:pt x="191707" y="7188"/>
                </a:lnTo>
                <a:lnTo>
                  <a:pt x="231554" y="27214"/>
                </a:lnTo>
                <a:lnTo>
                  <a:pt x="262956" y="57722"/>
                </a:lnTo>
                <a:lnTo>
                  <a:pt x="283558" y="96427"/>
                </a:lnTo>
                <a:lnTo>
                  <a:pt x="290956" y="140995"/>
                </a:lnTo>
                <a:lnTo>
                  <a:pt x="283558" y="185564"/>
                </a:lnTo>
                <a:lnTo>
                  <a:pt x="262956" y="224272"/>
                </a:lnTo>
                <a:lnTo>
                  <a:pt x="231517" y="254809"/>
                </a:lnTo>
                <a:lnTo>
                  <a:pt x="191694" y="274816"/>
                </a:lnTo>
                <a:lnTo>
                  <a:pt x="145834" y="282003"/>
                </a:lnTo>
                <a:close/>
              </a:path>
            </a:pathLst>
          </a:custGeom>
          <a:solidFill>
            <a:srgbClr val="006FC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794004" y="1345691"/>
            <a:ext cx="1295400" cy="1229995"/>
          </a:xfrm>
          <a:custGeom>
            <a:avLst/>
            <a:gdLst/>
            <a:ahLst/>
            <a:cxnLst/>
            <a:rect l="l" t="t" r="r" b="b"/>
            <a:pathLst>
              <a:path w="1295400" h="1229995">
                <a:moveTo>
                  <a:pt x="647699" y="1229868"/>
                </a:moveTo>
                <a:lnTo>
                  <a:pt x="0" y="615696"/>
                </a:lnTo>
                <a:lnTo>
                  <a:pt x="647699" y="0"/>
                </a:lnTo>
                <a:lnTo>
                  <a:pt x="1295400" y="615696"/>
                </a:lnTo>
                <a:lnTo>
                  <a:pt x="647699" y="1229868"/>
                </a:lnTo>
                <a:close/>
              </a:path>
            </a:pathLst>
          </a:custGeom>
          <a:solidFill>
            <a:srgbClr val="006FC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 txBox="1"/>
          <p:nvPr/>
        </p:nvSpPr>
        <p:spPr>
          <a:xfrm>
            <a:off x="2399068" y="2589326"/>
            <a:ext cx="206375" cy="24002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b="1" spc="-5" dirty="0">
                <a:solidFill>
                  <a:srgbClr val="FFFFFF"/>
                </a:solidFill>
                <a:latin typeface="Calibri" panose="020F0502020204030204"/>
                <a:cs typeface="Calibri" panose="020F0502020204030204"/>
              </a:rPr>
              <a:t>0</a:t>
            </a:r>
            <a:r>
              <a:rPr sz="1400" b="1" dirty="0">
                <a:solidFill>
                  <a:srgbClr val="FFFFFF"/>
                </a:solidFill>
                <a:latin typeface="Calibri" panose="020F0502020204030204"/>
                <a:cs typeface="Calibri" panose="020F0502020204030204"/>
              </a:rPr>
              <a:t>1</a:t>
            </a:r>
            <a:endParaRPr sz="1400">
              <a:latin typeface="Calibri" panose="020F0502020204030204"/>
              <a:cs typeface="Calibri" panose="020F0502020204030204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399288" y="2616707"/>
            <a:ext cx="1864360" cy="318770"/>
          </a:xfrm>
          <a:prstGeom prst="rect">
            <a:avLst/>
          </a:prstGeom>
          <a:solidFill>
            <a:srgbClr val="C00000"/>
          </a:solidFill>
        </p:spPr>
        <p:txBody>
          <a:bodyPr vert="horz" wrap="square" lIns="0" tIns="56515" rIns="0" bIns="0" rtlCol="0">
            <a:spAutoFit/>
          </a:bodyPr>
          <a:lstStyle/>
          <a:p>
            <a:pPr marL="236855">
              <a:lnSpc>
                <a:spcPct val="100000"/>
              </a:lnSpc>
              <a:spcBef>
                <a:spcPts val="445"/>
              </a:spcBef>
            </a:pPr>
            <a:r>
              <a:rPr sz="1200" b="1" dirty="0">
                <a:solidFill>
                  <a:srgbClr val="FFFFFF"/>
                </a:solidFill>
                <a:latin typeface="微软雅黑" panose="020B0503020204020204" charset="-122"/>
                <a:cs typeface="微软雅黑" panose="020B0503020204020204" charset="-122"/>
              </a:rPr>
              <a:t>|</a:t>
            </a:r>
            <a:r>
              <a:rPr sz="1200" b="1" spc="-25" dirty="0">
                <a:solidFill>
                  <a:srgbClr val="FFFFFF"/>
                </a:solidFill>
                <a:latin typeface="微软雅黑" panose="020B0503020204020204" charset="-122"/>
                <a:cs typeface="微软雅黑" panose="020B0503020204020204" charset="-122"/>
              </a:rPr>
              <a:t> </a:t>
            </a:r>
            <a:r>
              <a:rPr sz="1200" b="1" dirty="0">
                <a:solidFill>
                  <a:srgbClr val="FFFFFF"/>
                </a:solidFill>
                <a:latin typeface="微软雅黑" panose="020B0503020204020204" charset="-122"/>
                <a:cs typeface="微软雅黑" panose="020B0503020204020204" charset="-122"/>
              </a:rPr>
              <a:t>贯彻新思想</a:t>
            </a:r>
            <a:r>
              <a:rPr sz="1200" b="1" spc="-5" dirty="0">
                <a:solidFill>
                  <a:srgbClr val="FFFFFF"/>
                </a:solidFill>
                <a:latin typeface="微软雅黑" panose="020B0503020204020204" charset="-122"/>
                <a:cs typeface="微软雅黑" panose="020B0503020204020204" charset="-122"/>
              </a:rPr>
              <a:t>/</a:t>
            </a:r>
            <a:r>
              <a:rPr sz="1200" b="1" dirty="0">
                <a:solidFill>
                  <a:srgbClr val="FFFFFF"/>
                </a:solidFill>
                <a:latin typeface="微软雅黑" panose="020B0503020204020204" charset="-122"/>
                <a:cs typeface="微软雅黑" panose="020B0503020204020204" charset="-122"/>
              </a:rPr>
              <a:t>新理念</a:t>
            </a:r>
            <a:endParaRPr sz="1200">
              <a:latin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323088" y="699516"/>
            <a:ext cx="4320540" cy="591820"/>
          </a:xfrm>
          <a:custGeom>
            <a:avLst/>
            <a:gdLst/>
            <a:ahLst/>
            <a:cxnLst/>
            <a:rect l="l" t="t" r="r" b="b"/>
            <a:pathLst>
              <a:path w="4320540" h="591819">
                <a:moveTo>
                  <a:pt x="0" y="0"/>
                </a:moveTo>
                <a:lnTo>
                  <a:pt x="4320540" y="0"/>
                </a:lnTo>
                <a:lnTo>
                  <a:pt x="4320540" y="591312"/>
                </a:lnTo>
                <a:lnTo>
                  <a:pt x="0" y="591312"/>
                </a:lnTo>
                <a:lnTo>
                  <a:pt x="0" y="0"/>
                </a:lnTo>
                <a:close/>
              </a:path>
            </a:pathLst>
          </a:custGeom>
          <a:solidFill>
            <a:srgbClr val="006FC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 txBox="1"/>
          <p:nvPr/>
        </p:nvSpPr>
        <p:spPr>
          <a:xfrm>
            <a:off x="323088" y="830351"/>
            <a:ext cx="432054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45135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solidFill>
                  <a:srgbClr val="FFFFFF"/>
                </a:solidFill>
                <a:latin typeface="微软雅黑" panose="020B0503020204020204" charset="-122"/>
                <a:cs typeface="微软雅黑" panose="020B0503020204020204" charset="-122"/>
              </a:rPr>
              <a:t>一、《安全生产法》修正特点解读</a:t>
            </a:r>
            <a:endParaRPr sz="1800">
              <a:latin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4276344" y="941832"/>
            <a:ext cx="367665" cy="106680"/>
          </a:xfrm>
          <a:custGeom>
            <a:avLst/>
            <a:gdLst/>
            <a:ahLst/>
            <a:cxnLst/>
            <a:rect l="l" t="t" r="r" b="b"/>
            <a:pathLst>
              <a:path w="367664" h="106680">
                <a:moveTo>
                  <a:pt x="367283" y="106680"/>
                </a:moveTo>
                <a:lnTo>
                  <a:pt x="0" y="53340"/>
                </a:lnTo>
                <a:lnTo>
                  <a:pt x="367283" y="0"/>
                </a:lnTo>
                <a:lnTo>
                  <a:pt x="367283" y="10668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3" name="object 13"/>
          <p:cNvSpPr txBox="1"/>
          <p:nvPr/>
        </p:nvSpPr>
        <p:spPr>
          <a:xfrm>
            <a:off x="399288" y="3119627"/>
            <a:ext cx="1864360" cy="302260"/>
          </a:xfrm>
          <a:prstGeom prst="rect">
            <a:avLst/>
          </a:prstGeom>
          <a:solidFill>
            <a:srgbClr val="C00000"/>
          </a:solidFill>
        </p:spPr>
        <p:txBody>
          <a:bodyPr vert="horz" wrap="square" lIns="0" tIns="55880" rIns="0" bIns="0" rtlCol="0">
            <a:spAutoFit/>
          </a:bodyPr>
          <a:lstStyle/>
          <a:p>
            <a:pPr marL="272415">
              <a:lnSpc>
                <a:spcPct val="100000"/>
              </a:lnSpc>
              <a:spcBef>
                <a:spcPts val="440"/>
              </a:spcBef>
            </a:pPr>
            <a:r>
              <a:rPr sz="1200" b="1" dirty="0">
                <a:solidFill>
                  <a:srgbClr val="FFFFFF"/>
                </a:solidFill>
                <a:latin typeface="微软雅黑" panose="020B0503020204020204" charset="-122"/>
                <a:cs typeface="微软雅黑" panose="020B0503020204020204" charset="-122"/>
              </a:rPr>
              <a:t>|</a:t>
            </a:r>
            <a:r>
              <a:rPr sz="1200" b="1" spc="-20" dirty="0">
                <a:solidFill>
                  <a:srgbClr val="FFFFFF"/>
                </a:solidFill>
                <a:latin typeface="微软雅黑" panose="020B0503020204020204" charset="-122"/>
                <a:cs typeface="微软雅黑" panose="020B0503020204020204" charset="-122"/>
              </a:rPr>
              <a:t> </a:t>
            </a:r>
            <a:r>
              <a:rPr sz="1200" b="1" dirty="0">
                <a:solidFill>
                  <a:srgbClr val="FFFFFF"/>
                </a:solidFill>
                <a:latin typeface="微软雅黑" panose="020B0503020204020204" charset="-122"/>
                <a:cs typeface="微软雅黑" panose="020B0503020204020204" charset="-122"/>
              </a:rPr>
              <a:t>落实中央决策部署</a:t>
            </a:r>
            <a:endParaRPr sz="1200">
              <a:latin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399288" y="3605784"/>
            <a:ext cx="1864360" cy="326390"/>
          </a:xfrm>
          <a:prstGeom prst="rect">
            <a:avLst/>
          </a:prstGeom>
          <a:solidFill>
            <a:srgbClr val="C00000"/>
          </a:solidFill>
        </p:spPr>
        <p:txBody>
          <a:bodyPr vert="horz" wrap="square" lIns="0" tIns="56515" rIns="0" bIns="0" rtlCol="0">
            <a:spAutoFit/>
          </a:bodyPr>
          <a:lstStyle/>
          <a:p>
            <a:pPr marL="272415">
              <a:lnSpc>
                <a:spcPct val="100000"/>
              </a:lnSpc>
              <a:spcBef>
                <a:spcPts val="445"/>
              </a:spcBef>
            </a:pPr>
            <a:r>
              <a:rPr sz="1200" b="1" dirty="0">
                <a:solidFill>
                  <a:srgbClr val="FFFFFF"/>
                </a:solidFill>
                <a:latin typeface="微软雅黑" panose="020B0503020204020204" charset="-122"/>
                <a:cs typeface="微软雅黑" panose="020B0503020204020204" charset="-122"/>
              </a:rPr>
              <a:t>|</a:t>
            </a:r>
            <a:r>
              <a:rPr sz="1200" b="1" spc="-20" dirty="0">
                <a:solidFill>
                  <a:srgbClr val="FFFFFF"/>
                </a:solidFill>
                <a:latin typeface="微软雅黑" panose="020B0503020204020204" charset="-122"/>
                <a:cs typeface="微软雅黑" panose="020B0503020204020204" charset="-122"/>
              </a:rPr>
              <a:t> </a:t>
            </a:r>
            <a:r>
              <a:rPr sz="1200" b="1" dirty="0">
                <a:solidFill>
                  <a:srgbClr val="FFFFFF"/>
                </a:solidFill>
                <a:latin typeface="微软雅黑" panose="020B0503020204020204" charset="-122"/>
                <a:cs typeface="微软雅黑" panose="020B0503020204020204" charset="-122"/>
              </a:rPr>
              <a:t>健全安全责任体系</a:t>
            </a:r>
            <a:endParaRPr sz="1200">
              <a:latin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394715" y="4114800"/>
            <a:ext cx="1864360" cy="314325"/>
          </a:xfrm>
          <a:prstGeom prst="rect">
            <a:avLst/>
          </a:prstGeom>
          <a:solidFill>
            <a:srgbClr val="C00000"/>
          </a:solidFill>
        </p:spPr>
        <p:txBody>
          <a:bodyPr vert="horz" wrap="square" lIns="0" tIns="56515" rIns="0" bIns="0" rtlCol="0">
            <a:spAutoFit/>
          </a:bodyPr>
          <a:lstStyle/>
          <a:p>
            <a:pPr marL="197485">
              <a:lnSpc>
                <a:spcPct val="100000"/>
              </a:lnSpc>
              <a:spcBef>
                <a:spcPts val="445"/>
              </a:spcBef>
            </a:pPr>
            <a:r>
              <a:rPr sz="1200" b="1" dirty="0">
                <a:solidFill>
                  <a:srgbClr val="FFFFFF"/>
                </a:solidFill>
                <a:latin typeface="微软雅黑" panose="020B0503020204020204" charset="-122"/>
                <a:cs typeface="微软雅黑" panose="020B0503020204020204" charset="-122"/>
              </a:rPr>
              <a:t>|</a:t>
            </a:r>
            <a:r>
              <a:rPr sz="1200" b="1" spc="-25" dirty="0">
                <a:solidFill>
                  <a:srgbClr val="FFFFFF"/>
                </a:solidFill>
                <a:latin typeface="微软雅黑" panose="020B0503020204020204" charset="-122"/>
                <a:cs typeface="微软雅黑" panose="020B0503020204020204" charset="-122"/>
              </a:rPr>
              <a:t> </a:t>
            </a:r>
            <a:r>
              <a:rPr sz="1200" b="1" dirty="0">
                <a:solidFill>
                  <a:srgbClr val="FFFFFF"/>
                </a:solidFill>
                <a:latin typeface="微软雅黑" panose="020B0503020204020204" charset="-122"/>
                <a:cs typeface="微软雅黑" panose="020B0503020204020204" charset="-122"/>
              </a:rPr>
              <a:t>强化新风险防范应对</a:t>
            </a:r>
            <a:endParaRPr sz="1200">
              <a:latin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399288" y="4613147"/>
            <a:ext cx="1864360" cy="283845"/>
          </a:xfrm>
          <a:prstGeom prst="rect">
            <a:avLst/>
          </a:prstGeom>
          <a:solidFill>
            <a:srgbClr val="C00000"/>
          </a:solidFill>
        </p:spPr>
        <p:txBody>
          <a:bodyPr vert="horz" wrap="square" lIns="0" tIns="41910" rIns="0" bIns="0" rtlCol="0">
            <a:spAutoFit/>
          </a:bodyPr>
          <a:lstStyle/>
          <a:p>
            <a:pPr marL="272415">
              <a:lnSpc>
                <a:spcPct val="100000"/>
              </a:lnSpc>
              <a:spcBef>
                <a:spcPts val="330"/>
              </a:spcBef>
            </a:pPr>
            <a:r>
              <a:rPr sz="1200" b="1" dirty="0">
                <a:solidFill>
                  <a:srgbClr val="FFFFFF"/>
                </a:solidFill>
                <a:latin typeface="微软雅黑" panose="020B0503020204020204" charset="-122"/>
                <a:cs typeface="微软雅黑" panose="020B0503020204020204" charset="-122"/>
              </a:rPr>
              <a:t>|</a:t>
            </a:r>
            <a:r>
              <a:rPr sz="1200" b="1" spc="-20" dirty="0">
                <a:solidFill>
                  <a:srgbClr val="FFFFFF"/>
                </a:solidFill>
                <a:latin typeface="微软雅黑" panose="020B0503020204020204" charset="-122"/>
                <a:cs typeface="微软雅黑" panose="020B0503020204020204" charset="-122"/>
              </a:rPr>
              <a:t> </a:t>
            </a:r>
            <a:r>
              <a:rPr sz="1200" b="1" dirty="0">
                <a:solidFill>
                  <a:srgbClr val="FFFFFF"/>
                </a:solidFill>
                <a:latin typeface="微软雅黑" panose="020B0503020204020204" charset="-122"/>
                <a:cs typeface="微软雅黑" panose="020B0503020204020204" charset="-122"/>
              </a:rPr>
              <a:t>强化违法行为惩处</a:t>
            </a:r>
            <a:endParaRPr sz="1200">
              <a:latin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9" name="object 19"/>
          <p:cNvSpPr/>
          <p:nvPr/>
        </p:nvSpPr>
        <p:spPr>
          <a:xfrm>
            <a:off x="2297417" y="3537077"/>
            <a:ext cx="477786" cy="47787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0" name="object 20"/>
          <p:cNvSpPr/>
          <p:nvPr/>
        </p:nvSpPr>
        <p:spPr>
          <a:xfrm>
            <a:off x="2365248" y="3608070"/>
            <a:ext cx="288925" cy="282575"/>
          </a:xfrm>
          <a:custGeom>
            <a:avLst/>
            <a:gdLst/>
            <a:ahLst/>
            <a:cxnLst/>
            <a:rect l="l" t="t" r="r" b="b"/>
            <a:pathLst>
              <a:path w="288925" h="282575">
                <a:moveTo>
                  <a:pt x="144119" y="282003"/>
                </a:moveTo>
                <a:lnTo>
                  <a:pt x="98490" y="274814"/>
                </a:lnTo>
                <a:lnTo>
                  <a:pt x="58872" y="254795"/>
                </a:lnTo>
                <a:lnTo>
                  <a:pt x="27657" y="224267"/>
                </a:lnTo>
                <a:lnTo>
                  <a:pt x="7236" y="185551"/>
                </a:lnTo>
                <a:lnTo>
                  <a:pt x="0" y="140969"/>
                </a:lnTo>
                <a:lnTo>
                  <a:pt x="7236" y="96419"/>
                </a:lnTo>
                <a:lnTo>
                  <a:pt x="27657" y="57722"/>
                </a:lnTo>
                <a:lnTo>
                  <a:pt x="58872" y="27204"/>
                </a:lnTo>
                <a:lnTo>
                  <a:pt x="98490" y="7188"/>
                </a:lnTo>
                <a:lnTo>
                  <a:pt x="144119" y="0"/>
                </a:lnTo>
                <a:lnTo>
                  <a:pt x="189751" y="7188"/>
                </a:lnTo>
                <a:lnTo>
                  <a:pt x="229382" y="27206"/>
                </a:lnTo>
                <a:lnTo>
                  <a:pt x="260636" y="57730"/>
                </a:lnTo>
                <a:lnTo>
                  <a:pt x="281132" y="96438"/>
                </a:lnTo>
                <a:lnTo>
                  <a:pt x="288493" y="141008"/>
                </a:lnTo>
                <a:lnTo>
                  <a:pt x="281132" y="185571"/>
                </a:lnTo>
                <a:lnTo>
                  <a:pt x="260636" y="224275"/>
                </a:lnTo>
                <a:lnTo>
                  <a:pt x="229382" y="254797"/>
                </a:lnTo>
                <a:lnTo>
                  <a:pt x="189751" y="274814"/>
                </a:lnTo>
                <a:lnTo>
                  <a:pt x="144119" y="282003"/>
                </a:lnTo>
                <a:close/>
              </a:path>
            </a:pathLst>
          </a:custGeom>
          <a:solidFill>
            <a:srgbClr val="006FC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1" name="object 21"/>
          <p:cNvSpPr txBox="1"/>
          <p:nvPr/>
        </p:nvSpPr>
        <p:spPr>
          <a:xfrm>
            <a:off x="2415311" y="3614356"/>
            <a:ext cx="206375" cy="24002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b="1" spc="-5" dirty="0">
                <a:solidFill>
                  <a:srgbClr val="FFFFFF"/>
                </a:solidFill>
                <a:latin typeface="Calibri" panose="020F0502020204030204"/>
                <a:cs typeface="Calibri" panose="020F0502020204030204"/>
              </a:rPr>
              <a:t>0</a:t>
            </a:r>
            <a:r>
              <a:rPr sz="1400" b="1" dirty="0">
                <a:solidFill>
                  <a:srgbClr val="FFFFFF"/>
                </a:solidFill>
                <a:latin typeface="Calibri" panose="020F0502020204030204"/>
                <a:cs typeface="Calibri" panose="020F0502020204030204"/>
              </a:rPr>
              <a:t>3</a:t>
            </a:r>
            <a:endParaRPr sz="1400">
              <a:latin typeface="Calibri" panose="020F0502020204030204"/>
              <a:cs typeface="Calibri" panose="020F0502020204030204"/>
            </a:endParaRPr>
          </a:p>
        </p:txBody>
      </p:sp>
      <p:sp>
        <p:nvSpPr>
          <p:cNvPr id="22" name="object 22"/>
          <p:cNvSpPr/>
          <p:nvPr/>
        </p:nvSpPr>
        <p:spPr>
          <a:xfrm>
            <a:off x="2289644" y="3025571"/>
            <a:ext cx="477786" cy="477875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3" name="object 23"/>
          <p:cNvSpPr/>
          <p:nvPr/>
        </p:nvSpPr>
        <p:spPr>
          <a:xfrm>
            <a:off x="2357627" y="3096564"/>
            <a:ext cx="288925" cy="282575"/>
          </a:xfrm>
          <a:custGeom>
            <a:avLst/>
            <a:gdLst/>
            <a:ahLst/>
            <a:cxnLst/>
            <a:rect l="l" t="t" r="r" b="b"/>
            <a:pathLst>
              <a:path w="288925" h="282575">
                <a:moveTo>
                  <a:pt x="143967" y="281990"/>
                </a:moveTo>
                <a:lnTo>
                  <a:pt x="98340" y="274798"/>
                </a:lnTo>
                <a:lnTo>
                  <a:pt x="58733" y="254751"/>
                </a:lnTo>
                <a:lnTo>
                  <a:pt x="27543" y="224142"/>
                </a:lnTo>
                <a:lnTo>
                  <a:pt x="7167" y="185264"/>
                </a:lnTo>
                <a:lnTo>
                  <a:pt x="0" y="140411"/>
                </a:lnTo>
                <a:lnTo>
                  <a:pt x="7167" y="96128"/>
                </a:lnTo>
                <a:lnTo>
                  <a:pt x="27543" y="57596"/>
                </a:lnTo>
                <a:lnTo>
                  <a:pt x="58733" y="27164"/>
                </a:lnTo>
                <a:lnTo>
                  <a:pt x="98340" y="7182"/>
                </a:lnTo>
                <a:lnTo>
                  <a:pt x="143967" y="0"/>
                </a:lnTo>
                <a:lnTo>
                  <a:pt x="189603" y="7187"/>
                </a:lnTo>
                <a:lnTo>
                  <a:pt x="229235" y="27201"/>
                </a:lnTo>
                <a:lnTo>
                  <a:pt x="260487" y="57722"/>
                </a:lnTo>
                <a:lnTo>
                  <a:pt x="280981" y="96427"/>
                </a:lnTo>
                <a:lnTo>
                  <a:pt x="288340" y="140995"/>
                </a:lnTo>
                <a:lnTo>
                  <a:pt x="280981" y="185563"/>
                </a:lnTo>
                <a:lnTo>
                  <a:pt x="260487" y="224268"/>
                </a:lnTo>
                <a:lnTo>
                  <a:pt x="229235" y="254788"/>
                </a:lnTo>
                <a:lnTo>
                  <a:pt x="189603" y="274803"/>
                </a:lnTo>
                <a:lnTo>
                  <a:pt x="143967" y="281990"/>
                </a:lnTo>
                <a:close/>
              </a:path>
            </a:pathLst>
          </a:custGeom>
          <a:solidFill>
            <a:srgbClr val="006FC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4" name="object 24"/>
          <p:cNvSpPr txBox="1"/>
          <p:nvPr/>
        </p:nvSpPr>
        <p:spPr>
          <a:xfrm>
            <a:off x="2417864" y="3110572"/>
            <a:ext cx="206375" cy="24002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b="1" spc="-5" dirty="0">
                <a:solidFill>
                  <a:srgbClr val="FFFFFF"/>
                </a:solidFill>
                <a:latin typeface="Calibri" panose="020F0502020204030204"/>
                <a:cs typeface="Calibri" panose="020F0502020204030204"/>
              </a:rPr>
              <a:t>0</a:t>
            </a:r>
            <a:r>
              <a:rPr sz="1400" b="1" dirty="0">
                <a:solidFill>
                  <a:srgbClr val="FFFFFF"/>
                </a:solidFill>
                <a:latin typeface="Calibri" panose="020F0502020204030204"/>
                <a:cs typeface="Calibri" panose="020F0502020204030204"/>
              </a:rPr>
              <a:t>2</a:t>
            </a:r>
            <a:endParaRPr sz="1400">
              <a:latin typeface="Calibri" panose="020F0502020204030204"/>
              <a:cs typeface="Calibri" panose="020F0502020204030204"/>
            </a:endParaRPr>
          </a:p>
        </p:txBody>
      </p:sp>
      <p:sp>
        <p:nvSpPr>
          <p:cNvPr id="25" name="object 25"/>
          <p:cNvSpPr/>
          <p:nvPr/>
        </p:nvSpPr>
        <p:spPr>
          <a:xfrm>
            <a:off x="2289454" y="4020553"/>
            <a:ext cx="477786" cy="477875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6" name="object 26"/>
          <p:cNvSpPr/>
          <p:nvPr/>
        </p:nvSpPr>
        <p:spPr>
          <a:xfrm>
            <a:off x="2357627" y="4091546"/>
            <a:ext cx="288290" cy="282575"/>
          </a:xfrm>
          <a:custGeom>
            <a:avLst/>
            <a:gdLst/>
            <a:ahLst/>
            <a:cxnLst/>
            <a:rect l="l" t="t" r="r" b="b"/>
            <a:pathLst>
              <a:path w="288289" h="282575">
                <a:moveTo>
                  <a:pt x="143776" y="282003"/>
                </a:moveTo>
                <a:lnTo>
                  <a:pt x="98150" y="274812"/>
                </a:lnTo>
                <a:lnTo>
                  <a:pt x="58551" y="254775"/>
                </a:lnTo>
                <a:lnTo>
                  <a:pt x="27389" y="224193"/>
                </a:lnTo>
                <a:lnTo>
                  <a:pt x="7069" y="185368"/>
                </a:lnTo>
                <a:lnTo>
                  <a:pt x="0" y="140601"/>
                </a:lnTo>
                <a:lnTo>
                  <a:pt x="7069" y="96230"/>
                </a:lnTo>
                <a:lnTo>
                  <a:pt x="27389" y="57642"/>
                </a:lnTo>
                <a:lnTo>
                  <a:pt x="58551" y="27180"/>
                </a:lnTo>
                <a:lnTo>
                  <a:pt x="98150" y="7185"/>
                </a:lnTo>
                <a:lnTo>
                  <a:pt x="143776" y="0"/>
                </a:lnTo>
                <a:lnTo>
                  <a:pt x="189408" y="7188"/>
                </a:lnTo>
                <a:lnTo>
                  <a:pt x="229039" y="27206"/>
                </a:lnTo>
                <a:lnTo>
                  <a:pt x="260293" y="57730"/>
                </a:lnTo>
                <a:lnTo>
                  <a:pt x="280789" y="96438"/>
                </a:lnTo>
                <a:lnTo>
                  <a:pt x="288150" y="141008"/>
                </a:lnTo>
                <a:lnTo>
                  <a:pt x="280789" y="185576"/>
                </a:lnTo>
                <a:lnTo>
                  <a:pt x="260293" y="224281"/>
                </a:lnTo>
                <a:lnTo>
                  <a:pt x="229039" y="254801"/>
                </a:lnTo>
                <a:lnTo>
                  <a:pt x="189408" y="274816"/>
                </a:lnTo>
                <a:lnTo>
                  <a:pt x="143776" y="282003"/>
                </a:lnTo>
                <a:close/>
              </a:path>
            </a:pathLst>
          </a:custGeom>
          <a:solidFill>
            <a:srgbClr val="006FC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7" name="object 27"/>
          <p:cNvSpPr txBox="1"/>
          <p:nvPr/>
        </p:nvSpPr>
        <p:spPr>
          <a:xfrm>
            <a:off x="2400020" y="4114406"/>
            <a:ext cx="206375" cy="24002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b="1" spc="-5" dirty="0">
                <a:solidFill>
                  <a:srgbClr val="FFFFFF"/>
                </a:solidFill>
                <a:latin typeface="Calibri" panose="020F0502020204030204"/>
                <a:cs typeface="Calibri" panose="020F0502020204030204"/>
              </a:rPr>
              <a:t>0</a:t>
            </a:r>
            <a:r>
              <a:rPr sz="1400" b="1" dirty="0">
                <a:solidFill>
                  <a:srgbClr val="FFFFFF"/>
                </a:solidFill>
                <a:latin typeface="Calibri" panose="020F0502020204030204"/>
                <a:cs typeface="Calibri" panose="020F0502020204030204"/>
              </a:rPr>
              <a:t>4</a:t>
            </a:r>
            <a:endParaRPr sz="1400">
              <a:latin typeface="Calibri" panose="020F0502020204030204"/>
              <a:cs typeface="Calibri" panose="020F0502020204030204"/>
            </a:endParaRPr>
          </a:p>
        </p:txBody>
      </p:sp>
      <p:sp>
        <p:nvSpPr>
          <p:cNvPr id="28" name="object 28"/>
          <p:cNvSpPr/>
          <p:nvPr/>
        </p:nvSpPr>
        <p:spPr>
          <a:xfrm>
            <a:off x="2278545" y="4527448"/>
            <a:ext cx="477786" cy="477875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9" name="object 29"/>
          <p:cNvSpPr/>
          <p:nvPr/>
        </p:nvSpPr>
        <p:spPr>
          <a:xfrm>
            <a:off x="2345435" y="4598441"/>
            <a:ext cx="289560" cy="282575"/>
          </a:xfrm>
          <a:custGeom>
            <a:avLst/>
            <a:gdLst/>
            <a:ahLst/>
            <a:cxnLst/>
            <a:rect l="l" t="t" r="r" b="b"/>
            <a:pathLst>
              <a:path w="289560" h="282575">
                <a:moveTo>
                  <a:pt x="145059" y="282003"/>
                </a:moveTo>
                <a:lnTo>
                  <a:pt x="99414" y="274814"/>
                </a:lnTo>
                <a:lnTo>
                  <a:pt x="59733" y="254797"/>
                </a:lnTo>
                <a:lnTo>
                  <a:pt x="28391" y="224316"/>
                </a:lnTo>
                <a:lnTo>
                  <a:pt x="7694" y="185668"/>
                </a:lnTo>
                <a:lnTo>
                  <a:pt x="0" y="141198"/>
                </a:lnTo>
                <a:lnTo>
                  <a:pt x="7694" y="96536"/>
                </a:lnTo>
                <a:lnTo>
                  <a:pt x="28391" y="57771"/>
                </a:lnTo>
                <a:lnTo>
                  <a:pt x="59772" y="27205"/>
                </a:lnTo>
                <a:lnTo>
                  <a:pt x="99427" y="7188"/>
                </a:lnTo>
                <a:lnTo>
                  <a:pt x="145059" y="0"/>
                </a:lnTo>
                <a:lnTo>
                  <a:pt x="190694" y="7190"/>
                </a:lnTo>
                <a:lnTo>
                  <a:pt x="230335" y="27218"/>
                </a:lnTo>
                <a:lnTo>
                  <a:pt x="261575" y="57727"/>
                </a:lnTo>
                <a:lnTo>
                  <a:pt x="282072" y="96432"/>
                </a:lnTo>
                <a:lnTo>
                  <a:pt x="289432" y="140995"/>
                </a:lnTo>
                <a:lnTo>
                  <a:pt x="282072" y="185564"/>
                </a:lnTo>
                <a:lnTo>
                  <a:pt x="261575" y="224272"/>
                </a:lnTo>
                <a:lnTo>
                  <a:pt x="230296" y="254810"/>
                </a:lnTo>
                <a:lnTo>
                  <a:pt x="190680" y="274816"/>
                </a:lnTo>
                <a:lnTo>
                  <a:pt x="145059" y="282003"/>
                </a:lnTo>
                <a:close/>
              </a:path>
            </a:pathLst>
          </a:custGeom>
          <a:solidFill>
            <a:srgbClr val="006FC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0" name="object 30"/>
          <p:cNvSpPr txBox="1"/>
          <p:nvPr/>
        </p:nvSpPr>
        <p:spPr>
          <a:xfrm>
            <a:off x="2422245" y="4591405"/>
            <a:ext cx="206375" cy="24002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b="1" spc="-5" dirty="0">
                <a:solidFill>
                  <a:srgbClr val="FFFFFF"/>
                </a:solidFill>
                <a:latin typeface="Calibri" panose="020F0502020204030204"/>
                <a:cs typeface="Calibri" panose="020F0502020204030204"/>
              </a:rPr>
              <a:t>0</a:t>
            </a:r>
            <a:r>
              <a:rPr sz="1400" b="1" dirty="0">
                <a:solidFill>
                  <a:srgbClr val="FFFFFF"/>
                </a:solidFill>
                <a:latin typeface="Calibri" panose="020F0502020204030204"/>
                <a:cs typeface="Calibri" panose="020F0502020204030204"/>
              </a:rPr>
              <a:t>5</a:t>
            </a:r>
            <a:endParaRPr sz="1400">
              <a:latin typeface="Calibri" panose="020F0502020204030204"/>
              <a:cs typeface="Calibri" panose="020F0502020204030204"/>
            </a:endParaRPr>
          </a:p>
        </p:txBody>
      </p:sp>
      <p:sp>
        <p:nvSpPr>
          <p:cNvPr id="31" name="object 31"/>
          <p:cNvSpPr/>
          <p:nvPr/>
        </p:nvSpPr>
        <p:spPr>
          <a:xfrm>
            <a:off x="2479001" y="1501940"/>
            <a:ext cx="6107430" cy="808355"/>
          </a:xfrm>
          <a:custGeom>
            <a:avLst/>
            <a:gdLst/>
            <a:ahLst/>
            <a:cxnLst/>
            <a:rect l="l" t="t" r="r" b="b"/>
            <a:pathLst>
              <a:path w="6107430" h="808355">
                <a:moveTo>
                  <a:pt x="4762" y="803249"/>
                </a:moveTo>
                <a:lnTo>
                  <a:pt x="0" y="803249"/>
                </a:lnTo>
                <a:lnTo>
                  <a:pt x="0" y="774674"/>
                </a:lnTo>
                <a:lnTo>
                  <a:pt x="9525" y="774674"/>
                </a:lnTo>
                <a:lnTo>
                  <a:pt x="9525" y="798487"/>
                </a:lnTo>
                <a:lnTo>
                  <a:pt x="4762" y="798487"/>
                </a:lnTo>
                <a:lnTo>
                  <a:pt x="4762" y="803249"/>
                </a:lnTo>
                <a:close/>
              </a:path>
              <a:path w="6107430" h="808355">
                <a:moveTo>
                  <a:pt x="4775" y="808012"/>
                </a:moveTo>
                <a:lnTo>
                  <a:pt x="4762" y="798487"/>
                </a:lnTo>
                <a:lnTo>
                  <a:pt x="4775" y="808012"/>
                </a:lnTo>
                <a:close/>
              </a:path>
              <a:path w="6107430" h="808355">
                <a:moveTo>
                  <a:pt x="9525" y="803249"/>
                </a:moveTo>
                <a:lnTo>
                  <a:pt x="4775" y="803249"/>
                </a:lnTo>
                <a:lnTo>
                  <a:pt x="4775" y="798487"/>
                </a:lnTo>
                <a:lnTo>
                  <a:pt x="9525" y="798487"/>
                </a:lnTo>
                <a:lnTo>
                  <a:pt x="9525" y="803249"/>
                </a:lnTo>
                <a:close/>
              </a:path>
              <a:path w="6107430" h="808355">
                <a:moveTo>
                  <a:pt x="9525" y="765149"/>
                </a:moveTo>
                <a:lnTo>
                  <a:pt x="0" y="765149"/>
                </a:lnTo>
                <a:lnTo>
                  <a:pt x="0" y="736574"/>
                </a:lnTo>
                <a:lnTo>
                  <a:pt x="9525" y="736574"/>
                </a:lnTo>
                <a:lnTo>
                  <a:pt x="9525" y="765149"/>
                </a:lnTo>
                <a:close/>
              </a:path>
              <a:path w="6107430" h="808355">
                <a:moveTo>
                  <a:pt x="9525" y="727049"/>
                </a:moveTo>
                <a:lnTo>
                  <a:pt x="0" y="727049"/>
                </a:lnTo>
                <a:lnTo>
                  <a:pt x="0" y="698474"/>
                </a:lnTo>
                <a:lnTo>
                  <a:pt x="9525" y="698474"/>
                </a:lnTo>
                <a:lnTo>
                  <a:pt x="9525" y="727049"/>
                </a:lnTo>
                <a:close/>
              </a:path>
              <a:path w="6107430" h="808355">
                <a:moveTo>
                  <a:pt x="9525" y="688949"/>
                </a:moveTo>
                <a:lnTo>
                  <a:pt x="0" y="688949"/>
                </a:lnTo>
                <a:lnTo>
                  <a:pt x="0" y="660374"/>
                </a:lnTo>
                <a:lnTo>
                  <a:pt x="9525" y="660374"/>
                </a:lnTo>
                <a:lnTo>
                  <a:pt x="9525" y="688949"/>
                </a:lnTo>
                <a:close/>
              </a:path>
              <a:path w="6107430" h="808355">
                <a:moveTo>
                  <a:pt x="9525" y="650849"/>
                </a:moveTo>
                <a:lnTo>
                  <a:pt x="0" y="650849"/>
                </a:lnTo>
                <a:lnTo>
                  <a:pt x="0" y="622274"/>
                </a:lnTo>
                <a:lnTo>
                  <a:pt x="9525" y="622274"/>
                </a:lnTo>
                <a:lnTo>
                  <a:pt x="9525" y="650849"/>
                </a:lnTo>
                <a:close/>
              </a:path>
              <a:path w="6107430" h="808355">
                <a:moveTo>
                  <a:pt x="9525" y="612749"/>
                </a:moveTo>
                <a:lnTo>
                  <a:pt x="0" y="612749"/>
                </a:lnTo>
                <a:lnTo>
                  <a:pt x="0" y="584174"/>
                </a:lnTo>
                <a:lnTo>
                  <a:pt x="9525" y="584174"/>
                </a:lnTo>
                <a:lnTo>
                  <a:pt x="9525" y="612749"/>
                </a:lnTo>
                <a:close/>
              </a:path>
              <a:path w="6107430" h="808355">
                <a:moveTo>
                  <a:pt x="9525" y="574649"/>
                </a:moveTo>
                <a:lnTo>
                  <a:pt x="0" y="574649"/>
                </a:lnTo>
                <a:lnTo>
                  <a:pt x="0" y="546074"/>
                </a:lnTo>
                <a:lnTo>
                  <a:pt x="9525" y="546074"/>
                </a:lnTo>
                <a:lnTo>
                  <a:pt x="9525" y="574649"/>
                </a:lnTo>
                <a:close/>
              </a:path>
              <a:path w="6107430" h="808355">
                <a:moveTo>
                  <a:pt x="9525" y="536549"/>
                </a:moveTo>
                <a:lnTo>
                  <a:pt x="0" y="536549"/>
                </a:lnTo>
                <a:lnTo>
                  <a:pt x="0" y="507974"/>
                </a:lnTo>
                <a:lnTo>
                  <a:pt x="9525" y="507974"/>
                </a:lnTo>
                <a:lnTo>
                  <a:pt x="9525" y="536549"/>
                </a:lnTo>
                <a:close/>
              </a:path>
              <a:path w="6107430" h="808355">
                <a:moveTo>
                  <a:pt x="9525" y="498449"/>
                </a:moveTo>
                <a:lnTo>
                  <a:pt x="0" y="498449"/>
                </a:lnTo>
                <a:lnTo>
                  <a:pt x="0" y="469874"/>
                </a:lnTo>
                <a:lnTo>
                  <a:pt x="9525" y="469874"/>
                </a:lnTo>
                <a:lnTo>
                  <a:pt x="9525" y="498449"/>
                </a:lnTo>
                <a:close/>
              </a:path>
              <a:path w="6107430" h="808355">
                <a:moveTo>
                  <a:pt x="9525" y="460349"/>
                </a:moveTo>
                <a:lnTo>
                  <a:pt x="0" y="460349"/>
                </a:lnTo>
                <a:lnTo>
                  <a:pt x="0" y="431774"/>
                </a:lnTo>
                <a:lnTo>
                  <a:pt x="9525" y="431774"/>
                </a:lnTo>
                <a:lnTo>
                  <a:pt x="9525" y="460349"/>
                </a:lnTo>
                <a:close/>
              </a:path>
              <a:path w="6107430" h="808355">
                <a:moveTo>
                  <a:pt x="9525" y="422249"/>
                </a:moveTo>
                <a:lnTo>
                  <a:pt x="0" y="422249"/>
                </a:lnTo>
                <a:lnTo>
                  <a:pt x="0" y="393674"/>
                </a:lnTo>
                <a:lnTo>
                  <a:pt x="9525" y="393674"/>
                </a:lnTo>
                <a:lnTo>
                  <a:pt x="9525" y="422249"/>
                </a:lnTo>
                <a:close/>
              </a:path>
              <a:path w="6107430" h="808355">
                <a:moveTo>
                  <a:pt x="9525" y="384149"/>
                </a:moveTo>
                <a:lnTo>
                  <a:pt x="0" y="384149"/>
                </a:lnTo>
                <a:lnTo>
                  <a:pt x="0" y="355574"/>
                </a:lnTo>
                <a:lnTo>
                  <a:pt x="9525" y="355574"/>
                </a:lnTo>
                <a:lnTo>
                  <a:pt x="9525" y="384149"/>
                </a:lnTo>
                <a:close/>
              </a:path>
              <a:path w="6107430" h="808355">
                <a:moveTo>
                  <a:pt x="9525" y="346049"/>
                </a:moveTo>
                <a:lnTo>
                  <a:pt x="0" y="346049"/>
                </a:lnTo>
                <a:lnTo>
                  <a:pt x="0" y="317474"/>
                </a:lnTo>
                <a:lnTo>
                  <a:pt x="9525" y="317474"/>
                </a:lnTo>
                <a:lnTo>
                  <a:pt x="9525" y="346049"/>
                </a:lnTo>
                <a:close/>
              </a:path>
              <a:path w="6107430" h="808355">
                <a:moveTo>
                  <a:pt x="9525" y="307949"/>
                </a:moveTo>
                <a:lnTo>
                  <a:pt x="0" y="307949"/>
                </a:lnTo>
                <a:lnTo>
                  <a:pt x="0" y="279374"/>
                </a:lnTo>
                <a:lnTo>
                  <a:pt x="9525" y="279374"/>
                </a:lnTo>
                <a:lnTo>
                  <a:pt x="9525" y="307949"/>
                </a:lnTo>
                <a:close/>
              </a:path>
              <a:path w="6107430" h="808355">
                <a:moveTo>
                  <a:pt x="9525" y="269849"/>
                </a:moveTo>
                <a:lnTo>
                  <a:pt x="0" y="269849"/>
                </a:lnTo>
                <a:lnTo>
                  <a:pt x="0" y="241274"/>
                </a:lnTo>
                <a:lnTo>
                  <a:pt x="9525" y="241274"/>
                </a:lnTo>
                <a:lnTo>
                  <a:pt x="9525" y="269849"/>
                </a:lnTo>
                <a:close/>
              </a:path>
              <a:path w="6107430" h="808355">
                <a:moveTo>
                  <a:pt x="9525" y="231749"/>
                </a:moveTo>
                <a:lnTo>
                  <a:pt x="0" y="231749"/>
                </a:lnTo>
                <a:lnTo>
                  <a:pt x="0" y="203174"/>
                </a:lnTo>
                <a:lnTo>
                  <a:pt x="9525" y="203174"/>
                </a:lnTo>
                <a:lnTo>
                  <a:pt x="9525" y="231749"/>
                </a:lnTo>
                <a:close/>
              </a:path>
              <a:path w="6107430" h="808355">
                <a:moveTo>
                  <a:pt x="9525" y="193649"/>
                </a:moveTo>
                <a:lnTo>
                  <a:pt x="0" y="193649"/>
                </a:lnTo>
                <a:lnTo>
                  <a:pt x="0" y="165074"/>
                </a:lnTo>
                <a:lnTo>
                  <a:pt x="9525" y="165074"/>
                </a:lnTo>
                <a:lnTo>
                  <a:pt x="9525" y="193649"/>
                </a:lnTo>
                <a:close/>
              </a:path>
              <a:path w="6107430" h="808355">
                <a:moveTo>
                  <a:pt x="9525" y="155549"/>
                </a:moveTo>
                <a:lnTo>
                  <a:pt x="0" y="155549"/>
                </a:lnTo>
                <a:lnTo>
                  <a:pt x="0" y="126974"/>
                </a:lnTo>
                <a:lnTo>
                  <a:pt x="9525" y="126974"/>
                </a:lnTo>
                <a:lnTo>
                  <a:pt x="9525" y="155549"/>
                </a:lnTo>
                <a:close/>
              </a:path>
              <a:path w="6107430" h="808355">
                <a:moveTo>
                  <a:pt x="9525" y="117449"/>
                </a:moveTo>
                <a:lnTo>
                  <a:pt x="0" y="117449"/>
                </a:lnTo>
                <a:lnTo>
                  <a:pt x="0" y="88874"/>
                </a:lnTo>
                <a:lnTo>
                  <a:pt x="9525" y="88874"/>
                </a:lnTo>
                <a:lnTo>
                  <a:pt x="9525" y="117449"/>
                </a:lnTo>
                <a:close/>
              </a:path>
              <a:path w="6107430" h="808355">
                <a:moveTo>
                  <a:pt x="9525" y="79349"/>
                </a:moveTo>
                <a:lnTo>
                  <a:pt x="0" y="79349"/>
                </a:lnTo>
                <a:lnTo>
                  <a:pt x="0" y="50774"/>
                </a:lnTo>
                <a:lnTo>
                  <a:pt x="9525" y="50774"/>
                </a:lnTo>
                <a:lnTo>
                  <a:pt x="9525" y="79349"/>
                </a:lnTo>
                <a:close/>
              </a:path>
              <a:path w="6107430" h="808355">
                <a:moveTo>
                  <a:pt x="9525" y="41249"/>
                </a:moveTo>
                <a:lnTo>
                  <a:pt x="0" y="41249"/>
                </a:lnTo>
                <a:lnTo>
                  <a:pt x="0" y="12674"/>
                </a:lnTo>
                <a:lnTo>
                  <a:pt x="9525" y="12674"/>
                </a:lnTo>
                <a:lnTo>
                  <a:pt x="9525" y="41249"/>
                </a:lnTo>
                <a:close/>
              </a:path>
              <a:path w="6107430" h="808355">
                <a:moveTo>
                  <a:pt x="34950" y="9524"/>
                </a:moveTo>
                <a:lnTo>
                  <a:pt x="6375" y="9524"/>
                </a:lnTo>
                <a:lnTo>
                  <a:pt x="6375" y="0"/>
                </a:lnTo>
                <a:lnTo>
                  <a:pt x="34950" y="0"/>
                </a:lnTo>
                <a:lnTo>
                  <a:pt x="34950" y="9524"/>
                </a:lnTo>
                <a:close/>
              </a:path>
              <a:path w="6107430" h="808355">
                <a:moveTo>
                  <a:pt x="73050" y="9524"/>
                </a:moveTo>
                <a:lnTo>
                  <a:pt x="44475" y="9524"/>
                </a:lnTo>
                <a:lnTo>
                  <a:pt x="44475" y="0"/>
                </a:lnTo>
                <a:lnTo>
                  <a:pt x="73050" y="0"/>
                </a:lnTo>
                <a:lnTo>
                  <a:pt x="73050" y="9524"/>
                </a:lnTo>
                <a:close/>
              </a:path>
              <a:path w="6107430" h="808355">
                <a:moveTo>
                  <a:pt x="111150" y="9524"/>
                </a:moveTo>
                <a:lnTo>
                  <a:pt x="82575" y="9524"/>
                </a:lnTo>
                <a:lnTo>
                  <a:pt x="82575" y="0"/>
                </a:lnTo>
                <a:lnTo>
                  <a:pt x="111150" y="0"/>
                </a:lnTo>
                <a:lnTo>
                  <a:pt x="111150" y="9524"/>
                </a:lnTo>
                <a:close/>
              </a:path>
              <a:path w="6107430" h="808355">
                <a:moveTo>
                  <a:pt x="149250" y="9524"/>
                </a:moveTo>
                <a:lnTo>
                  <a:pt x="120675" y="9524"/>
                </a:lnTo>
                <a:lnTo>
                  <a:pt x="120675" y="0"/>
                </a:lnTo>
                <a:lnTo>
                  <a:pt x="149250" y="0"/>
                </a:lnTo>
                <a:lnTo>
                  <a:pt x="149250" y="9524"/>
                </a:lnTo>
                <a:close/>
              </a:path>
              <a:path w="6107430" h="808355">
                <a:moveTo>
                  <a:pt x="187350" y="9524"/>
                </a:moveTo>
                <a:lnTo>
                  <a:pt x="158775" y="9524"/>
                </a:lnTo>
                <a:lnTo>
                  <a:pt x="158775" y="0"/>
                </a:lnTo>
                <a:lnTo>
                  <a:pt x="187350" y="0"/>
                </a:lnTo>
                <a:lnTo>
                  <a:pt x="187350" y="9524"/>
                </a:lnTo>
                <a:close/>
              </a:path>
              <a:path w="6107430" h="808355">
                <a:moveTo>
                  <a:pt x="225450" y="9524"/>
                </a:moveTo>
                <a:lnTo>
                  <a:pt x="196875" y="9524"/>
                </a:lnTo>
                <a:lnTo>
                  <a:pt x="196875" y="0"/>
                </a:lnTo>
                <a:lnTo>
                  <a:pt x="225450" y="0"/>
                </a:lnTo>
                <a:lnTo>
                  <a:pt x="225450" y="9524"/>
                </a:lnTo>
                <a:close/>
              </a:path>
              <a:path w="6107430" h="808355">
                <a:moveTo>
                  <a:pt x="263550" y="9524"/>
                </a:moveTo>
                <a:lnTo>
                  <a:pt x="234975" y="9524"/>
                </a:lnTo>
                <a:lnTo>
                  <a:pt x="234975" y="0"/>
                </a:lnTo>
                <a:lnTo>
                  <a:pt x="263550" y="0"/>
                </a:lnTo>
                <a:lnTo>
                  <a:pt x="263550" y="9524"/>
                </a:lnTo>
                <a:close/>
              </a:path>
              <a:path w="6107430" h="808355">
                <a:moveTo>
                  <a:pt x="301650" y="9524"/>
                </a:moveTo>
                <a:lnTo>
                  <a:pt x="273075" y="9524"/>
                </a:lnTo>
                <a:lnTo>
                  <a:pt x="273075" y="0"/>
                </a:lnTo>
                <a:lnTo>
                  <a:pt x="301650" y="0"/>
                </a:lnTo>
                <a:lnTo>
                  <a:pt x="301650" y="9524"/>
                </a:lnTo>
                <a:close/>
              </a:path>
              <a:path w="6107430" h="808355">
                <a:moveTo>
                  <a:pt x="339750" y="9524"/>
                </a:moveTo>
                <a:lnTo>
                  <a:pt x="311175" y="9524"/>
                </a:lnTo>
                <a:lnTo>
                  <a:pt x="311175" y="0"/>
                </a:lnTo>
                <a:lnTo>
                  <a:pt x="339750" y="0"/>
                </a:lnTo>
                <a:lnTo>
                  <a:pt x="339750" y="9524"/>
                </a:lnTo>
                <a:close/>
              </a:path>
              <a:path w="6107430" h="808355">
                <a:moveTo>
                  <a:pt x="377850" y="9524"/>
                </a:moveTo>
                <a:lnTo>
                  <a:pt x="349275" y="9524"/>
                </a:lnTo>
                <a:lnTo>
                  <a:pt x="349275" y="0"/>
                </a:lnTo>
                <a:lnTo>
                  <a:pt x="377850" y="0"/>
                </a:lnTo>
                <a:lnTo>
                  <a:pt x="377850" y="9524"/>
                </a:lnTo>
                <a:close/>
              </a:path>
              <a:path w="6107430" h="808355">
                <a:moveTo>
                  <a:pt x="415950" y="9524"/>
                </a:moveTo>
                <a:lnTo>
                  <a:pt x="387375" y="9524"/>
                </a:lnTo>
                <a:lnTo>
                  <a:pt x="387375" y="0"/>
                </a:lnTo>
                <a:lnTo>
                  <a:pt x="415950" y="0"/>
                </a:lnTo>
                <a:lnTo>
                  <a:pt x="415950" y="9524"/>
                </a:lnTo>
                <a:close/>
              </a:path>
              <a:path w="6107430" h="808355">
                <a:moveTo>
                  <a:pt x="454050" y="9524"/>
                </a:moveTo>
                <a:lnTo>
                  <a:pt x="425475" y="9524"/>
                </a:lnTo>
                <a:lnTo>
                  <a:pt x="425475" y="0"/>
                </a:lnTo>
                <a:lnTo>
                  <a:pt x="454050" y="0"/>
                </a:lnTo>
                <a:lnTo>
                  <a:pt x="454050" y="9524"/>
                </a:lnTo>
                <a:close/>
              </a:path>
              <a:path w="6107430" h="808355">
                <a:moveTo>
                  <a:pt x="492150" y="9524"/>
                </a:moveTo>
                <a:lnTo>
                  <a:pt x="463575" y="9524"/>
                </a:lnTo>
                <a:lnTo>
                  <a:pt x="463575" y="0"/>
                </a:lnTo>
                <a:lnTo>
                  <a:pt x="492150" y="0"/>
                </a:lnTo>
                <a:lnTo>
                  <a:pt x="492150" y="9524"/>
                </a:lnTo>
                <a:close/>
              </a:path>
              <a:path w="6107430" h="808355">
                <a:moveTo>
                  <a:pt x="530250" y="9524"/>
                </a:moveTo>
                <a:lnTo>
                  <a:pt x="501675" y="9524"/>
                </a:lnTo>
                <a:lnTo>
                  <a:pt x="501675" y="0"/>
                </a:lnTo>
                <a:lnTo>
                  <a:pt x="530250" y="0"/>
                </a:lnTo>
                <a:lnTo>
                  <a:pt x="530250" y="9524"/>
                </a:lnTo>
                <a:close/>
              </a:path>
              <a:path w="6107430" h="808355">
                <a:moveTo>
                  <a:pt x="568350" y="9524"/>
                </a:moveTo>
                <a:lnTo>
                  <a:pt x="539775" y="9524"/>
                </a:lnTo>
                <a:lnTo>
                  <a:pt x="539775" y="0"/>
                </a:lnTo>
                <a:lnTo>
                  <a:pt x="568350" y="0"/>
                </a:lnTo>
                <a:lnTo>
                  <a:pt x="568350" y="9524"/>
                </a:lnTo>
                <a:close/>
              </a:path>
              <a:path w="6107430" h="808355">
                <a:moveTo>
                  <a:pt x="606450" y="9524"/>
                </a:moveTo>
                <a:lnTo>
                  <a:pt x="577875" y="9524"/>
                </a:lnTo>
                <a:lnTo>
                  <a:pt x="577875" y="0"/>
                </a:lnTo>
                <a:lnTo>
                  <a:pt x="606450" y="0"/>
                </a:lnTo>
                <a:lnTo>
                  <a:pt x="606450" y="9524"/>
                </a:lnTo>
                <a:close/>
              </a:path>
              <a:path w="6107430" h="808355">
                <a:moveTo>
                  <a:pt x="644550" y="9524"/>
                </a:moveTo>
                <a:lnTo>
                  <a:pt x="615975" y="9524"/>
                </a:lnTo>
                <a:lnTo>
                  <a:pt x="615975" y="0"/>
                </a:lnTo>
                <a:lnTo>
                  <a:pt x="644550" y="0"/>
                </a:lnTo>
                <a:lnTo>
                  <a:pt x="644550" y="9524"/>
                </a:lnTo>
                <a:close/>
              </a:path>
              <a:path w="6107430" h="808355">
                <a:moveTo>
                  <a:pt x="682650" y="9524"/>
                </a:moveTo>
                <a:lnTo>
                  <a:pt x="654075" y="9524"/>
                </a:lnTo>
                <a:lnTo>
                  <a:pt x="654075" y="0"/>
                </a:lnTo>
                <a:lnTo>
                  <a:pt x="682650" y="0"/>
                </a:lnTo>
                <a:lnTo>
                  <a:pt x="682650" y="9524"/>
                </a:lnTo>
                <a:close/>
              </a:path>
              <a:path w="6107430" h="808355">
                <a:moveTo>
                  <a:pt x="720750" y="9524"/>
                </a:moveTo>
                <a:lnTo>
                  <a:pt x="692175" y="9524"/>
                </a:lnTo>
                <a:lnTo>
                  <a:pt x="692175" y="0"/>
                </a:lnTo>
                <a:lnTo>
                  <a:pt x="720750" y="0"/>
                </a:lnTo>
                <a:lnTo>
                  <a:pt x="720750" y="9524"/>
                </a:lnTo>
                <a:close/>
              </a:path>
              <a:path w="6107430" h="808355">
                <a:moveTo>
                  <a:pt x="758850" y="9524"/>
                </a:moveTo>
                <a:lnTo>
                  <a:pt x="730275" y="9524"/>
                </a:lnTo>
                <a:lnTo>
                  <a:pt x="730275" y="0"/>
                </a:lnTo>
                <a:lnTo>
                  <a:pt x="758850" y="0"/>
                </a:lnTo>
                <a:lnTo>
                  <a:pt x="758850" y="9524"/>
                </a:lnTo>
                <a:close/>
              </a:path>
              <a:path w="6107430" h="808355">
                <a:moveTo>
                  <a:pt x="796950" y="9524"/>
                </a:moveTo>
                <a:lnTo>
                  <a:pt x="768375" y="9524"/>
                </a:lnTo>
                <a:lnTo>
                  <a:pt x="768375" y="0"/>
                </a:lnTo>
                <a:lnTo>
                  <a:pt x="796950" y="0"/>
                </a:lnTo>
                <a:lnTo>
                  <a:pt x="796950" y="9524"/>
                </a:lnTo>
                <a:close/>
              </a:path>
              <a:path w="6107430" h="808355">
                <a:moveTo>
                  <a:pt x="835050" y="9524"/>
                </a:moveTo>
                <a:lnTo>
                  <a:pt x="806475" y="9524"/>
                </a:lnTo>
                <a:lnTo>
                  <a:pt x="806475" y="0"/>
                </a:lnTo>
                <a:lnTo>
                  <a:pt x="835050" y="0"/>
                </a:lnTo>
                <a:lnTo>
                  <a:pt x="835050" y="9524"/>
                </a:lnTo>
                <a:close/>
              </a:path>
              <a:path w="6107430" h="808355">
                <a:moveTo>
                  <a:pt x="873150" y="9524"/>
                </a:moveTo>
                <a:lnTo>
                  <a:pt x="844575" y="9524"/>
                </a:lnTo>
                <a:lnTo>
                  <a:pt x="844575" y="0"/>
                </a:lnTo>
                <a:lnTo>
                  <a:pt x="873150" y="0"/>
                </a:lnTo>
                <a:lnTo>
                  <a:pt x="873150" y="9524"/>
                </a:lnTo>
                <a:close/>
              </a:path>
              <a:path w="6107430" h="808355">
                <a:moveTo>
                  <a:pt x="911250" y="9524"/>
                </a:moveTo>
                <a:lnTo>
                  <a:pt x="882675" y="9524"/>
                </a:lnTo>
                <a:lnTo>
                  <a:pt x="882675" y="0"/>
                </a:lnTo>
                <a:lnTo>
                  <a:pt x="911250" y="0"/>
                </a:lnTo>
                <a:lnTo>
                  <a:pt x="911250" y="9524"/>
                </a:lnTo>
                <a:close/>
              </a:path>
              <a:path w="6107430" h="808355">
                <a:moveTo>
                  <a:pt x="949350" y="9524"/>
                </a:moveTo>
                <a:lnTo>
                  <a:pt x="920775" y="9524"/>
                </a:lnTo>
                <a:lnTo>
                  <a:pt x="920775" y="0"/>
                </a:lnTo>
                <a:lnTo>
                  <a:pt x="949350" y="0"/>
                </a:lnTo>
                <a:lnTo>
                  <a:pt x="949350" y="9524"/>
                </a:lnTo>
                <a:close/>
              </a:path>
              <a:path w="6107430" h="808355">
                <a:moveTo>
                  <a:pt x="987450" y="9524"/>
                </a:moveTo>
                <a:lnTo>
                  <a:pt x="958875" y="9524"/>
                </a:lnTo>
                <a:lnTo>
                  <a:pt x="958875" y="0"/>
                </a:lnTo>
                <a:lnTo>
                  <a:pt x="987450" y="0"/>
                </a:lnTo>
                <a:lnTo>
                  <a:pt x="987450" y="9524"/>
                </a:lnTo>
                <a:close/>
              </a:path>
              <a:path w="6107430" h="808355">
                <a:moveTo>
                  <a:pt x="1025550" y="9524"/>
                </a:moveTo>
                <a:lnTo>
                  <a:pt x="996975" y="9524"/>
                </a:lnTo>
                <a:lnTo>
                  <a:pt x="996975" y="0"/>
                </a:lnTo>
                <a:lnTo>
                  <a:pt x="1025550" y="0"/>
                </a:lnTo>
                <a:lnTo>
                  <a:pt x="1025550" y="9524"/>
                </a:lnTo>
                <a:close/>
              </a:path>
              <a:path w="6107430" h="808355">
                <a:moveTo>
                  <a:pt x="1063650" y="9524"/>
                </a:moveTo>
                <a:lnTo>
                  <a:pt x="1035075" y="9524"/>
                </a:lnTo>
                <a:lnTo>
                  <a:pt x="1035075" y="0"/>
                </a:lnTo>
                <a:lnTo>
                  <a:pt x="1063650" y="0"/>
                </a:lnTo>
                <a:lnTo>
                  <a:pt x="1063650" y="9524"/>
                </a:lnTo>
                <a:close/>
              </a:path>
              <a:path w="6107430" h="808355">
                <a:moveTo>
                  <a:pt x="1101750" y="9524"/>
                </a:moveTo>
                <a:lnTo>
                  <a:pt x="1073175" y="9524"/>
                </a:lnTo>
                <a:lnTo>
                  <a:pt x="1073175" y="0"/>
                </a:lnTo>
                <a:lnTo>
                  <a:pt x="1101750" y="0"/>
                </a:lnTo>
                <a:lnTo>
                  <a:pt x="1101750" y="9524"/>
                </a:lnTo>
                <a:close/>
              </a:path>
              <a:path w="6107430" h="808355">
                <a:moveTo>
                  <a:pt x="1139850" y="9524"/>
                </a:moveTo>
                <a:lnTo>
                  <a:pt x="1111275" y="9524"/>
                </a:lnTo>
                <a:lnTo>
                  <a:pt x="1111275" y="0"/>
                </a:lnTo>
                <a:lnTo>
                  <a:pt x="1139850" y="0"/>
                </a:lnTo>
                <a:lnTo>
                  <a:pt x="1139850" y="9524"/>
                </a:lnTo>
                <a:close/>
              </a:path>
              <a:path w="6107430" h="808355">
                <a:moveTo>
                  <a:pt x="1177950" y="9524"/>
                </a:moveTo>
                <a:lnTo>
                  <a:pt x="1149375" y="9524"/>
                </a:lnTo>
                <a:lnTo>
                  <a:pt x="1149375" y="0"/>
                </a:lnTo>
                <a:lnTo>
                  <a:pt x="1177950" y="0"/>
                </a:lnTo>
                <a:lnTo>
                  <a:pt x="1177950" y="9524"/>
                </a:lnTo>
                <a:close/>
              </a:path>
              <a:path w="6107430" h="808355">
                <a:moveTo>
                  <a:pt x="1216050" y="9524"/>
                </a:moveTo>
                <a:lnTo>
                  <a:pt x="1187475" y="9524"/>
                </a:lnTo>
                <a:lnTo>
                  <a:pt x="1187475" y="0"/>
                </a:lnTo>
                <a:lnTo>
                  <a:pt x="1216050" y="0"/>
                </a:lnTo>
                <a:lnTo>
                  <a:pt x="1216050" y="9524"/>
                </a:lnTo>
                <a:close/>
              </a:path>
              <a:path w="6107430" h="808355">
                <a:moveTo>
                  <a:pt x="1254150" y="9524"/>
                </a:moveTo>
                <a:lnTo>
                  <a:pt x="1225575" y="9524"/>
                </a:lnTo>
                <a:lnTo>
                  <a:pt x="1225575" y="0"/>
                </a:lnTo>
                <a:lnTo>
                  <a:pt x="1254150" y="0"/>
                </a:lnTo>
                <a:lnTo>
                  <a:pt x="1254150" y="9524"/>
                </a:lnTo>
                <a:close/>
              </a:path>
              <a:path w="6107430" h="808355">
                <a:moveTo>
                  <a:pt x="1292250" y="9524"/>
                </a:moveTo>
                <a:lnTo>
                  <a:pt x="1263675" y="9524"/>
                </a:lnTo>
                <a:lnTo>
                  <a:pt x="1263675" y="0"/>
                </a:lnTo>
                <a:lnTo>
                  <a:pt x="1292250" y="0"/>
                </a:lnTo>
                <a:lnTo>
                  <a:pt x="1292250" y="9524"/>
                </a:lnTo>
                <a:close/>
              </a:path>
              <a:path w="6107430" h="808355">
                <a:moveTo>
                  <a:pt x="1330350" y="9524"/>
                </a:moveTo>
                <a:lnTo>
                  <a:pt x="1301775" y="9524"/>
                </a:lnTo>
                <a:lnTo>
                  <a:pt x="1301775" y="0"/>
                </a:lnTo>
                <a:lnTo>
                  <a:pt x="1330350" y="0"/>
                </a:lnTo>
                <a:lnTo>
                  <a:pt x="1330350" y="9524"/>
                </a:lnTo>
                <a:close/>
              </a:path>
              <a:path w="6107430" h="808355">
                <a:moveTo>
                  <a:pt x="1368450" y="9524"/>
                </a:moveTo>
                <a:lnTo>
                  <a:pt x="1339875" y="9524"/>
                </a:lnTo>
                <a:lnTo>
                  <a:pt x="1339875" y="0"/>
                </a:lnTo>
                <a:lnTo>
                  <a:pt x="1368450" y="0"/>
                </a:lnTo>
                <a:lnTo>
                  <a:pt x="1368450" y="9524"/>
                </a:lnTo>
                <a:close/>
              </a:path>
              <a:path w="6107430" h="808355">
                <a:moveTo>
                  <a:pt x="1406550" y="9524"/>
                </a:moveTo>
                <a:lnTo>
                  <a:pt x="1377975" y="9524"/>
                </a:lnTo>
                <a:lnTo>
                  <a:pt x="1377975" y="0"/>
                </a:lnTo>
                <a:lnTo>
                  <a:pt x="1406550" y="0"/>
                </a:lnTo>
                <a:lnTo>
                  <a:pt x="1406550" y="9524"/>
                </a:lnTo>
                <a:close/>
              </a:path>
              <a:path w="6107430" h="808355">
                <a:moveTo>
                  <a:pt x="1444650" y="9524"/>
                </a:moveTo>
                <a:lnTo>
                  <a:pt x="1416075" y="9524"/>
                </a:lnTo>
                <a:lnTo>
                  <a:pt x="1416075" y="0"/>
                </a:lnTo>
                <a:lnTo>
                  <a:pt x="1444650" y="0"/>
                </a:lnTo>
                <a:lnTo>
                  <a:pt x="1444650" y="9524"/>
                </a:lnTo>
                <a:close/>
              </a:path>
              <a:path w="6107430" h="808355">
                <a:moveTo>
                  <a:pt x="1482750" y="9524"/>
                </a:moveTo>
                <a:lnTo>
                  <a:pt x="1454175" y="9524"/>
                </a:lnTo>
                <a:lnTo>
                  <a:pt x="1454175" y="0"/>
                </a:lnTo>
                <a:lnTo>
                  <a:pt x="1482750" y="0"/>
                </a:lnTo>
                <a:lnTo>
                  <a:pt x="1482750" y="9524"/>
                </a:lnTo>
                <a:close/>
              </a:path>
              <a:path w="6107430" h="808355">
                <a:moveTo>
                  <a:pt x="1520850" y="9524"/>
                </a:moveTo>
                <a:lnTo>
                  <a:pt x="1492275" y="9524"/>
                </a:lnTo>
                <a:lnTo>
                  <a:pt x="1492275" y="0"/>
                </a:lnTo>
                <a:lnTo>
                  <a:pt x="1520850" y="0"/>
                </a:lnTo>
                <a:lnTo>
                  <a:pt x="1520850" y="9524"/>
                </a:lnTo>
                <a:close/>
              </a:path>
              <a:path w="6107430" h="808355">
                <a:moveTo>
                  <a:pt x="1558950" y="9524"/>
                </a:moveTo>
                <a:lnTo>
                  <a:pt x="1530375" y="9524"/>
                </a:lnTo>
                <a:lnTo>
                  <a:pt x="1530375" y="0"/>
                </a:lnTo>
                <a:lnTo>
                  <a:pt x="1558950" y="0"/>
                </a:lnTo>
                <a:lnTo>
                  <a:pt x="1558950" y="9524"/>
                </a:lnTo>
                <a:close/>
              </a:path>
              <a:path w="6107430" h="808355">
                <a:moveTo>
                  <a:pt x="1597050" y="9524"/>
                </a:moveTo>
                <a:lnTo>
                  <a:pt x="1568475" y="9524"/>
                </a:lnTo>
                <a:lnTo>
                  <a:pt x="1568475" y="0"/>
                </a:lnTo>
                <a:lnTo>
                  <a:pt x="1597050" y="0"/>
                </a:lnTo>
                <a:lnTo>
                  <a:pt x="1597050" y="9524"/>
                </a:lnTo>
                <a:close/>
              </a:path>
              <a:path w="6107430" h="808355">
                <a:moveTo>
                  <a:pt x="1635150" y="9524"/>
                </a:moveTo>
                <a:lnTo>
                  <a:pt x="1606575" y="9524"/>
                </a:lnTo>
                <a:lnTo>
                  <a:pt x="1606575" y="0"/>
                </a:lnTo>
                <a:lnTo>
                  <a:pt x="1635150" y="0"/>
                </a:lnTo>
                <a:lnTo>
                  <a:pt x="1635150" y="9524"/>
                </a:lnTo>
                <a:close/>
              </a:path>
              <a:path w="6107430" h="808355">
                <a:moveTo>
                  <a:pt x="1673250" y="9524"/>
                </a:moveTo>
                <a:lnTo>
                  <a:pt x="1644675" y="9524"/>
                </a:lnTo>
                <a:lnTo>
                  <a:pt x="1644675" y="0"/>
                </a:lnTo>
                <a:lnTo>
                  <a:pt x="1673250" y="0"/>
                </a:lnTo>
                <a:lnTo>
                  <a:pt x="1673250" y="9524"/>
                </a:lnTo>
                <a:close/>
              </a:path>
              <a:path w="6107430" h="808355">
                <a:moveTo>
                  <a:pt x="1711350" y="9524"/>
                </a:moveTo>
                <a:lnTo>
                  <a:pt x="1682775" y="9524"/>
                </a:lnTo>
                <a:lnTo>
                  <a:pt x="1682775" y="0"/>
                </a:lnTo>
                <a:lnTo>
                  <a:pt x="1711350" y="0"/>
                </a:lnTo>
                <a:lnTo>
                  <a:pt x="1711350" y="9524"/>
                </a:lnTo>
                <a:close/>
              </a:path>
              <a:path w="6107430" h="808355">
                <a:moveTo>
                  <a:pt x="1749450" y="9524"/>
                </a:moveTo>
                <a:lnTo>
                  <a:pt x="1720875" y="9524"/>
                </a:lnTo>
                <a:lnTo>
                  <a:pt x="1720875" y="0"/>
                </a:lnTo>
                <a:lnTo>
                  <a:pt x="1749450" y="0"/>
                </a:lnTo>
                <a:lnTo>
                  <a:pt x="1749450" y="9524"/>
                </a:lnTo>
                <a:close/>
              </a:path>
              <a:path w="6107430" h="808355">
                <a:moveTo>
                  <a:pt x="1787550" y="9524"/>
                </a:moveTo>
                <a:lnTo>
                  <a:pt x="1758975" y="9524"/>
                </a:lnTo>
                <a:lnTo>
                  <a:pt x="1758975" y="0"/>
                </a:lnTo>
                <a:lnTo>
                  <a:pt x="1787550" y="0"/>
                </a:lnTo>
                <a:lnTo>
                  <a:pt x="1787550" y="9524"/>
                </a:lnTo>
                <a:close/>
              </a:path>
              <a:path w="6107430" h="808355">
                <a:moveTo>
                  <a:pt x="1825650" y="9524"/>
                </a:moveTo>
                <a:lnTo>
                  <a:pt x="1797075" y="9524"/>
                </a:lnTo>
                <a:lnTo>
                  <a:pt x="1797075" y="0"/>
                </a:lnTo>
                <a:lnTo>
                  <a:pt x="1825650" y="0"/>
                </a:lnTo>
                <a:lnTo>
                  <a:pt x="1825650" y="9524"/>
                </a:lnTo>
                <a:close/>
              </a:path>
              <a:path w="6107430" h="808355">
                <a:moveTo>
                  <a:pt x="1863750" y="9524"/>
                </a:moveTo>
                <a:lnTo>
                  <a:pt x="1835175" y="9524"/>
                </a:lnTo>
                <a:lnTo>
                  <a:pt x="1835175" y="0"/>
                </a:lnTo>
                <a:lnTo>
                  <a:pt x="1863750" y="0"/>
                </a:lnTo>
                <a:lnTo>
                  <a:pt x="1863750" y="9524"/>
                </a:lnTo>
                <a:close/>
              </a:path>
              <a:path w="6107430" h="808355">
                <a:moveTo>
                  <a:pt x="1901850" y="9524"/>
                </a:moveTo>
                <a:lnTo>
                  <a:pt x="1873275" y="9524"/>
                </a:lnTo>
                <a:lnTo>
                  <a:pt x="1873275" y="0"/>
                </a:lnTo>
                <a:lnTo>
                  <a:pt x="1901850" y="0"/>
                </a:lnTo>
                <a:lnTo>
                  <a:pt x="1901850" y="9524"/>
                </a:lnTo>
                <a:close/>
              </a:path>
              <a:path w="6107430" h="808355">
                <a:moveTo>
                  <a:pt x="1939950" y="9524"/>
                </a:moveTo>
                <a:lnTo>
                  <a:pt x="1911375" y="9524"/>
                </a:lnTo>
                <a:lnTo>
                  <a:pt x="1911375" y="0"/>
                </a:lnTo>
                <a:lnTo>
                  <a:pt x="1939950" y="0"/>
                </a:lnTo>
                <a:lnTo>
                  <a:pt x="1939950" y="9524"/>
                </a:lnTo>
                <a:close/>
              </a:path>
              <a:path w="6107430" h="808355">
                <a:moveTo>
                  <a:pt x="1978050" y="9524"/>
                </a:moveTo>
                <a:lnTo>
                  <a:pt x="1949475" y="9524"/>
                </a:lnTo>
                <a:lnTo>
                  <a:pt x="1949475" y="0"/>
                </a:lnTo>
                <a:lnTo>
                  <a:pt x="1978050" y="0"/>
                </a:lnTo>
                <a:lnTo>
                  <a:pt x="1978050" y="9524"/>
                </a:lnTo>
                <a:close/>
              </a:path>
              <a:path w="6107430" h="808355">
                <a:moveTo>
                  <a:pt x="2016150" y="9524"/>
                </a:moveTo>
                <a:lnTo>
                  <a:pt x="1987575" y="9524"/>
                </a:lnTo>
                <a:lnTo>
                  <a:pt x="1987575" y="0"/>
                </a:lnTo>
                <a:lnTo>
                  <a:pt x="2016150" y="0"/>
                </a:lnTo>
                <a:lnTo>
                  <a:pt x="2016150" y="9524"/>
                </a:lnTo>
                <a:close/>
              </a:path>
              <a:path w="6107430" h="808355">
                <a:moveTo>
                  <a:pt x="2054250" y="9524"/>
                </a:moveTo>
                <a:lnTo>
                  <a:pt x="2025675" y="9524"/>
                </a:lnTo>
                <a:lnTo>
                  <a:pt x="2025675" y="0"/>
                </a:lnTo>
                <a:lnTo>
                  <a:pt x="2054250" y="0"/>
                </a:lnTo>
                <a:lnTo>
                  <a:pt x="2054250" y="9524"/>
                </a:lnTo>
                <a:close/>
              </a:path>
              <a:path w="6107430" h="808355">
                <a:moveTo>
                  <a:pt x="2092350" y="9524"/>
                </a:moveTo>
                <a:lnTo>
                  <a:pt x="2063775" y="9524"/>
                </a:lnTo>
                <a:lnTo>
                  <a:pt x="2063775" y="0"/>
                </a:lnTo>
                <a:lnTo>
                  <a:pt x="2092350" y="0"/>
                </a:lnTo>
                <a:lnTo>
                  <a:pt x="2092350" y="9524"/>
                </a:lnTo>
                <a:close/>
              </a:path>
              <a:path w="6107430" h="808355">
                <a:moveTo>
                  <a:pt x="2130450" y="9524"/>
                </a:moveTo>
                <a:lnTo>
                  <a:pt x="2101875" y="9524"/>
                </a:lnTo>
                <a:lnTo>
                  <a:pt x="2101875" y="0"/>
                </a:lnTo>
                <a:lnTo>
                  <a:pt x="2130450" y="0"/>
                </a:lnTo>
                <a:lnTo>
                  <a:pt x="2130450" y="9524"/>
                </a:lnTo>
                <a:close/>
              </a:path>
              <a:path w="6107430" h="808355">
                <a:moveTo>
                  <a:pt x="2168550" y="9524"/>
                </a:moveTo>
                <a:lnTo>
                  <a:pt x="2139975" y="9524"/>
                </a:lnTo>
                <a:lnTo>
                  <a:pt x="2139975" y="0"/>
                </a:lnTo>
                <a:lnTo>
                  <a:pt x="2168550" y="0"/>
                </a:lnTo>
                <a:lnTo>
                  <a:pt x="2168550" y="9524"/>
                </a:lnTo>
                <a:close/>
              </a:path>
              <a:path w="6107430" h="808355">
                <a:moveTo>
                  <a:pt x="2206650" y="9524"/>
                </a:moveTo>
                <a:lnTo>
                  <a:pt x="2178075" y="9524"/>
                </a:lnTo>
                <a:lnTo>
                  <a:pt x="2178075" y="0"/>
                </a:lnTo>
                <a:lnTo>
                  <a:pt x="2206650" y="0"/>
                </a:lnTo>
                <a:lnTo>
                  <a:pt x="2206650" y="9524"/>
                </a:lnTo>
                <a:close/>
              </a:path>
              <a:path w="6107430" h="808355">
                <a:moveTo>
                  <a:pt x="2244750" y="9524"/>
                </a:moveTo>
                <a:lnTo>
                  <a:pt x="2216175" y="9524"/>
                </a:lnTo>
                <a:lnTo>
                  <a:pt x="2216175" y="0"/>
                </a:lnTo>
                <a:lnTo>
                  <a:pt x="2244750" y="0"/>
                </a:lnTo>
                <a:lnTo>
                  <a:pt x="2244750" y="9524"/>
                </a:lnTo>
                <a:close/>
              </a:path>
              <a:path w="6107430" h="808355">
                <a:moveTo>
                  <a:pt x="2282850" y="9524"/>
                </a:moveTo>
                <a:lnTo>
                  <a:pt x="2254275" y="9524"/>
                </a:lnTo>
                <a:lnTo>
                  <a:pt x="2254275" y="0"/>
                </a:lnTo>
                <a:lnTo>
                  <a:pt x="2282850" y="0"/>
                </a:lnTo>
                <a:lnTo>
                  <a:pt x="2282850" y="9524"/>
                </a:lnTo>
                <a:close/>
              </a:path>
              <a:path w="6107430" h="808355">
                <a:moveTo>
                  <a:pt x="2320950" y="9524"/>
                </a:moveTo>
                <a:lnTo>
                  <a:pt x="2292375" y="9524"/>
                </a:lnTo>
                <a:lnTo>
                  <a:pt x="2292375" y="0"/>
                </a:lnTo>
                <a:lnTo>
                  <a:pt x="2320950" y="0"/>
                </a:lnTo>
                <a:lnTo>
                  <a:pt x="2320950" y="9524"/>
                </a:lnTo>
                <a:close/>
              </a:path>
              <a:path w="6107430" h="808355">
                <a:moveTo>
                  <a:pt x="2359050" y="9524"/>
                </a:moveTo>
                <a:lnTo>
                  <a:pt x="2330475" y="9524"/>
                </a:lnTo>
                <a:lnTo>
                  <a:pt x="2330475" y="0"/>
                </a:lnTo>
                <a:lnTo>
                  <a:pt x="2359050" y="0"/>
                </a:lnTo>
                <a:lnTo>
                  <a:pt x="2359050" y="9524"/>
                </a:lnTo>
                <a:close/>
              </a:path>
              <a:path w="6107430" h="808355">
                <a:moveTo>
                  <a:pt x="2397150" y="9524"/>
                </a:moveTo>
                <a:lnTo>
                  <a:pt x="2368575" y="9524"/>
                </a:lnTo>
                <a:lnTo>
                  <a:pt x="2368575" y="0"/>
                </a:lnTo>
                <a:lnTo>
                  <a:pt x="2397150" y="0"/>
                </a:lnTo>
                <a:lnTo>
                  <a:pt x="2397150" y="9524"/>
                </a:lnTo>
                <a:close/>
              </a:path>
              <a:path w="6107430" h="808355">
                <a:moveTo>
                  <a:pt x="2435250" y="9524"/>
                </a:moveTo>
                <a:lnTo>
                  <a:pt x="2406675" y="9524"/>
                </a:lnTo>
                <a:lnTo>
                  <a:pt x="2406675" y="0"/>
                </a:lnTo>
                <a:lnTo>
                  <a:pt x="2435250" y="0"/>
                </a:lnTo>
                <a:lnTo>
                  <a:pt x="2435250" y="9524"/>
                </a:lnTo>
                <a:close/>
              </a:path>
              <a:path w="6107430" h="808355">
                <a:moveTo>
                  <a:pt x="2473350" y="9524"/>
                </a:moveTo>
                <a:lnTo>
                  <a:pt x="2444775" y="9524"/>
                </a:lnTo>
                <a:lnTo>
                  <a:pt x="2444775" y="0"/>
                </a:lnTo>
                <a:lnTo>
                  <a:pt x="2473350" y="0"/>
                </a:lnTo>
                <a:lnTo>
                  <a:pt x="2473350" y="9524"/>
                </a:lnTo>
                <a:close/>
              </a:path>
              <a:path w="6107430" h="808355">
                <a:moveTo>
                  <a:pt x="2511450" y="9524"/>
                </a:moveTo>
                <a:lnTo>
                  <a:pt x="2482875" y="9524"/>
                </a:lnTo>
                <a:lnTo>
                  <a:pt x="2482875" y="0"/>
                </a:lnTo>
                <a:lnTo>
                  <a:pt x="2511450" y="0"/>
                </a:lnTo>
                <a:lnTo>
                  <a:pt x="2511450" y="9524"/>
                </a:lnTo>
                <a:close/>
              </a:path>
              <a:path w="6107430" h="808355">
                <a:moveTo>
                  <a:pt x="2549550" y="9524"/>
                </a:moveTo>
                <a:lnTo>
                  <a:pt x="2520975" y="9524"/>
                </a:lnTo>
                <a:lnTo>
                  <a:pt x="2520975" y="0"/>
                </a:lnTo>
                <a:lnTo>
                  <a:pt x="2549550" y="0"/>
                </a:lnTo>
                <a:lnTo>
                  <a:pt x="2549550" y="9524"/>
                </a:lnTo>
                <a:close/>
              </a:path>
              <a:path w="6107430" h="808355">
                <a:moveTo>
                  <a:pt x="2587650" y="9524"/>
                </a:moveTo>
                <a:lnTo>
                  <a:pt x="2559075" y="9524"/>
                </a:lnTo>
                <a:lnTo>
                  <a:pt x="2559075" y="0"/>
                </a:lnTo>
                <a:lnTo>
                  <a:pt x="2587650" y="0"/>
                </a:lnTo>
                <a:lnTo>
                  <a:pt x="2587650" y="9524"/>
                </a:lnTo>
                <a:close/>
              </a:path>
              <a:path w="6107430" h="808355">
                <a:moveTo>
                  <a:pt x="2625750" y="9524"/>
                </a:moveTo>
                <a:lnTo>
                  <a:pt x="2597175" y="9524"/>
                </a:lnTo>
                <a:lnTo>
                  <a:pt x="2597175" y="0"/>
                </a:lnTo>
                <a:lnTo>
                  <a:pt x="2625750" y="0"/>
                </a:lnTo>
                <a:lnTo>
                  <a:pt x="2625750" y="9524"/>
                </a:lnTo>
                <a:close/>
              </a:path>
              <a:path w="6107430" h="808355">
                <a:moveTo>
                  <a:pt x="2663850" y="9524"/>
                </a:moveTo>
                <a:lnTo>
                  <a:pt x="2635275" y="9524"/>
                </a:lnTo>
                <a:lnTo>
                  <a:pt x="2635275" y="0"/>
                </a:lnTo>
                <a:lnTo>
                  <a:pt x="2663850" y="0"/>
                </a:lnTo>
                <a:lnTo>
                  <a:pt x="2663850" y="9524"/>
                </a:lnTo>
                <a:close/>
              </a:path>
              <a:path w="6107430" h="808355">
                <a:moveTo>
                  <a:pt x="2701950" y="9524"/>
                </a:moveTo>
                <a:lnTo>
                  <a:pt x="2673375" y="9524"/>
                </a:lnTo>
                <a:lnTo>
                  <a:pt x="2673375" y="0"/>
                </a:lnTo>
                <a:lnTo>
                  <a:pt x="2701950" y="0"/>
                </a:lnTo>
                <a:lnTo>
                  <a:pt x="2701950" y="9524"/>
                </a:lnTo>
                <a:close/>
              </a:path>
              <a:path w="6107430" h="808355">
                <a:moveTo>
                  <a:pt x="2740050" y="9524"/>
                </a:moveTo>
                <a:lnTo>
                  <a:pt x="2711475" y="9524"/>
                </a:lnTo>
                <a:lnTo>
                  <a:pt x="2711475" y="0"/>
                </a:lnTo>
                <a:lnTo>
                  <a:pt x="2740050" y="0"/>
                </a:lnTo>
                <a:lnTo>
                  <a:pt x="2740050" y="9524"/>
                </a:lnTo>
                <a:close/>
              </a:path>
              <a:path w="6107430" h="808355">
                <a:moveTo>
                  <a:pt x="2778150" y="9524"/>
                </a:moveTo>
                <a:lnTo>
                  <a:pt x="2749575" y="9524"/>
                </a:lnTo>
                <a:lnTo>
                  <a:pt x="2749575" y="0"/>
                </a:lnTo>
                <a:lnTo>
                  <a:pt x="2778150" y="0"/>
                </a:lnTo>
                <a:lnTo>
                  <a:pt x="2778150" y="9524"/>
                </a:lnTo>
                <a:close/>
              </a:path>
              <a:path w="6107430" h="808355">
                <a:moveTo>
                  <a:pt x="2816250" y="9524"/>
                </a:moveTo>
                <a:lnTo>
                  <a:pt x="2787675" y="9524"/>
                </a:lnTo>
                <a:lnTo>
                  <a:pt x="2787675" y="0"/>
                </a:lnTo>
                <a:lnTo>
                  <a:pt x="2816250" y="0"/>
                </a:lnTo>
                <a:lnTo>
                  <a:pt x="2816250" y="9524"/>
                </a:lnTo>
                <a:close/>
              </a:path>
              <a:path w="6107430" h="808355">
                <a:moveTo>
                  <a:pt x="2854350" y="9524"/>
                </a:moveTo>
                <a:lnTo>
                  <a:pt x="2825775" y="9524"/>
                </a:lnTo>
                <a:lnTo>
                  <a:pt x="2825775" y="0"/>
                </a:lnTo>
                <a:lnTo>
                  <a:pt x="2854350" y="0"/>
                </a:lnTo>
                <a:lnTo>
                  <a:pt x="2854350" y="9524"/>
                </a:lnTo>
                <a:close/>
              </a:path>
              <a:path w="6107430" h="808355">
                <a:moveTo>
                  <a:pt x="2892450" y="9524"/>
                </a:moveTo>
                <a:lnTo>
                  <a:pt x="2863875" y="9524"/>
                </a:lnTo>
                <a:lnTo>
                  <a:pt x="2863875" y="0"/>
                </a:lnTo>
                <a:lnTo>
                  <a:pt x="2892450" y="0"/>
                </a:lnTo>
                <a:lnTo>
                  <a:pt x="2892450" y="9524"/>
                </a:lnTo>
                <a:close/>
              </a:path>
              <a:path w="6107430" h="808355">
                <a:moveTo>
                  <a:pt x="2930550" y="9524"/>
                </a:moveTo>
                <a:lnTo>
                  <a:pt x="2901975" y="9524"/>
                </a:lnTo>
                <a:lnTo>
                  <a:pt x="2901975" y="0"/>
                </a:lnTo>
                <a:lnTo>
                  <a:pt x="2930550" y="0"/>
                </a:lnTo>
                <a:lnTo>
                  <a:pt x="2930550" y="9524"/>
                </a:lnTo>
                <a:close/>
              </a:path>
              <a:path w="6107430" h="808355">
                <a:moveTo>
                  <a:pt x="2968650" y="9524"/>
                </a:moveTo>
                <a:lnTo>
                  <a:pt x="2940075" y="9524"/>
                </a:lnTo>
                <a:lnTo>
                  <a:pt x="2940075" y="0"/>
                </a:lnTo>
                <a:lnTo>
                  <a:pt x="2968650" y="0"/>
                </a:lnTo>
                <a:lnTo>
                  <a:pt x="2968650" y="9524"/>
                </a:lnTo>
                <a:close/>
              </a:path>
              <a:path w="6107430" h="808355">
                <a:moveTo>
                  <a:pt x="3006750" y="9524"/>
                </a:moveTo>
                <a:lnTo>
                  <a:pt x="2978175" y="9524"/>
                </a:lnTo>
                <a:lnTo>
                  <a:pt x="2978175" y="0"/>
                </a:lnTo>
                <a:lnTo>
                  <a:pt x="3006750" y="0"/>
                </a:lnTo>
                <a:lnTo>
                  <a:pt x="3006750" y="9524"/>
                </a:lnTo>
                <a:close/>
              </a:path>
              <a:path w="6107430" h="808355">
                <a:moveTo>
                  <a:pt x="3044850" y="9524"/>
                </a:moveTo>
                <a:lnTo>
                  <a:pt x="3016275" y="9524"/>
                </a:lnTo>
                <a:lnTo>
                  <a:pt x="3016275" y="0"/>
                </a:lnTo>
                <a:lnTo>
                  <a:pt x="3044850" y="0"/>
                </a:lnTo>
                <a:lnTo>
                  <a:pt x="3044850" y="9524"/>
                </a:lnTo>
                <a:close/>
              </a:path>
              <a:path w="6107430" h="808355">
                <a:moveTo>
                  <a:pt x="3082950" y="9524"/>
                </a:moveTo>
                <a:lnTo>
                  <a:pt x="3054375" y="9524"/>
                </a:lnTo>
                <a:lnTo>
                  <a:pt x="3054375" y="0"/>
                </a:lnTo>
                <a:lnTo>
                  <a:pt x="3082950" y="0"/>
                </a:lnTo>
                <a:lnTo>
                  <a:pt x="3082950" y="9524"/>
                </a:lnTo>
                <a:close/>
              </a:path>
              <a:path w="6107430" h="808355">
                <a:moveTo>
                  <a:pt x="3121050" y="9524"/>
                </a:moveTo>
                <a:lnTo>
                  <a:pt x="3092475" y="9524"/>
                </a:lnTo>
                <a:lnTo>
                  <a:pt x="3092475" y="0"/>
                </a:lnTo>
                <a:lnTo>
                  <a:pt x="3121050" y="0"/>
                </a:lnTo>
                <a:lnTo>
                  <a:pt x="3121050" y="9524"/>
                </a:lnTo>
                <a:close/>
              </a:path>
              <a:path w="6107430" h="808355">
                <a:moveTo>
                  <a:pt x="3159150" y="9524"/>
                </a:moveTo>
                <a:lnTo>
                  <a:pt x="3130575" y="9524"/>
                </a:lnTo>
                <a:lnTo>
                  <a:pt x="3130575" y="0"/>
                </a:lnTo>
                <a:lnTo>
                  <a:pt x="3159150" y="0"/>
                </a:lnTo>
                <a:lnTo>
                  <a:pt x="3159150" y="9524"/>
                </a:lnTo>
                <a:close/>
              </a:path>
              <a:path w="6107430" h="808355">
                <a:moveTo>
                  <a:pt x="3197250" y="9524"/>
                </a:moveTo>
                <a:lnTo>
                  <a:pt x="3168675" y="9524"/>
                </a:lnTo>
                <a:lnTo>
                  <a:pt x="3168675" y="0"/>
                </a:lnTo>
                <a:lnTo>
                  <a:pt x="3197250" y="0"/>
                </a:lnTo>
                <a:lnTo>
                  <a:pt x="3197250" y="9524"/>
                </a:lnTo>
                <a:close/>
              </a:path>
              <a:path w="6107430" h="808355">
                <a:moveTo>
                  <a:pt x="3235350" y="9524"/>
                </a:moveTo>
                <a:lnTo>
                  <a:pt x="3206775" y="9524"/>
                </a:lnTo>
                <a:lnTo>
                  <a:pt x="3206775" y="0"/>
                </a:lnTo>
                <a:lnTo>
                  <a:pt x="3235350" y="0"/>
                </a:lnTo>
                <a:lnTo>
                  <a:pt x="3235350" y="9524"/>
                </a:lnTo>
                <a:close/>
              </a:path>
              <a:path w="6107430" h="808355">
                <a:moveTo>
                  <a:pt x="3273450" y="9524"/>
                </a:moveTo>
                <a:lnTo>
                  <a:pt x="3244875" y="9524"/>
                </a:lnTo>
                <a:lnTo>
                  <a:pt x="3244875" y="0"/>
                </a:lnTo>
                <a:lnTo>
                  <a:pt x="3273450" y="0"/>
                </a:lnTo>
                <a:lnTo>
                  <a:pt x="3273450" y="9524"/>
                </a:lnTo>
                <a:close/>
              </a:path>
              <a:path w="6107430" h="808355">
                <a:moveTo>
                  <a:pt x="3311550" y="9524"/>
                </a:moveTo>
                <a:lnTo>
                  <a:pt x="3282975" y="9524"/>
                </a:lnTo>
                <a:lnTo>
                  <a:pt x="3282975" y="0"/>
                </a:lnTo>
                <a:lnTo>
                  <a:pt x="3311550" y="0"/>
                </a:lnTo>
                <a:lnTo>
                  <a:pt x="3311550" y="9524"/>
                </a:lnTo>
                <a:close/>
              </a:path>
              <a:path w="6107430" h="808355">
                <a:moveTo>
                  <a:pt x="3349650" y="9524"/>
                </a:moveTo>
                <a:lnTo>
                  <a:pt x="3321075" y="9524"/>
                </a:lnTo>
                <a:lnTo>
                  <a:pt x="3321075" y="0"/>
                </a:lnTo>
                <a:lnTo>
                  <a:pt x="3349650" y="0"/>
                </a:lnTo>
                <a:lnTo>
                  <a:pt x="3349650" y="9524"/>
                </a:lnTo>
                <a:close/>
              </a:path>
              <a:path w="6107430" h="808355">
                <a:moveTo>
                  <a:pt x="3387750" y="9524"/>
                </a:moveTo>
                <a:lnTo>
                  <a:pt x="3359175" y="9524"/>
                </a:lnTo>
                <a:lnTo>
                  <a:pt x="3359175" y="0"/>
                </a:lnTo>
                <a:lnTo>
                  <a:pt x="3387750" y="0"/>
                </a:lnTo>
                <a:lnTo>
                  <a:pt x="3387750" y="9524"/>
                </a:lnTo>
                <a:close/>
              </a:path>
              <a:path w="6107430" h="808355">
                <a:moveTo>
                  <a:pt x="3425850" y="9524"/>
                </a:moveTo>
                <a:lnTo>
                  <a:pt x="3397275" y="9524"/>
                </a:lnTo>
                <a:lnTo>
                  <a:pt x="3397275" y="0"/>
                </a:lnTo>
                <a:lnTo>
                  <a:pt x="3425850" y="0"/>
                </a:lnTo>
                <a:lnTo>
                  <a:pt x="3425850" y="9524"/>
                </a:lnTo>
                <a:close/>
              </a:path>
              <a:path w="6107430" h="808355">
                <a:moveTo>
                  <a:pt x="3463950" y="9524"/>
                </a:moveTo>
                <a:lnTo>
                  <a:pt x="3435375" y="9524"/>
                </a:lnTo>
                <a:lnTo>
                  <a:pt x="3435375" y="0"/>
                </a:lnTo>
                <a:lnTo>
                  <a:pt x="3463950" y="0"/>
                </a:lnTo>
                <a:lnTo>
                  <a:pt x="3463950" y="9524"/>
                </a:lnTo>
                <a:close/>
              </a:path>
              <a:path w="6107430" h="808355">
                <a:moveTo>
                  <a:pt x="3502050" y="9524"/>
                </a:moveTo>
                <a:lnTo>
                  <a:pt x="3473475" y="9524"/>
                </a:lnTo>
                <a:lnTo>
                  <a:pt x="3473475" y="0"/>
                </a:lnTo>
                <a:lnTo>
                  <a:pt x="3502050" y="0"/>
                </a:lnTo>
                <a:lnTo>
                  <a:pt x="3502050" y="9524"/>
                </a:lnTo>
                <a:close/>
              </a:path>
              <a:path w="6107430" h="808355">
                <a:moveTo>
                  <a:pt x="3540150" y="9524"/>
                </a:moveTo>
                <a:lnTo>
                  <a:pt x="3511575" y="9524"/>
                </a:lnTo>
                <a:lnTo>
                  <a:pt x="3511575" y="0"/>
                </a:lnTo>
                <a:lnTo>
                  <a:pt x="3540150" y="0"/>
                </a:lnTo>
                <a:lnTo>
                  <a:pt x="3540150" y="9524"/>
                </a:lnTo>
                <a:close/>
              </a:path>
              <a:path w="6107430" h="808355">
                <a:moveTo>
                  <a:pt x="3578250" y="9524"/>
                </a:moveTo>
                <a:lnTo>
                  <a:pt x="3549675" y="9524"/>
                </a:lnTo>
                <a:lnTo>
                  <a:pt x="3549675" y="0"/>
                </a:lnTo>
                <a:lnTo>
                  <a:pt x="3578250" y="0"/>
                </a:lnTo>
                <a:lnTo>
                  <a:pt x="3578250" y="9524"/>
                </a:lnTo>
                <a:close/>
              </a:path>
              <a:path w="6107430" h="808355">
                <a:moveTo>
                  <a:pt x="3616350" y="9524"/>
                </a:moveTo>
                <a:lnTo>
                  <a:pt x="3587775" y="9524"/>
                </a:lnTo>
                <a:lnTo>
                  <a:pt x="3587775" y="0"/>
                </a:lnTo>
                <a:lnTo>
                  <a:pt x="3616350" y="0"/>
                </a:lnTo>
                <a:lnTo>
                  <a:pt x="3616350" y="9524"/>
                </a:lnTo>
                <a:close/>
              </a:path>
              <a:path w="6107430" h="808355">
                <a:moveTo>
                  <a:pt x="3654450" y="9524"/>
                </a:moveTo>
                <a:lnTo>
                  <a:pt x="3625875" y="9524"/>
                </a:lnTo>
                <a:lnTo>
                  <a:pt x="3625875" y="0"/>
                </a:lnTo>
                <a:lnTo>
                  <a:pt x="3654450" y="0"/>
                </a:lnTo>
                <a:lnTo>
                  <a:pt x="3654450" y="9524"/>
                </a:lnTo>
                <a:close/>
              </a:path>
              <a:path w="6107430" h="808355">
                <a:moveTo>
                  <a:pt x="3692550" y="9524"/>
                </a:moveTo>
                <a:lnTo>
                  <a:pt x="3663975" y="9524"/>
                </a:lnTo>
                <a:lnTo>
                  <a:pt x="3663975" y="0"/>
                </a:lnTo>
                <a:lnTo>
                  <a:pt x="3692550" y="0"/>
                </a:lnTo>
                <a:lnTo>
                  <a:pt x="3692550" y="9524"/>
                </a:lnTo>
                <a:close/>
              </a:path>
              <a:path w="6107430" h="808355">
                <a:moveTo>
                  <a:pt x="3730650" y="9524"/>
                </a:moveTo>
                <a:lnTo>
                  <a:pt x="3702075" y="9524"/>
                </a:lnTo>
                <a:lnTo>
                  <a:pt x="3702075" y="0"/>
                </a:lnTo>
                <a:lnTo>
                  <a:pt x="3730650" y="0"/>
                </a:lnTo>
                <a:lnTo>
                  <a:pt x="3730650" y="9524"/>
                </a:lnTo>
                <a:close/>
              </a:path>
              <a:path w="6107430" h="808355">
                <a:moveTo>
                  <a:pt x="3768750" y="9524"/>
                </a:moveTo>
                <a:lnTo>
                  <a:pt x="3740175" y="9524"/>
                </a:lnTo>
                <a:lnTo>
                  <a:pt x="3740175" y="0"/>
                </a:lnTo>
                <a:lnTo>
                  <a:pt x="3768750" y="0"/>
                </a:lnTo>
                <a:lnTo>
                  <a:pt x="3768750" y="9524"/>
                </a:lnTo>
                <a:close/>
              </a:path>
              <a:path w="6107430" h="808355">
                <a:moveTo>
                  <a:pt x="3806850" y="9524"/>
                </a:moveTo>
                <a:lnTo>
                  <a:pt x="3778275" y="9524"/>
                </a:lnTo>
                <a:lnTo>
                  <a:pt x="3778275" y="0"/>
                </a:lnTo>
                <a:lnTo>
                  <a:pt x="3806850" y="0"/>
                </a:lnTo>
                <a:lnTo>
                  <a:pt x="3806850" y="9524"/>
                </a:lnTo>
                <a:close/>
              </a:path>
              <a:path w="6107430" h="808355">
                <a:moveTo>
                  <a:pt x="3844950" y="9524"/>
                </a:moveTo>
                <a:lnTo>
                  <a:pt x="3816375" y="9524"/>
                </a:lnTo>
                <a:lnTo>
                  <a:pt x="3816375" y="0"/>
                </a:lnTo>
                <a:lnTo>
                  <a:pt x="3844950" y="0"/>
                </a:lnTo>
                <a:lnTo>
                  <a:pt x="3844950" y="9524"/>
                </a:lnTo>
                <a:close/>
              </a:path>
              <a:path w="6107430" h="808355">
                <a:moveTo>
                  <a:pt x="3883050" y="9524"/>
                </a:moveTo>
                <a:lnTo>
                  <a:pt x="3854475" y="9524"/>
                </a:lnTo>
                <a:lnTo>
                  <a:pt x="3854475" y="0"/>
                </a:lnTo>
                <a:lnTo>
                  <a:pt x="3883050" y="0"/>
                </a:lnTo>
                <a:lnTo>
                  <a:pt x="3883050" y="9524"/>
                </a:lnTo>
                <a:close/>
              </a:path>
              <a:path w="6107430" h="808355">
                <a:moveTo>
                  <a:pt x="3921150" y="9524"/>
                </a:moveTo>
                <a:lnTo>
                  <a:pt x="3892575" y="9524"/>
                </a:lnTo>
                <a:lnTo>
                  <a:pt x="3892575" y="0"/>
                </a:lnTo>
                <a:lnTo>
                  <a:pt x="3921150" y="0"/>
                </a:lnTo>
                <a:lnTo>
                  <a:pt x="3921150" y="9524"/>
                </a:lnTo>
                <a:close/>
              </a:path>
              <a:path w="6107430" h="808355">
                <a:moveTo>
                  <a:pt x="3959250" y="9524"/>
                </a:moveTo>
                <a:lnTo>
                  <a:pt x="3930675" y="9524"/>
                </a:lnTo>
                <a:lnTo>
                  <a:pt x="3930675" y="0"/>
                </a:lnTo>
                <a:lnTo>
                  <a:pt x="3959250" y="0"/>
                </a:lnTo>
                <a:lnTo>
                  <a:pt x="3959250" y="9524"/>
                </a:lnTo>
                <a:close/>
              </a:path>
              <a:path w="6107430" h="808355">
                <a:moveTo>
                  <a:pt x="3997350" y="9524"/>
                </a:moveTo>
                <a:lnTo>
                  <a:pt x="3968775" y="9524"/>
                </a:lnTo>
                <a:lnTo>
                  <a:pt x="3968775" y="0"/>
                </a:lnTo>
                <a:lnTo>
                  <a:pt x="3997350" y="0"/>
                </a:lnTo>
                <a:lnTo>
                  <a:pt x="3997350" y="9524"/>
                </a:lnTo>
                <a:close/>
              </a:path>
              <a:path w="6107430" h="808355">
                <a:moveTo>
                  <a:pt x="4035450" y="9524"/>
                </a:moveTo>
                <a:lnTo>
                  <a:pt x="4006875" y="9524"/>
                </a:lnTo>
                <a:lnTo>
                  <a:pt x="4006875" y="0"/>
                </a:lnTo>
                <a:lnTo>
                  <a:pt x="4035450" y="0"/>
                </a:lnTo>
                <a:lnTo>
                  <a:pt x="4035450" y="9524"/>
                </a:lnTo>
                <a:close/>
              </a:path>
              <a:path w="6107430" h="808355">
                <a:moveTo>
                  <a:pt x="4073550" y="9524"/>
                </a:moveTo>
                <a:lnTo>
                  <a:pt x="4044975" y="9524"/>
                </a:lnTo>
                <a:lnTo>
                  <a:pt x="4044975" y="0"/>
                </a:lnTo>
                <a:lnTo>
                  <a:pt x="4073550" y="0"/>
                </a:lnTo>
                <a:lnTo>
                  <a:pt x="4073550" y="9524"/>
                </a:lnTo>
                <a:close/>
              </a:path>
              <a:path w="6107430" h="808355">
                <a:moveTo>
                  <a:pt x="4111650" y="9524"/>
                </a:moveTo>
                <a:lnTo>
                  <a:pt x="4083075" y="9524"/>
                </a:lnTo>
                <a:lnTo>
                  <a:pt x="4083075" y="0"/>
                </a:lnTo>
                <a:lnTo>
                  <a:pt x="4111650" y="0"/>
                </a:lnTo>
                <a:lnTo>
                  <a:pt x="4111650" y="9524"/>
                </a:lnTo>
                <a:close/>
              </a:path>
              <a:path w="6107430" h="808355">
                <a:moveTo>
                  <a:pt x="4149750" y="9524"/>
                </a:moveTo>
                <a:lnTo>
                  <a:pt x="4121175" y="9524"/>
                </a:lnTo>
                <a:lnTo>
                  <a:pt x="4121175" y="0"/>
                </a:lnTo>
                <a:lnTo>
                  <a:pt x="4149750" y="0"/>
                </a:lnTo>
                <a:lnTo>
                  <a:pt x="4149750" y="9524"/>
                </a:lnTo>
                <a:close/>
              </a:path>
              <a:path w="6107430" h="808355">
                <a:moveTo>
                  <a:pt x="4187850" y="9524"/>
                </a:moveTo>
                <a:lnTo>
                  <a:pt x="4159275" y="9524"/>
                </a:lnTo>
                <a:lnTo>
                  <a:pt x="4159275" y="0"/>
                </a:lnTo>
                <a:lnTo>
                  <a:pt x="4187850" y="0"/>
                </a:lnTo>
                <a:lnTo>
                  <a:pt x="4187850" y="9524"/>
                </a:lnTo>
                <a:close/>
              </a:path>
              <a:path w="6107430" h="808355">
                <a:moveTo>
                  <a:pt x="4225950" y="9524"/>
                </a:moveTo>
                <a:lnTo>
                  <a:pt x="4197375" y="9524"/>
                </a:lnTo>
                <a:lnTo>
                  <a:pt x="4197375" y="0"/>
                </a:lnTo>
                <a:lnTo>
                  <a:pt x="4225950" y="0"/>
                </a:lnTo>
                <a:lnTo>
                  <a:pt x="4225950" y="9524"/>
                </a:lnTo>
                <a:close/>
              </a:path>
              <a:path w="6107430" h="808355">
                <a:moveTo>
                  <a:pt x="4264050" y="9524"/>
                </a:moveTo>
                <a:lnTo>
                  <a:pt x="4235475" y="9524"/>
                </a:lnTo>
                <a:lnTo>
                  <a:pt x="4235475" y="0"/>
                </a:lnTo>
                <a:lnTo>
                  <a:pt x="4264050" y="0"/>
                </a:lnTo>
                <a:lnTo>
                  <a:pt x="4264050" y="9524"/>
                </a:lnTo>
                <a:close/>
              </a:path>
              <a:path w="6107430" h="808355">
                <a:moveTo>
                  <a:pt x="4302150" y="9524"/>
                </a:moveTo>
                <a:lnTo>
                  <a:pt x="4273575" y="9524"/>
                </a:lnTo>
                <a:lnTo>
                  <a:pt x="4273575" y="0"/>
                </a:lnTo>
                <a:lnTo>
                  <a:pt x="4302150" y="0"/>
                </a:lnTo>
                <a:lnTo>
                  <a:pt x="4302150" y="9524"/>
                </a:lnTo>
                <a:close/>
              </a:path>
              <a:path w="6107430" h="808355">
                <a:moveTo>
                  <a:pt x="4340250" y="9524"/>
                </a:moveTo>
                <a:lnTo>
                  <a:pt x="4311675" y="9524"/>
                </a:lnTo>
                <a:lnTo>
                  <a:pt x="4311675" y="0"/>
                </a:lnTo>
                <a:lnTo>
                  <a:pt x="4340250" y="0"/>
                </a:lnTo>
                <a:lnTo>
                  <a:pt x="4340250" y="9524"/>
                </a:lnTo>
                <a:close/>
              </a:path>
              <a:path w="6107430" h="808355">
                <a:moveTo>
                  <a:pt x="4378350" y="9524"/>
                </a:moveTo>
                <a:lnTo>
                  <a:pt x="4349775" y="9524"/>
                </a:lnTo>
                <a:lnTo>
                  <a:pt x="4349775" y="0"/>
                </a:lnTo>
                <a:lnTo>
                  <a:pt x="4378350" y="0"/>
                </a:lnTo>
                <a:lnTo>
                  <a:pt x="4378350" y="9524"/>
                </a:lnTo>
                <a:close/>
              </a:path>
              <a:path w="6107430" h="808355">
                <a:moveTo>
                  <a:pt x="4416450" y="9524"/>
                </a:moveTo>
                <a:lnTo>
                  <a:pt x="4387875" y="9524"/>
                </a:lnTo>
                <a:lnTo>
                  <a:pt x="4387875" y="0"/>
                </a:lnTo>
                <a:lnTo>
                  <a:pt x="4416450" y="0"/>
                </a:lnTo>
                <a:lnTo>
                  <a:pt x="4416450" y="9524"/>
                </a:lnTo>
                <a:close/>
              </a:path>
              <a:path w="6107430" h="808355">
                <a:moveTo>
                  <a:pt x="4454550" y="9524"/>
                </a:moveTo>
                <a:lnTo>
                  <a:pt x="4425975" y="9524"/>
                </a:lnTo>
                <a:lnTo>
                  <a:pt x="4425975" y="0"/>
                </a:lnTo>
                <a:lnTo>
                  <a:pt x="4454550" y="0"/>
                </a:lnTo>
                <a:lnTo>
                  <a:pt x="4454550" y="9524"/>
                </a:lnTo>
                <a:close/>
              </a:path>
              <a:path w="6107430" h="808355">
                <a:moveTo>
                  <a:pt x="4492650" y="9524"/>
                </a:moveTo>
                <a:lnTo>
                  <a:pt x="4464075" y="9524"/>
                </a:lnTo>
                <a:lnTo>
                  <a:pt x="4464075" y="0"/>
                </a:lnTo>
                <a:lnTo>
                  <a:pt x="4492650" y="0"/>
                </a:lnTo>
                <a:lnTo>
                  <a:pt x="4492650" y="9524"/>
                </a:lnTo>
                <a:close/>
              </a:path>
              <a:path w="6107430" h="808355">
                <a:moveTo>
                  <a:pt x="4530750" y="9524"/>
                </a:moveTo>
                <a:lnTo>
                  <a:pt x="4502175" y="9524"/>
                </a:lnTo>
                <a:lnTo>
                  <a:pt x="4502175" y="0"/>
                </a:lnTo>
                <a:lnTo>
                  <a:pt x="4530750" y="0"/>
                </a:lnTo>
                <a:lnTo>
                  <a:pt x="4530750" y="9524"/>
                </a:lnTo>
                <a:close/>
              </a:path>
              <a:path w="6107430" h="808355">
                <a:moveTo>
                  <a:pt x="4568850" y="9524"/>
                </a:moveTo>
                <a:lnTo>
                  <a:pt x="4540275" y="9524"/>
                </a:lnTo>
                <a:lnTo>
                  <a:pt x="4540275" y="0"/>
                </a:lnTo>
                <a:lnTo>
                  <a:pt x="4568850" y="0"/>
                </a:lnTo>
                <a:lnTo>
                  <a:pt x="4568850" y="9524"/>
                </a:lnTo>
                <a:close/>
              </a:path>
              <a:path w="6107430" h="808355">
                <a:moveTo>
                  <a:pt x="4606950" y="9524"/>
                </a:moveTo>
                <a:lnTo>
                  <a:pt x="4578375" y="9524"/>
                </a:lnTo>
                <a:lnTo>
                  <a:pt x="4578375" y="0"/>
                </a:lnTo>
                <a:lnTo>
                  <a:pt x="4606950" y="0"/>
                </a:lnTo>
                <a:lnTo>
                  <a:pt x="4606950" y="9524"/>
                </a:lnTo>
                <a:close/>
              </a:path>
              <a:path w="6107430" h="808355">
                <a:moveTo>
                  <a:pt x="4645050" y="9524"/>
                </a:moveTo>
                <a:lnTo>
                  <a:pt x="4616475" y="9524"/>
                </a:lnTo>
                <a:lnTo>
                  <a:pt x="4616475" y="0"/>
                </a:lnTo>
                <a:lnTo>
                  <a:pt x="4645050" y="0"/>
                </a:lnTo>
                <a:lnTo>
                  <a:pt x="4645050" y="9524"/>
                </a:lnTo>
                <a:close/>
              </a:path>
              <a:path w="6107430" h="808355">
                <a:moveTo>
                  <a:pt x="4683150" y="9524"/>
                </a:moveTo>
                <a:lnTo>
                  <a:pt x="4654575" y="9524"/>
                </a:lnTo>
                <a:lnTo>
                  <a:pt x="4654575" y="0"/>
                </a:lnTo>
                <a:lnTo>
                  <a:pt x="4683150" y="0"/>
                </a:lnTo>
                <a:lnTo>
                  <a:pt x="4683150" y="9524"/>
                </a:lnTo>
                <a:close/>
              </a:path>
              <a:path w="6107430" h="808355">
                <a:moveTo>
                  <a:pt x="4721250" y="9524"/>
                </a:moveTo>
                <a:lnTo>
                  <a:pt x="4692675" y="9524"/>
                </a:lnTo>
                <a:lnTo>
                  <a:pt x="4692675" y="0"/>
                </a:lnTo>
                <a:lnTo>
                  <a:pt x="4721250" y="0"/>
                </a:lnTo>
                <a:lnTo>
                  <a:pt x="4721250" y="9524"/>
                </a:lnTo>
                <a:close/>
              </a:path>
              <a:path w="6107430" h="808355">
                <a:moveTo>
                  <a:pt x="4759350" y="9524"/>
                </a:moveTo>
                <a:lnTo>
                  <a:pt x="4730775" y="9524"/>
                </a:lnTo>
                <a:lnTo>
                  <a:pt x="4730775" y="0"/>
                </a:lnTo>
                <a:lnTo>
                  <a:pt x="4759350" y="0"/>
                </a:lnTo>
                <a:lnTo>
                  <a:pt x="4759350" y="9524"/>
                </a:lnTo>
                <a:close/>
              </a:path>
              <a:path w="6107430" h="808355">
                <a:moveTo>
                  <a:pt x="4797450" y="9524"/>
                </a:moveTo>
                <a:lnTo>
                  <a:pt x="4768875" y="9524"/>
                </a:lnTo>
                <a:lnTo>
                  <a:pt x="4768875" y="0"/>
                </a:lnTo>
                <a:lnTo>
                  <a:pt x="4797450" y="0"/>
                </a:lnTo>
                <a:lnTo>
                  <a:pt x="4797450" y="9524"/>
                </a:lnTo>
                <a:close/>
              </a:path>
              <a:path w="6107430" h="808355">
                <a:moveTo>
                  <a:pt x="4835550" y="9524"/>
                </a:moveTo>
                <a:lnTo>
                  <a:pt x="4806975" y="9524"/>
                </a:lnTo>
                <a:lnTo>
                  <a:pt x="4806975" y="0"/>
                </a:lnTo>
                <a:lnTo>
                  <a:pt x="4835550" y="0"/>
                </a:lnTo>
                <a:lnTo>
                  <a:pt x="4835550" y="9524"/>
                </a:lnTo>
                <a:close/>
              </a:path>
              <a:path w="6107430" h="808355">
                <a:moveTo>
                  <a:pt x="4873650" y="9524"/>
                </a:moveTo>
                <a:lnTo>
                  <a:pt x="4845075" y="9524"/>
                </a:lnTo>
                <a:lnTo>
                  <a:pt x="4845075" y="0"/>
                </a:lnTo>
                <a:lnTo>
                  <a:pt x="4873650" y="0"/>
                </a:lnTo>
                <a:lnTo>
                  <a:pt x="4873650" y="9524"/>
                </a:lnTo>
                <a:close/>
              </a:path>
              <a:path w="6107430" h="808355">
                <a:moveTo>
                  <a:pt x="4911750" y="9524"/>
                </a:moveTo>
                <a:lnTo>
                  <a:pt x="4883175" y="9524"/>
                </a:lnTo>
                <a:lnTo>
                  <a:pt x="4883175" y="0"/>
                </a:lnTo>
                <a:lnTo>
                  <a:pt x="4911750" y="0"/>
                </a:lnTo>
                <a:lnTo>
                  <a:pt x="4911750" y="9524"/>
                </a:lnTo>
                <a:close/>
              </a:path>
              <a:path w="6107430" h="808355">
                <a:moveTo>
                  <a:pt x="4949850" y="9524"/>
                </a:moveTo>
                <a:lnTo>
                  <a:pt x="4921275" y="9524"/>
                </a:lnTo>
                <a:lnTo>
                  <a:pt x="4921275" y="0"/>
                </a:lnTo>
                <a:lnTo>
                  <a:pt x="4949850" y="0"/>
                </a:lnTo>
                <a:lnTo>
                  <a:pt x="4949850" y="9524"/>
                </a:lnTo>
                <a:close/>
              </a:path>
              <a:path w="6107430" h="808355">
                <a:moveTo>
                  <a:pt x="4987950" y="9524"/>
                </a:moveTo>
                <a:lnTo>
                  <a:pt x="4959375" y="9524"/>
                </a:lnTo>
                <a:lnTo>
                  <a:pt x="4959375" y="0"/>
                </a:lnTo>
                <a:lnTo>
                  <a:pt x="4987950" y="0"/>
                </a:lnTo>
                <a:lnTo>
                  <a:pt x="4987950" y="9524"/>
                </a:lnTo>
                <a:close/>
              </a:path>
              <a:path w="6107430" h="808355">
                <a:moveTo>
                  <a:pt x="5026050" y="9524"/>
                </a:moveTo>
                <a:lnTo>
                  <a:pt x="4997475" y="9524"/>
                </a:lnTo>
                <a:lnTo>
                  <a:pt x="4997475" y="0"/>
                </a:lnTo>
                <a:lnTo>
                  <a:pt x="5026050" y="0"/>
                </a:lnTo>
                <a:lnTo>
                  <a:pt x="5026050" y="9524"/>
                </a:lnTo>
                <a:close/>
              </a:path>
              <a:path w="6107430" h="808355">
                <a:moveTo>
                  <a:pt x="5064150" y="9524"/>
                </a:moveTo>
                <a:lnTo>
                  <a:pt x="5035575" y="9524"/>
                </a:lnTo>
                <a:lnTo>
                  <a:pt x="5035575" y="0"/>
                </a:lnTo>
                <a:lnTo>
                  <a:pt x="5064150" y="0"/>
                </a:lnTo>
                <a:lnTo>
                  <a:pt x="5064150" y="9524"/>
                </a:lnTo>
                <a:close/>
              </a:path>
              <a:path w="6107430" h="808355">
                <a:moveTo>
                  <a:pt x="5102250" y="9524"/>
                </a:moveTo>
                <a:lnTo>
                  <a:pt x="5073675" y="9524"/>
                </a:lnTo>
                <a:lnTo>
                  <a:pt x="5073675" y="0"/>
                </a:lnTo>
                <a:lnTo>
                  <a:pt x="5102250" y="0"/>
                </a:lnTo>
                <a:lnTo>
                  <a:pt x="5102250" y="9524"/>
                </a:lnTo>
                <a:close/>
              </a:path>
              <a:path w="6107430" h="808355">
                <a:moveTo>
                  <a:pt x="5140350" y="9524"/>
                </a:moveTo>
                <a:lnTo>
                  <a:pt x="5111775" y="9524"/>
                </a:lnTo>
                <a:lnTo>
                  <a:pt x="5111775" y="0"/>
                </a:lnTo>
                <a:lnTo>
                  <a:pt x="5140350" y="0"/>
                </a:lnTo>
                <a:lnTo>
                  <a:pt x="5140350" y="9524"/>
                </a:lnTo>
                <a:close/>
              </a:path>
              <a:path w="6107430" h="808355">
                <a:moveTo>
                  <a:pt x="5178450" y="9524"/>
                </a:moveTo>
                <a:lnTo>
                  <a:pt x="5149875" y="9524"/>
                </a:lnTo>
                <a:lnTo>
                  <a:pt x="5149875" y="0"/>
                </a:lnTo>
                <a:lnTo>
                  <a:pt x="5178450" y="0"/>
                </a:lnTo>
                <a:lnTo>
                  <a:pt x="5178450" y="9524"/>
                </a:lnTo>
                <a:close/>
              </a:path>
              <a:path w="6107430" h="808355">
                <a:moveTo>
                  <a:pt x="5216550" y="9524"/>
                </a:moveTo>
                <a:lnTo>
                  <a:pt x="5187975" y="9524"/>
                </a:lnTo>
                <a:lnTo>
                  <a:pt x="5187975" y="0"/>
                </a:lnTo>
                <a:lnTo>
                  <a:pt x="5216550" y="0"/>
                </a:lnTo>
                <a:lnTo>
                  <a:pt x="5216550" y="9524"/>
                </a:lnTo>
                <a:close/>
              </a:path>
              <a:path w="6107430" h="808355">
                <a:moveTo>
                  <a:pt x="5254650" y="9524"/>
                </a:moveTo>
                <a:lnTo>
                  <a:pt x="5226075" y="9524"/>
                </a:lnTo>
                <a:lnTo>
                  <a:pt x="5226075" y="0"/>
                </a:lnTo>
                <a:lnTo>
                  <a:pt x="5254650" y="0"/>
                </a:lnTo>
                <a:lnTo>
                  <a:pt x="5254650" y="9524"/>
                </a:lnTo>
                <a:close/>
              </a:path>
              <a:path w="6107430" h="808355">
                <a:moveTo>
                  <a:pt x="5292750" y="9524"/>
                </a:moveTo>
                <a:lnTo>
                  <a:pt x="5264175" y="9524"/>
                </a:lnTo>
                <a:lnTo>
                  <a:pt x="5264175" y="0"/>
                </a:lnTo>
                <a:lnTo>
                  <a:pt x="5292750" y="0"/>
                </a:lnTo>
                <a:lnTo>
                  <a:pt x="5292750" y="9524"/>
                </a:lnTo>
                <a:close/>
              </a:path>
              <a:path w="6107430" h="808355">
                <a:moveTo>
                  <a:pt x="5330850" y="9524"/>
                </a:moveTo>
                <a:lnTo>
                  <a:pt x="5302275" y="9524"/>
                </a:lnTo>
                <a:lnTo>
                  <a:pt x="5302275" y="0"/>
                </a:lnTo>
                <a:lnTo>
                  <a:pt x="5330850" y="0"/>
                </a:lnTo>
                <a:lnTo>
                  <a:pt x="5330850" y="9524"/>
                </a:lnTo>
                <a:close/>
              </a:path>
              <a:path w="6107430" h="808355">
                <a:moveTo>
                  <a:pt x="5368950" y="9524"/>
                </a:moveTo>
                <a:lnTo>
                  <a:pt x="5340375" y="9524"/>
                </a:lnTo>
                <a:lnTo>
                  <a:pt x="5340375" y="0"/>
                </a:lnTo>
                <a:lnTo>
                  <a:pt x="5368950" y="0"/>
                </a:lnTo>
                <a:lnTo>
                  <a:pt x="5368950" y="9524"/>
                </a:lnTo>
                <a:close/>
              </a:path>
              <a:path w="6107430" h="808355">
                <a:moveTo>
                  <a:pt x="5407050" y="9524"/>
                </a:moveTo>
                <a:lnTo>
                  <a:pt x="5378475" y="9524"/>
                </a:lnTo>
                <a:lnTo>
                  <a:pt x="5378475" y="0"/>
                </a:lnTo>
                <a:lnTo>
                  <a:pt x="5407050" y="0"/>
                </a:lnTo>
                <a:lnTo>
                  <a:pt x="5407050" y="9524"/>
                </a:lnTo>
                <a:close/>
              </a:path>
              <a:path w="6107430" h="808355">
                <a:moveTo>
                  <a:pt x="5445150" y="9524"/>
                </a:moveTo>
                <a:lnTo>
                  <a:pt x="5416575" y="9524"/>
                </a:lnTo>
                <a:lnTo>
                  <a:pt x="5416575" y="0"/>
                </a:lnTo>
                <a:lnTo>
                  <a:pt x="5445150" y="0"/>
                </a:lnTo>
                <a:lnTo>
                  <a:pt x="5445150" y="9524"/>
                </a:lnTo>
                <a:close/>
              </a:path>
              <a:path w="6107430" h="808355">
                <a:moveTo>
                  <a:pt x="5483250" y="9524"/>
                </a:moveTo>
                <a:lnTo>
                  <a:pt x="5454675" y="9524"/>
                </a:lnTo>
                <a:lnTo>
                  <a:pt x="5454675" y="0"/>
                </a:lnTo>
                <a:lnTo>
                  <a:pt x="5483250" y="0"/>
                </a:lnTo>
                <a:lnTo>
                  <a:pt x="5483250" y="9524"/>
                </a:lnTo>
                <a:close/>
              </a:path>
              <a:path w="6107430" h="808355">
                <a:moveTo>
                  <a:pt x="5521350" y="9524"/>
                </a:moveTo>
                <a:lnTo>
                  <a:pt x="5492775" y="9524"/>
                </a:lnTo>
                <a:lnTo>
                  <a:pt x="5492775" y="0"/>
                </a:lnTo>
                <a:lnTo>
                  <a:pt x="5521350" y="0"/>
                </a:lnTo>
                <a:lnTo>
                  <a:pt x="5521350" y="9524"/>
                </a:lnTo>
                <a:close/>
              </a:path>
              <a:path w="6107430" h="808355">
                <a:moveTo>
                  <a:pt x="5559450" y="9524"/>
                </a:moveTo>
                <a:lnTo>
                  <a:pt x="5530875" y="9524"/>
                </a:lnTo>
                <a:lnTo>
                  <a:pt x="5530875" y="0"/>
                </a:lnTo>
                <a:lnTo>
                  <a:pt x="5559450" y="0"/>
                </a:lnTo>
                <a:lnTo>
                  <a:pt x="5559450" y="9524"/>
                </a:lnTo>
                <a:close/>
              </a:path>
              <a:path w="6107430" h="808355">
                <a:moveTo>
                  <a:pt x="5597550" y="9524"/>
                </a:moveTo>
                <a:lnTo>
                  <a:pt x="5568975" y="9524"/>
                </a:lnTo>
                <a:lnTo>
                  <a:pt x="5568975" y="0"/>
                </a:lnTo>
                <a:lnTo>
                  <a:pt x="5597550" y="0"/>
                </a:lnTo>
                <a:lnTo>
                  <a:pt x="5597550" y="9524"/>
                </a:lnTo>
                <a:close/>
              </a:path>
              <a:path w="6107430" h="808355">
                <a:moveTo>
                  <a:pt x="5635650" y="9524"/>
                </a:moveTo>
                <a:lnTo>
                  <a:pt x="5607075" y="9524"/>
                </a:lnTo>
                <a:lnTo>
                  <a:pt x="5607075" y="0"/>
                </a:lnTo>
                <a:lnTo>
                  <a:pt x="5635650" y="0"/>
                </a:lnTo>
                <a:lnTo>
                  <a:pt x="5635650" y="9524"/>
                </a:lnTo>
                <a:close/>
              </a:path>
              <a:path w="6107430" h="808355">
                <a:moveTo>
                  <a:pt x="5673750" y="9524"/>
                </a:moveTo>
                <a:lnTo>
                  <a:pt x="5645175" y="9524"/>
                </a:lnTo>
                <a:lnTo>
                  <a:pt x="5645175" y="0"/>
                </a:lnTo>
                <a:lnTo>
                  <a:pt x="5673750" y="0"/>
                </a:lnTo>
                <a:lnTo>
                  <a:pt x="5673750" y="9524"/>
                </a:lnTo>
                <a:close/>
              </a:path>
              <a:path w="6107430" h="808355">
                <a:moveTo>
                  <a:pt x="5711850" y="9524"/>
                </a:moveTo>
                <a:lnTo>
                  <a:pt x="5683275" y="9524"/>
                </a:lnTo>
                <a:lnTo>
                  <a:pt x="5683275" y="0"/>
                </a:lnTo>
                <a:lnTo>
                  <a:pt x="5711850" y="0"/>
                </a:lnTo>
                <a:lnTo>
                  <a:pt x="5711850" y="9524"/>
                </a:lnTo>
                <a:close/>
              </a:path>
              <a:path w="6107430" h="808355">
                <a:moveTo>
                  <a:pt x="5749950" y="9524"/>
                </a:moveTo>
                <a:lnTo>
                  <a:pt x="5721375" y="9524"/>
                </a:lnTo>
                <a:lnTo>
                  <a:pt x="5721375" y="0"/>
                </a:lnTo>
                <a:lnTo>
                  <a:pt x="5749950" y="0"/>
                </a:lnTo>
                <a:lnTo>
                  <a:pt x="5749950" y="9524"/>
                </a:lnTo>
                <a:close/>
              </a:path>
              <a:path w="6107430" h="808355">
                <a:moveTo>
                  <a:pt x="5788050" y="9524"/>
                </a:moveTo>
                <a:lnTo>
                  <a:pt x="5759475" y="9524"/>
                </a:lnTo>
                <a:lnTo>
                  <a:pt x="5759475" y="0"/>
                </a:lnTo>
                <a:lnTo>
                  <a:pt x="5788050" y="0"/>
                </a:lnTo>
                <a:lnTo>
                  <a:pt x="5788050" y="9524"/>
                </a:lnTo>
                <a:close/>
              </a:path>
              <a:path w="6107430" h="808355">
                <a:moveTo>
                  <a:pt x="5826150" y="9524"/>
                </a:moveTo>
                <a:lnTo>
                  <a:pt x="5797575" y="9524"/>
                </a:lnTo>
                <a:lnTo>
                  <a:pt x="5797575" y="0"/>
                </a:lnTo>
                <a:lnTo>
                  <a:pt x="5826150" y="0"/>
                </a:lnTo>
                <a:lnTo>
                  <a:pt x="5826150" y="9524"/>
                </a:lnTo>
                <a:close/>
              </a:path>
              <a:path w="6107430" h="808355">
                <a:moveTo>
                  <a:pt x="5864250" y="9524"/>
                </a:moveTo>
                <a:lnTo>
                  <a:pt x="5835675" y="9524"/>
                </a:lnTo>
                <a:lnTo>
                  <a:pt x="5835675" y="0"/>
                </a:lnTo>
                <a:lnTo>
                  <a:pt x="5864250" y="0"/>
                </a:lnTo>
                <a:lnTo>
                  <a:pt x="5864250" y="9524"/>
                </a:lnTo>
                <a:close/>
              </a:path>
              <a:path w="6107430" h="808355">
                <a:moveTo>
                  <a:pt x="5902350" y="9524"/>
                </a:moveTo>
                <a:lnTo>
                  <a:pt x="5873775" y="9524"/>
                </a:lnTo>
                <a:lnTo>
                  <a:pt x="5873775" y="0"/>
                </a:lnTo>
                <a:lnTo>
                  <a:pt x="5902350" y="0"/>
                </a:lnTo>
                <a:lnTo>
                  <a:pt x="5902350" y="9524"/>
                </a:lnTo>
                <a:close/>
              </a:path>
              <a:path w="6107430" h="808355">
                <a:moveTo>
                  <a:pt x="5940450" y="9524"/>
                </a:moveTo>
                <a:lnTo>
                  <a:pt x="5911875" y="9524"/>
                </a:lnTo>
                <a:lnTo>
                  <a:pt x="5911875" y="0"/>
                </a:lnTo>
                <a:lnTo>
                  <a:pt x="5940450" y="0"/>
                </a:lnTo>
                <a:lnTo>
                  <a:pt x="5940450" y="9524"/>
                </a:lnTo>
                <a:close/>
              </a:path>
              <a:path w="6107430" h="808355">
                <a:moveTo>
                  <a:pt x="5978550" y="9524"/>
                </a:moveTo>
                <a:lnTo>
                  <a:pt x="5949975" y="9524"/>
                </a:lnTo>
                <a:lnTo>
                  <a:pt x="5949975" y="0"/>
                </a:lnTo>
                <a:lnTo>
                  <a:pt x="5978550" y="0"/>
                </a:lnTo>
                <a:lnTo>
                  <a:pt x="5978550" y="9524"/>
                </a:lnTo>
                <a:close/>
              </a:path>
              <a:path w="6107430" h="808355">
                <a:moveTo>
                  <a:pt x="6016650" y="9524"/>
                </a:moveTo>
                <a:lnTo>
                  <a:pt x="5988075" y="9524"/>
                </a:lnTo>
                <a:lnTo>
                  <a:pt x="5988075" y="0"/>
                </a:lnTo>
                <a:lnTo>
                  <a:pt x="6016650" y="0"/>
                </a:lnTo>
                <a:lnTo>
                  <a:pt x="6016650" y="9524"/>
                </a:lnTo>
                <a:close/>
              </a:path>
              <a:path w="6107430" h="808355">
                <a:moveTo>
                  <a:pt x="6054750" y="9524"/>
                </a:moveTo>
                <a:lnTo>
                  <a:pt x="6026175" y="9524"/>
                </a:lnTo>
                <a:lnTo>
                  <a:pt x="6026175" y="0"/>
                </a:lnTo>
                <a:lnTo>
                  <a:pt x="6054750" y="0"/>
                </a:lnTo>
                <a:lnTo>
                  <a:pt x="6054750" y="9524"/>
                </a:lnTo>
                <a:close/>
              </a:path>
              <a:path w="6107430" h="808355">
                <a:moveTo>
                  <a:pt x="6092850" y="9524"/>
                </a:moveTo>
                <a:lnTo>
                  <a:pt x="6064275" y="9524"/>
                </a:lnTo>
                <a:lnTo>
                  <a:pt x="6064275" y="0"/>
                </a:lnTo>
                <a:lnTo>
                  <a:pt x="6092850" y="0"/>
                </a:lnTo>
                <a:lnTo>
                  <a:pt x="6092850" y="9524"/>
                </a:lnTo>
                <a:close/>
              </a:path>
              <a:path w="6107430" h="808355">
                <a:moveTo>
                  <a:pt x="6107137" y="9524"/>
                </a:moveTo>
                <a:lnTo>
                  <a:pt x="6102375" y="9524"/>
                </a:lnTo>
                <a:lnTo>
                  <a:pt x="6102375" y="0"/>
                </a:lnTo>
                <a:lnTo>
                  <a:pt x="6107137" y="4762"/>
                </a:lnTo>
                <a:lnTo>
                  <a:pt x="6107137" y="9524"/>
                </a:lnTo>
                <a:close/>
              </a:path>
              <a:path w="6107430" h="808355">
                <a:moveTo>
                  <a:pt x="6107137" y="33337"/>
                </a:moveTo>
                <a:lnTo>
                  <a:pt x="6097612" y="33337"/>
                </a:lnTo>
                <a:lnTo>
                  <a:pt x="6097612" y="4762"/>
                </a:lnTo>
                <a:lnTo>
                  <a:pt x="6102375" y="9524"/>
                </a:lnTo>
                <a:lnTo>
                  <a:pt x="6107137" y="9524"/>
                </a:lnTo>
                <a:lnTo>
                  <a:pt x="6107137" y="33337"/>
                </a:lnTo>
                <a:close/>
              </a:path>
              <a:path w="6107430" h="808355">
                <a:moveTo>
                  <a:pt x="6107137" y="71437"/>
                </a:moveTo>
                <a:lnTo>
                  <a:pt x="6097612" y="71437"/>
                </a:lnTo>
                <a:lnTo>
                  <a:pt x="6097612" y="42862"/>
                </a:lnTo>
                <a:lnTo>
                  <a:pt x="6107137" y="42862"/>
                </a:lnTo>
                <a:lnTo>
                  <a:pt x="6107137" y="71437"/>
                </a:lnTo>
                <a:close/>
              </a:path>
              <a:path w="6107430" h="808355">
                <a:moveTo>
                  <a:pt x="6107137" y="109537"/>
                </a:moveTo>
                <a:lnTo>
                  <a:pt x="6097612" y="109537"/>
                </a:lnTo>
                <a:lnTo>
                  <a:pt x="6097612" y="80962"/>
                </a:lnTo>
                <a:lnTo>
                  <a:pt x="6107137" y="80962"/>
                </a:lnTo>
                <a:lnTo>
                  <a:pt x="6107137" y="109537"/>
                </a:lnTo>
                <a:close/>
              </a:path>
              <a:path w="6107430" h="808355">
                <a:moveTo>
                  <a:pt x="6107137" y="147637"/>
                </a:moveTo>
                <a:lnTo>
                  <a:pt x="6097612" y="147637"/>
                </a:lnTo>
                <a:lnTo>
                  <a:pt x="6097612" y="119062"/>
                </a:lnTo>
                <a:lnTo>
                  <a:pt x="6107137" y="119062"/>
                </a:lnTo>
                <a:lnTo>
                  <a:pt x="6107137" y="147637"/>
                </a:lnTo>
                <a:close/>
              </a:path>
              <a:path w="6107430" h="808355">
                <a:moveTo>
                  <a:pt x="6107137" y="185737"/>
                </a:moveTo>
                <a:lnTo>
                  <a:pt x="6097612" y="185737"/>
                </a:lnTo>
                <a:lnTo>
                  <a:pt x="6097612" y="157162"/>
                </a:lnTo>
                <a:lnTo>
                  <a:pt x="6107137" y="157162"/>
                </a:lnTo>
                <a:lnTo>
                  <a:pt x="6107137" y="185737"/>
                </a:lnTo>
                <a:close/>
              </a:path>
              <a:path w="6107430" h="808355">
                <a:moveTo>
                  <a:pt x="6107137" y="223837"/>
                </a:moveTo>
                <a:lnTo>
                  <a:pt x="6097612" y="223837"/>
                </a:lnTo>
                <a:lnTo>
                  <a:pt x="6097612" y="195262"/>
                </a:lnTo>
                <a:lnTo>
                  <a:pt x="6107137" y="195262"/>
                </a:lnTo>
                <a:lnTo>
                  <a:pt x="6107137" y="223837"/>
                </a:lnTo>
                <a:close/>
              </a:path>
              <a:path w="6107430" h="808355">
                <a:moveTo>
                  <a:pt x="6107137" y="261937"/>
                </a:moveTo>
                <a:lnTo>
                  <a:pt x="6097612" y="261937"/>
                </a:lnTo>
                <a:lnTo>
                  <a:pt x="6097612" y="233362"/>
                </a:lnTo>
                <a:lnTo>
                  <a:pt x="6107137" y="233362"/>
                </a:lnTo>
                <a:lnTo>
                  <a:pt x="6107137" y="261937"/>
                </a:lnTo>
                <a:close/>
              </a:path>
              <a:path w="6107430" h="808355">
                <a:moveTo>
                  <a:pt x="6107137" y="300037"/>
                </a:moveTo>
                <a:lnTo>
                  <a:pt x="6097612" y="300037"/>
                </a:lnTo>
                <a:lnTo>
                  <a:pt x="6097612" y="271462"/>
                </a:lnTo>
                <a:lnTo>
                  <a:pt x="6107137" y="271462"/>
                </a:lnTo>
                <a:lnTo>
                  <a:pt x="6107137" y="300037"/>
                </a:lnTo>
                <a:close/>
              </a:path>
              <a:path w="6107430" h="808355">
                <a:moveTo>
                  <a:pt x="6107137" y="338137"/>
                </a:moveTo>
                <a:lnTo>
                  <a:pt x="6097612" y="338137"/>
                </a:lnTo>
                <a:lnTo>
                  <a:pt x="6097612" y="309562"/>
                </a:lnTo>
                <a:lnTo>
                  <a:pt x="6107137" y="309562"/>
                </a:lnTo>
                <a:lnTo>
                  <a:pt x="6107137" y="338137"/>
                </a:lnTo>
                <a:close/>
              </a:path>
              <a:path w="6107430" h="808355">
                <a:moveTo>
                  <a:pt x="6107137" y="376237"/>
                </a:moveTo>
                <a:lnTo>
                  <a:pt x="6097612" y="376237"/>
                </a:lnTo>
                <a:lnTo>
                  <a:pt x="6097612" y="347662"/>
                </a:lnTo>
                <a:lnTo>
                  <a:pt x="6107137" y="347662"/>
                </a:lnTo>
                <a:lnTo>
                  <a:pt x="6107137" y="376237"/>
                </a:lnTo>
                <a:close/>
              </a:path>
              <a:path w="6107430" h="808355">
                <a:moveTo>
                  <a:pt x="6107137" y="414337"/>
                </a:moveTo>
                <a:lnTo>
                  <a:pt x="6097612" y="414337"/>
                </a:lnTo>
                <a:lnTo>
                  <a:pt x="6097612" y="385762"/>
                </a:lnTo>
                <a:lnTo>
                  <a:pt x="6107137" y="385762"/>
                </a:lnTo>
                <a:lnTo>
                  <a:pt x="6107137" y="414337"/>
                </a:lnTo>
                <a:close/>
              </a:path>
              <a:path w="6107430" h="808355">
                <a:moveTo>
                  <a:pt x="6107137" y="452437"/>
                </a:moveTo>
                <a:lnTo>
                  <a:pt x="6097612" y="452437"/>
                </a:lnTo>
                <a:lnTo>
                  <a:pt x="6097612" y="423862"/>
                </a:lnTo>
                <a:lnTo>
                  <a:pt x="6107137" y="423862"/>
                </a:lnTo>
                <a:lnTo>
                  <a:pt x="6107137" y="452437"/>
                </a:lnTo>
                <a:close/>
              </a:path>
              <a:path w="6107430" h="808355">
                <a:moveTo>
                  <a:pt x="6107137" y="490537"/>
                </a:moveTo>
                <a:lnTo>
                  <a:pt x="6097612" y="490537"/>
                </a:lnTo>
                <a:lnTo>
                  <a:pt x="6097612" y="461962"/>
                </a:lnTo>
                <a:lnTo>
                  <a:pt x="6107137" y="461962"/>
                </a:lnTo>
                <a:lnTo>
                  <a:pt x="6107137" y="490537"/>
                </a:lnTo>
                <a:close/>
              </a:path>
              <a:path w="6107430" h="808355">
                <a:moveTo>
                  <a:pt x="6107137" y="528637"/>
                </a:moveTo>
                <a:lnTo>
                  <a:pt x="6097612" y="528637"/>
                </a:lnTo>
                <a:lnTo>
                  <a:pt x="6097612" y="500062"/>
                </a:lnTo>
                <a:lnTo>
                  <a:pt x="6107137" y="500062"/>
                </a:lnTo>
                <a:lnTo>
                  <a:pt x="6107137" y="528637"/>
                </a:lnTo>
                <a:close/>
              </a:path>
              <a:path w="6107430" h="808355">
                <a:moveTo>
                  <a:pt x="6107137" y="566737"/>
                </a:moveTo>
                <a:lnTo>
                  <a:pt x="6097612" y="566737"/>
                </a:lnTo>
                <a:lnTo>
                  <a:pt x="6097612" y="538162"/>
                </a:lnTo>
                <a:lnTo>
                  <a:pt x="6107137" y="538162"/>
                </a:lnTo>
                <a:lnTo>
                  <a:pt x="6107137" y="566737"/>
                </a:lnTo>
                <a:close/>
              </a:path>
              <a:path w="6107430" h="808355">
                <a:moveTo>
                  <a:pt x="6107137" y="604837"/>
                </a:moveTo>
                <a:lnTo>
                  <a:pt x="6097612" y="604837"/>
                </a:lnTo>
                <a:lnTo>
                  <a:pt x="6097612" y="576262"/>
                </a:lnTo>
                <a:lnTo>
                  <a:pt x="6107137" y="576262"/>
                </a:lnTo>
                <a:lnTo>
                  <a:pt x="6107137" y="604837"/>
                </a:lnTo>
                <a:close/>
              </a:path>
              <a:path w="6107430" h="808355">
                <a:moveTo>
                  <a:pt x="6107137" y="642937"/>
                </a:moveTo>
                <a:lnTo>
                  <a:pt x="6097612" y="642937"/>
                </a:lnTo>
                <a:lnTo>
                  <a:pt x="6097612" y="614362"/>
                </a:lnTo>
                <a:lnTo>
                  <a:pt x="6107137" y="614362"/>
                </a:lnTo>
                <a:lnTo>
                  <a:pt x="6107137" y="642937"/>
                </a:lnTo>
                <a:close/>
              </a:path>
              <a:path w="6107430" h="808355">
                <a:moveTo>
                  <a:pt x="6107137" y="681037"/>
                </a:moveTo>
                <a:lnTo>
                  <a:pt x="6097612" y="681037"/>
                </a:lnTo>
                <a:lnTo>
                  <a:pt x="6097612" y="652462"/>
                </a:lnTo>
                <a:lnTo>
                  <a:pt x="6107137" y="652462"/>
                </a:lnTo>
                <a:lnTo>
                  <a:pt x="6107137" y="681037"/>
                </a:lnTo>
                <a:close/>
              </a:path>
              <a:path w="6107430" h="808355">
                <a:moveTo>
                  <a:pt x="6107137" y="719137"/>
                </a:moveTo>
                <a:lnTo>
                  <a:pt x="6097612" y="719137"/>
                </a:lnTo>
                <a:lnTo>
                  <a:pt x="6097612" y="690562"/>
                </a:lnTo>
                <a:lnTo>
                  <a:pt x="6107137" y="690562"/>
                </a:lnTo>
                <a:lnTo>
                  <a:pt x="6107137" y="719137"/>
                </a:lnTo>
                <a:close/>
              </a:path>
              <a:path w="6107430" h="808355">
                <a:moveTo>
                  <a:pt x="6107137" y="757237"/>
                </a:moveTo>
                <a:lnTo>
                  <a:pt x="6097612" y="757237"/>
                </a:lnTo>
                <a:lnTo>
                  <a:pt x="6097612" y="728662"/>
                </a:lnTo>
                <a:lnTo>
                  <a:pt x="6107137" y="728662"/>
                </a:lnTo>
                <a:lnTo>
                  <a:pt x="6107137" y="757237"/>
                </a:lnTo>
                <a:close/>
              </a:path>
              <a:path w="6107430" h="808355">
                <a:moveTo>
                  <a:pt x="6107137" y="795337"/>
                </a:moveTo>
                <a:lnTo>
                  <a:pt x="6097612" y="795337"/>
                </a:lnTo>
                <a:lnTo>
                  <a:pt x="6097612" y="766762"/>
                </a:lnTo>
                <a:lnTo>
                  <a:pt x="6107137" y="766762"/>
                </a:lnTo>
                <a:lnTo>
                  <a:pt x="6107137" y="795337"/>
                </a:lnTo>
                <a:close/>
              </a:path>
              <a:path w="6107430" h="808355">
                <a:moveTo>
                  <a:pt x="6100775" y="808012"/>
                </a:moveTo>
                <a:lnTo>
                  <a:pt x="6072200" y="808012"/>
                </a:lnTo>
                <a:lnTo>
                  <a:pt x="6072200" y="798487"/>
                </a:lnTo>
                <a:lnTo>
                  <a:pt x="6100775" y="798487"/>
                </a:lnTo>
                <a:lnTo>
                  <a:pt x="6100775" y="808012"/>
                </a:lnTo>
                <a:close/>
              </a:path>
              <a:path w="6107430" h="808355">
                <a:moveTo>
                  <a:pt x="6062675" y="808012"/>
                </a:moveTo>
                <a:lnTo>
                  <a:pt x="6034100" y="808012"/>
                </a:lnTo>
                <a:lnTo>
                  <a:pt x="6034100" y="798487"/>
                </a:lnTo>
                <a:lnTo>
                  <a:pt x="6062675" y="798487"/>
                </a:lnTo>
                <a:lnTo>
                  <a:pt x="6062675" y="808012"/>
                </a:lnTo>
                <a:close/>
              </a:path>
              <a:path w="6107430" h="808355">
                <a:moveTo>
                  <a:pt x="6024575" y="808012"/>
                </a:moveTo>
                <a:lnTo>
                  <a:pt x="5996000" y="808012"/>
                </a:lnTo>
                <a:lnTo>
                  <a:pt x="5996000" y="798487"/>
                </a:lnTo>
                <a:lnTo>
                  <a:pt x="6024575" y="798487"/>
                </a:lnTo>
                <a:lnTo>
                  <a:pt x="6024575" y="808012"/>
                </a:lnTo>
                <a:close/>
              </a:path>
              <a:path w="6107430" h="808355">
                <a:moveTo>
                  <a:pt x="5986475" y="808012"/>
                </a:moveTo>
                <a:lnTo>
                  <a:pt x="5957900" y="808012"/>
                </a:lnTo>
                <a:lnTo>
                  <a:pt x="5957900" y="798487"/>
                </a:lnTo>
                <a:lnTo>
                  <a:pt x="5986475" y="798487"/>
                </a:lnTo>
                <a:lnTo>
                  <a:pt x="5986475" y="808012"/>
                </a:lnTo>
                <a:close/>
              </a:path>
              <a:path w="6107430" h="808355">
                <a:moveTo>
                  <a:pt x="5948375" y="808012"/>
                </a:moveTo>
                <a:lnTo>
                  <a:pt x="5919800" y="808012"/>
                </a:lnTo>
                <a:lnTo>
                  <a:pt x="5919800" y="798487"/>
                </a:lnTo>
                <a:lnTo>
                  <a:pt x="5948375" y="798487"/>
                </a:lnTo>
                <a:lnTo>
                  <a:pt x="5948375" y="808012"/>
                </a:lnTo>
                <a:close/>
              </a:path>
              <a:path w="6107430" h="808355">
                <a:moveTo>
                  <a:pt x="5910275" y="808012"/>
                </a:moveTo>
                <a:lnTo>
                  <a:pt x="5881700" y="808012"/>
                </a:lnTo>
                <a:lnTo>
                  <a:pt x="5881700" y="798487"/>
                </a:lnTo>
                <a:lnTo>
                  <a:pt x="5910275" y="798487"/>
                </a:lnTo>
                <a:lnTo>
                  <a:pt x="5910275" y="808012"/>
                </a:lnTo>
                <a:close/>
              </a:path>
              <a:path w="6107430" h="808355">
                <a:moveTo>
                  <a:pt x="5872175" y="808012"/>
                </a:moveTo>
                <a:lnTo>
                  <a:pt x="5843600" y="808012"/>
                </a:lnTo>
                <a:lnTo>
                  <a:pt x="5843600" y="798487"/>
                </a:lnTo>
                <a:lnTo>
                  <a:pt x="5872175" y="798487"/>
                </a:lnTo>
                <a:lnTo>
                  <a:pt x="5872175" y="808012"/>
                </a:lnTo>
                <a:close/>
              </a:path>
              <a:path w="6107430" h="808355">
                <a:moveTo>
                  <a:pt x="5834075" y="808012"/>
                </a:moveTo>
                <a:lnTo>
                  <a:pt x="5805500" y="808012"/>
                </a:lnTo>
                <a:lnTo>
                  <a:pt x="5805500" y="798487"/>
                </a:lnTo>
                <a:lnTo>
                  <a:pt x="5834075" y="798487"/>
                </a:lnTo>
                <a:lnTo>
                  <a:pt x="5834075" y="808012"/>
                </a:lnTo>
                <a:close/>
              </a:path>
              <a:path w="6107430" h="808355">
                <a:moveTo>
                  <a:pt x="5795975" y="808012"/>
                </a:moveTo>
                <a:lnTo>
                  <a:pt x="5767400" y="808012"/>
                </a:lnTo>
                <a:lnTo>
                  <a:pt x="5767400" y="798487"/>
                </a:lnTo>
                <a:lnTo>
                  <a:pt x="5795975" y="798487"/>
                </a:lnTo>
                <a:lnTo>
                  <a:pt x="5795975" y="808012"/>
                </a:lnTo>
                <a:close/>
              </a:path>
              <a:path w="6107430" h="808355">
                <a:moveTo>
                  <a:pt x="5757875" y="808012"/>
                </a:moveTo>
                <a:lnTo>
                  <a:pt x="5729300" y="808012"/>
                </a:lnTo>
                <a:lnTo>
                  <a:pt x="5729300" y="798487"/>
                </a:lnTo>
                <a:lnTo>
                  <a:pt x="5757875" y="798487"/>
                </a:lnTo>
                <a:lnTo>
                  <a:pt x="5757875" y="808012"/>
                </a:lnTo>
                <a:close/>
              </a:path>
              <a:path w="6107430" h="808355">
                <a:moveTo>
                  <a:pt x="5719775" y="808012"/>
                </a:moveTo>
                <a:lnTo>
                  <a:pt x="5691200" y="808012"/>
                </a:lnTo>
                <a:lnTo>
                  <a:pt x="5691200" y="798487"/>
                </a:lnTo>
                <a:lnTo>
                  <a:pt x="5719775" y="798487"/>
                </a:lnTo>
                <a:lnTo>
                  <a:pt x="5719775" y="808012"/>
                </a:lnTo>
                <a:close/>
              </a:path>
              <a:path w="6107430" h="808355">
                <a:moveTo>
                  <a:pt x="5681675" y="808012"/>
                </a:moveTo>
                <a:lnTo>
                  <a:pt x="5653100" y="808012"/>
                </a:lnTo>
                <a:lnTo>
                  <a:pt x="5653100" y="798487"/>
                </a:lnTo>
                <a:lnTo>
                  <a:pt x="5681675" y="798487"/>
                </a:lnTo>
                <a:lnTo>
                  <a:pt x="5681675" y="808012"/>
                </a:lnTo>
                <a:close/>
              </a:path>
              <a:path w="6107430" h="808355">
                <a:moveTo>
                  <a:pt x="5643575" y="808012"/>
                </a:moveTo>
                <a:lnTo>
                  <a:pt x="5615000" y="808012"/>
                </a:lnTo>
                <a:lnTo>
                  <a:pt x="5615000" y="798487"/>
                </a:lnTo>
                <a:lnTo>
                  <a:pt x="5643575" y="798487"/>
                </a:lnTo>
                <a:lnTo>
                  <a:pt x="5643575" y="808012"/>
                </a:lnTo>
                <a:close/>
              </a:path>
              <a:path w="6107430" h="808355">
                <a:moveTo>
                  <a:pt x="5605475" y="808012"/>
                </a:moveTo>
                <a:lnTo>
                  <a:pt x="5576900" y="808012"/>
                </a:lnTo>
                <a:lnTo>
                  <a:pt x="5576900" y="798487"/>
                </a:lnTo>
                <a:lnTo>
                  <a:pt x="5605475" y="798487"/>
                </a:lnTo>
                <a:lnTo>
                  <a:pt x="5605475" y="808012"/>
                </a:lnTo>
                <a:close/>
              </a:path>
              <a:path w="6107430" h="808355">
                <a:moveTo>
                  <a:pt x="5567375" y="808012"/>
                </a:moveTo>
                <a:lnTo>
                  <a:pt x="5538800" y="808012"/>
                </a:lnTo>
                <a:lnTo>
                  <a:pt x="5538800" y="798487"/>
                </a:lnTo>
                <a:lnTo>
                  <a:pt x="5567375" y="798487"/>
                </a:lnTo>
                <a:lnTo>
                  <a:pt x="5567375" y="808012"/>
                </a:lnTo>
                <a:close/>
              </a:path>
              <a:path w="6107430" h="808355">
                <a:moveTo>
                  <a:pt x="5529275" y="808012"/>
                </a:moveTo>
                <a:lnTo>
                  <a:pt x="5500700" y="808012"/>
                </a:lnTo>
                <a:lnTo>
                  <a:pt x="5500700" y="798487"/>
                </a:lnTo>
                <a:lnTo>
                  <a:pt x="5529275" y="798487"/>
                </a:lnTo>
                <a:lnTo>
                  <a:pt x="5529275" y="808012"/>
                </a:lnTo>
                <a:close/>
              </a:path>
              <a:path w="6107430" h="808355">
                <a:moveTo>
                  <a:pt x="5491175" y="808012"/>
                </a:moveTo>
                <a:lnTo>
                  <a:pt x="5462600" y="808012"/>
                </a:lnTo>
                <a:lnTo>
                  <a:pt x="5462600" y="798487"/>
                </a:lnTo>
                <a:lnTo>
                  <a:pt x="5491175" y="798487"/>
                </a:lnTo>
                <a:lnTo>
                  <a:pt x="5491175" y="808012"/>
                </a:lnTo>
                <a:close/>
              </a:path>
              <a:path w="6107430" h="808355">
                <a:moveTo>
                  <a:pt x="5453075" y="808012"/>
                </a:moveTo>
                <a:lnTo>
                  <a:pt x="5424500" y="808012"/>
                </a:lnTo>
                <a:lnTo>
                  <a:pt x="5424500" y="798487"/>
                </a:lnTo>
                <a:lnTo>
                  <a:pt x="5453075" y="798487"/>
                </a:lnTo>
                <a:lnTo>
                  <a:pt x="5453075" y="808012"/>
                </a:lnTo>
                <a:close/>
              </a:path>
              <a:path w="6107430" h="808355">
                <a:moveTo>
                  <a:pt x="5414975" y="808012"/>
                </a:moveTo>
                <a:lnTo>
                  <a:pt x="5386400" y="808012"/>
                </a:lnTo>
                <a:lnTo>
                  <a:pt x="5386400" y="798487"/>
                </a:lnTo>
                <a:lnTo>
                  <a:pt x="5414975" y="798487"/>
                </a:lnTo>
                <a:lnTo>
                  <a:pt x="5414975" y="808012"/>
                </a:lnTo>
                <a:close/>
              </a:path>
              <a:path w="6107430" h="808355">
                <a:moveTo>
                  <a:pt x="5376875" y="808012"/>
                </a:moveTo>
                <a:lnTo>
                  <a:pt x="5348300" y="808012"/>
                </a:lnTo>
                <a:lnTo>
                  <a:pt x="5348300" y="798487"/>
                </a:lnTo>
                <a:lnTo>
                  <a:pt x="5376875" y="798487"/>
                </a:lnTo>
                <a:lnTo>
                  <a:pt x="5376875" y="808012"/>
                </a:lnTo>
                <a:close/>
              </a:path>
              <a:path w="6107430" h="808355">
                <a:moveTo>
                  <a:pt x="5338775" y="808012"/>
                </a:moveTo>
                <a:lnTo>
                  <a:pt x="5310200" y="808012"/>
                </a:lnTo>
                <a:lnTo>
                  <a:pt x="5310200" y="798487"/>
                </a:lnTo>
                <a:lnTo>
                  <a:pt x="5338775" y="798487"/>
                </a:lnTo>
                <a:lnTo>
                  <a:pt x="5338775" y="808012"/>
                </a:lnTo>
                <a:close/>
              </a:path>
              <a:path w="6107430" h="808355">
                <a:moveTo>
                  <a:pt x="5300675" y="808012"/>
                </a:moveTo>
                <a:lnTo>
                  <a:pt x="5272100" y="808012"/>
                </a:lnTo>
                <a:lnTo>
                  <a:pt x="5272100" y="798487"/>
                </a:lnTo>
                <a:lnTo>
                  <a:pt x="5300675" y="798487"/>
                </a:lnTo>
                <a:lnTo>
                  <a:pt x="5300675" y="808012"/>
                </a:lnTo>
                <a:close/>
              </a:path>
              <a:path w="6107430" h="808355">
                <a:moveTo>
                  <a:pt x="5262575" y="808012"/>
                </a:moveTo>
                <a:lnTo>
                  <a:pt x="5234000" y="808012"/>
                </a:lnTo>
                <a:lnTo>
                  <a:pt x="5234000" y="798487"/>
                </a:lnTo>
                <a:lnTo>
                  <a:pt x="5262575" y="798487"/>
                </a:lnTo>
                <a:lnTo>
                  <a:pt x="5262575" y="808012"/>
                </a:lnTo>
                <a:close/>
              </a:path>
              <a:path w="6107430" h="808355">
                <a:moveTo>
                  <a:pt x="5224475" y="808012"/>
                </a:moveTo>
                <a:lnTo>
                  <a:pt x="5195900" y="808012"/>
                </a:lnTo>
                <a:lnTo>
                  <a:pt x="5195900" y="798487"/>
                </a:lnTo>
                <a:lnTo>
                  <a:pt x="5224475" y="798487"/>
                </a:lnTo>
                <a:lnTo>
                  <a:pt x="5224475" y="808012"/>
                </a:lnTo>
                <a:close/>
              </a:path>
              <a:path w="6107430" h="808355">
                <a:moveTo>
                  <a:pt x="5186375" y="808012"/>
                </a:moveTo>
                <a:lnTo>
                  <a:pt x="5157800" y="808012"/>
                </a:lnTo>
                <a:lnTo>
                  <a:pt x="5157800" y="798487"/>
                </a:lnTo>
                <a:lnTo>
                  <a:pt x="5186375" y="798487"/>
                </a:lnTo>
                <a:lnTo>
                  <a:pt x="5186375" y="808012"/>
                </a:lnTo>
                <a:close/>
              </a:path>
              <a:path w="6107430" h="808355">
                <a:moveTo>
                  <a:pt x="5148275" y="808012"/>
                </a:moveTo>
                <a:lnTo>
                  <a:pt x="5119700" y="808012"/>
                </a:lnTo>
                <a:lnTo>
                  <a:pt x="5119700" y="798487"/>
                </a:lnTo>
                <a:lnTo>
                  <a:pt x="5148275" y="798487"/>
                </a:lnTo>
                <a:lnTo>
                  <a:pt x="5148275" y="808012"/>
                </a:lnTo>
                <a:close/>
              </a:path>
              <a:path w="6107430" h="808355">
                <a:moveTo>
                  <a:pt x="5110175" y="808012"/>
                </a:moveTo>
                <a:lnTo>
                  <a:pt x="5081600" y="808012"/>
                </a:lnTo>
                <a:lnTo>
                  <a:pt x="5081600" y="798487"/>
                </a:lnTo>
                <a:lnTo>
                  <a:pt x="5110175" y="798487"/>
                </a:lnTo>
                <a:lnTo>
                  <a:pt x="5110175" y="808012"/>
                </a:lnTo>
                <a:close/>
              </a:path>
              <a:path w="6107430" h="808355">
                <a:moveTo>
                  <a:pt x="5072075" y="808012"/>
                </a:moveTo>
                <a:lnTo>
                  <a:pt x="5043500" y="808012"/>
                </a:lnTo>
                <a:lnTo>
                  <a:pt x="5043500" y="798487"/>
                </a:lnTo>
                <a:lnTo>
                  <a:pt x="5072075" y="798487"/>
                </a:lnTo>
                <a:lnTo>
                  <a:pt x="5072075" y="808012"/>
                </a:lnTo>
                <a:close/>
              </a:path>
              <a:path w="6107430" h="808355">
                <a:moveTo>
                  <a:pt x="5033975" y="808012"/>
                </a:moveTo>
                <a:lnTo>
                  <a:pt x="5005400" y="808012"/>
                </a:lnTo>
                <a:lnTo>
                  <a:pt x="5005400" y="798487"/>
                </a:lnTo>
                <a:lnTo>
                  <a:pt x="5033975" y="798487"/>
                </a:lnTo>
                <a:lnTo>
                  <a:pt x="5033975" y="808012"/>
                </a:lnTo>
                <a:close/>
              </a:path>
              <a:path w="6107430" h="808355">
                <a:moveTo>
                  <a:pt x="4995875" y="808012"/>
                </a:moveTo>
                <a:lnTo>
                  <a:pt x="4967300" y="808012"/>
                </a:lnTo>
                <a:lnTo>
                  <a:pt x="4967300" y="798487"/>
                </a:lnTo>
                <a:lnTo>
                  <a:pt x="4995875" y="798487"/>
                </a:lnTo>
                <a:lnTo>
                  <a:pt x="4995875" y="808012"/>
                </a:lnTo>
                <a:close/>
              </a:path>
              <a:path w="6107430" h="808355">
                <a:moveTo>
                  <a:pt x="4957775" y="808012"/>
                </a:moveTo>
                <a:lnTo>
                  <a:pt x="4929200" y="808012"/>
                </a:lnTo>
                <a:lnTo>
                  <a:pt x="4929200" y="798487"/>
                </a:lnTo>
                <a:lnTo>
                  <a:pt x="4957775" y="798487"/>
                </a:lnTo>
                <a:lnTo>
                  <a:pt x="4957775" y="808012"/>
                </a:lnTo>
                <a:close/>
              </a:path>
              <a:path w="6107430" h="808355">
                <a:moveTo>
                  <a:pt x="4919675" y="808012"/>
                </a:moveTo>
                <a:lnTo>
                  <a:pt x="4891100" y="808012"/>
                </a:lnTo>
                <a:lnTo>
                  <a:pt x="4891100" y="798487"/>
                </a:lnTo>
                <a:lnTo>
                  <a:pt x="4919675" y="798487"/>
                </a:lnTo>
                <a:lnTo>
                  <a:pt x="4919675" y="808012"/>
                </a:lnTo>
                <a:close/>
              </a:path>
              <a:path w="6107430" h="808355">
                <a:moveTo>
                  <a:pt x="4881575" y="808012"/>
                </a:moveTo>
                <a:lnTo>
                  <a:pt x="4853000" y="808012"/>
                </a:lnTo>
                <a:lnTo>
                  <a:pt x="4853000" y="798487"/>
                </a:lnTo>
                <a:lnTo>
                  <a:pt x="4881575" y="798487"/>
                </a:lnTo>
                <a:lnTo>
                  <a:pt x="4881575" y="808012"/>
                </a:lnTo>
                <a:close/>
              </a:path>
              <a:path w="6107430" h="808355">
                <a:moveTo>
                  <a:pt x="4843475" y="808012"/>
                </a:moveTo>
                <a:lnTo>
                  <a:pt x="4814900" y="808012"/>
                </a:lnTo>
                <a:lnTo>
                  <a:pt x="4814900" y="798487"/>
                </a:lnTo>
                <a:lnTo>
                  <a:pt x="4843475" y="798487"/>
                </a:lnTo>
                <a:lnTo>
                  <a:pt x="4843475" y="808012"/>
                </a:lnTo>
                <a:close/>
              </a:path>
              <a:path w="6107430" h="808355">
                <a:moveTo>
                  <a:pt x="4805375" y="808012"/>
                </a:moveTo>
                <a:lnTo>
                  <a:pt x="4776800" y="808012"/>
                </a:lnTo>
                <a:lnTo>
                  <a:pt x="4776800" y="798487"/>
                </a:lnTo>
                <a:lnTo>
                  <a:pt x="4805375" y="798487"/>
                </a:lnTo>
                <a:lnTo>
                  <a:pt x="4805375" y="808012"/>
                </a:lnTo>
                <a:close/>
              </a:path>
              <a:path w="6107430" h="808355">
                <a:moveTo>
                  <a:pt x="4767275" y="808012"/>
                </a:moveTo>
                <a:lnTo>
                  <a:pt x="4738700" y="808012"/>
                </a:lnTo>
                <a:lnTo>
                  <a:pt x="4738700" y="798487"/>
                </a:lnTo>
                <a:lnTo>
                  <a:pt x="4767275" y="798487"/>
                </a:lnTo>
                <a:lnTo>
                  <a:pt x="4767275" y="808012"/>
                </a:lnTo>
                <a:close/>
              </a:path>
              <a:path w="6107430" h="808355">
                <a:moveTo>
                  <a:pt x="4729175" y="808012"/>
                </a:moveTo>
                <a:lnTo>
                  <a:pt x="4700600" y="808012"/>
                </a:lnTo>
                <a:lnTo>
                  <a:pt x="4700600" y="798487"/>
                </a:lnTo>
                <a:lnTo>
                  <a:pt x="4729175" y="798487"/>
                </a:lnTo>
                <a:lnTo>
                  <a:pt x="4729175" y="808012"/>
                </a:lnTo>
                <a:close/>
              </a:path>
              <a:path w="6107430" h="808355">
                <a:moveTo>
                  <a:pt x="4691075" y="808012"/>
                </a:moveTo>
                <a:lnTo>
                  <a:pt x="4662500" y="808012"/>
                </a:lnTo>
                <a:lnTo>
                  <a:pt x="4662500" y="798487"/>
                </a:lnTo>
                <a:lnTo>
                  <a:pt x="4691075" y="798487"/>
                </a:lnTo>
                <a:lnTo>
                  <a:pt x="4691075" y="808012"/>
                </a:lnTo>
                <a:close/>
              </a:path>
              <a:path w="6107430" h="808355">
                <a:moveTo>
                  <a:pt x="4652975" y="808012"/>
                </a:moveTo>
                <a:lnTo>
                  <a:pt x="4624400" y="808012"/>
                </a:lnTo>
                <a:lnTo>
                  <a:pt x="4624400" y="798487"/>
                </a:lnTo>
                <a:lnTo>
                  <a:pt x="4652975" y="798487"/>
                </a:lnTo>
                <a:lnTo>
                  <a:pt x="4652975" y="808012"/>
                </a:lnTo>
                <a:close/>
              </a:path>
              <a:path w="6107430" h="808355">
                <a:moveTo>
                  <a:pt x="4614875" y="808012"/>
                </a:moveTo>
                <a:lnTo>
                  <a:pt x="4586300" y="808012"/>
                </a:lnTo>
                <a:lnTo>
                  <a:pt x="4586300" y="798487"/>
                </a:lnTo>
                <a:lnTo>
                  <a:pt x="4614875" y="798487"/>
                </a:lnTo>
                <a:lnTo>
                  <a:pt x="4614875" y="808012"/>
                </a:lnTo>
                <a:close/>
              </a:path>
              <a:path w="6107430" h="808355">
                <a:moveTo>
                  <a:pt x="4576775" y="808012"/>
                </a:moveTo>
                <a:lnTo>
                  <a:pt x="4548200" y="808012"/>
                </a:lnTo>
                <a:lnTo>
                  <a:pt x="4548200" y="798487"/>
                </a:lnTo>
                <a:lnTo>
                  <a:pt x="4576775" y="798487"/>
                </a:lnTo>
                <a:lnTo>
                  <a:pt x="4576775" y="808012"/>
                </a:lnTo>
                <a:close/>
              </a:path>
              <a:path w="6107430" h="808355">
                <a:moveTo>
                  <a:pt x="4538675" y="808012"/>
                </a:moveTo>
                <a:lnTo>
                  <a:pt x="4510100" y="808012"/>
                </a:lnTo>
                <a:lnTo>
                  <a:pt x="4510100" y="798487"/>
                </a:lnTo>
                <a:lnTo>
                  <a:pt x="4538675" y="798487"/>
                </a:lnTo>
                <a:lnTo>
                  <a:pt x="4538675" y="808012"/>
                </a:lnTo>
                <a:close/>
              </a:path>
              <a:path w="6107430" h="808355">
                <a:moveTo>
                  <a:pt x="4500575" y="808012"/>
                </a:moveTo>
                <a:lnTo>
                  <a:pt x="4472000" y="808012"/>
                </a:lnTo>
                <a:lnTo>
                  <a:pt x="4472000" y="798487"/>
                </a:lnTo>
                <a:lnTo>
                  <a:pt x="4500575" y="798487"/>
                </a:lnTo>
                <a:lnTo>
                  <a:pt x="4500575" y="808012"/>
                </a:lnTo>
                <a:close/>
              </a:path>
              <a:path w="6107430" h="808355">
                <a:moveTo>
                  <a:pt x="4462475" y="808012"/>
                </a:moveTo>
                <a:lnTo>
                  <a:pt x="4433900" y="808012"/>
                </a:lnTo>
                <a:lnTo>
                  <a:pt x="4433900" y="798487"/>
                </a:lnTo>
                <a:lnTo>
                  <a:pt x="4462475" y="798487"/>
                </a:lnTo>
                <a:lnTo>
                  <a:pt x="4462475" y="808012"/>
                </a:lnTo>
                <a:close/>
              </a:path>
              <a:path w="6107430" h="808355">
                <a:moveTo>
                  <a:pt x="4424375" y="808012"/>
                </a:moveTo>
                <a:lnTo>
                  <a:pt x="4395800" y="808012"/>
                </a:lnTo>
                <a:lnTo>
                  <a:pt x="4395800" y="798487"/>
                </a:lnTo>
                <a:lnTo>
                  <a:pt x="4424375" y="798487"/>
                </a:lnTo>
                <a:lnTo>
                  <a:pt x="4424375" y="808012"/>
                </a:lnTo>
                <a:close/>
              </a:path>
              <a:path w="6107430" h="808355">
                <a:moveTo>
                  <a:pt x="4386275" y="808012"/>
                </a:moveTo>
                <a:lnTo>
                  <a:pt x="4357700" y="808012"/>
                </a:lnTo>
                <a:lnTo>
                  <a:pt x="4357700" y="798487"/>
                </a:lnTo>
                <a:lnTo>
                  <a:pt x="4386275" y="798487"/>
                </a:lnTo>
                <a:lnTo>
                  <a:pt x="4386275" y="808012"/>
                </a:lnTo>
                <a:close/>
              </a:path>
              <a:path w="6107430" h="808355">
                <a:moveTo>
                  <a:pt x="4348175" y="808012"/>
                </a:moveTo>
                <a:lnTo>
                  <a:pt x="4319600" y="808012"/>
                </a:lnTo>
                <a:lnTo>
                  <a:pt x="4319600" y="798487"/>
                </a:lnTo>
                <a:lnTo>
                  <a:pt x="4348175" y="798487"/>
                </a:lnTo>
                <a:lnTo>
                  <a:pt x="4348175" y="808012"/>
                </a:lnTo>
                <a:close/>
              </a:path>
              <a:path w="6107430" h="808355">
                <a:moveTo>
                  <a:pt x="4310075" y="808012"/>
                </a:moveTo>
                <a:lnTo>
                  <a:pt x="4281500" y="808012"/>
                </a:lnTo>
                <a:lnTo>
                  <a:pt x="4281500" y="798487"/>
                </a:lnTo>
                <a:lnTo>
                  <a:pt x="4310075" y="798487"/>
                </a:lnTo>
                <a:lnTo>
                  <a:pt x="4310075" y="808012"/>
                </a:lnTo>
                <a:close/>
              </a:path>
              <a:path w="6107430" h="808355">
                <a:moveTo>
                  <a:pt x="4271975" y="808012"/>
                </a:moveTo>
                <a:lnTo>
                  <a:pt x="4243400" y="808012"/>
                </a:lnTo>
                <a:lnTo>
                  <a:pt x="4243400" y="798487"/>
                </a:lnTo>
                <a:lnTo>
                  <a:pt x="4271975" y="798487"/>
                </a:lnTo>
                <a:lnTo>
                  <a:pt x="4271975" y="808012"/>
                </a:lnTo>
                <a:close/>
              </a:path>
              <a:path w="6107430" h="808355">
                <a:moveTo>
                  <a:pt x="4233875" y="808012"/>
                </a:moveTo>
                <a:lnTo>
                  <a:pt x="4205300" y="808012"/>
                </a:lnTo>
                <a:lnTo>
                  <a:pt x="4205300" y="798487"/>
                </a:lnTo>
                <a:lnTo>
                  <a:pt x="4233875" y="798487"/>
                </a:lnTo>
                <a:lnTo>
                  <a:pt x="4233875" y="808012"/>
                </a:lnTo>
                <a:close/>
              </a:path>
              <a:path w="6107430" h="808355">
                <a:moveTo>
                  <a:pt x="4195775" y="808012"/>
                </a:moveTo>
                <a:lnTo>
                  <a:pt x="4167200" y="808012"/>
                </a:lnTo>
                <a:lnTo>
                  <a:pt x="4167200" y="798487"/>
                </a:lnTo>
                <a:lnTo>
                  <a:pt x="4195775" y="798487"/>
                </a:lnTo>
                <a:lnTo>
                  <a:pt x="4195775" y="808012"/>
                </a:lnTo>
                <a:close/>
              </a:path>
              <a:path w="6107430" h="808355">
                <a:moveTo>
                  <a:pt x="4157675" y="808012"/>
                </a:moveTo>
                <a:lnTo>
                  <a:pt x="4129100" y="808012"/>
                </a:lnTo>
                <a:lnTo>
                  <a:pt x="4129100" y="798487"/>
                </a:lnTo>
                <a:lnTo>
                  <a:pt x="4157675" y="798487"/>
                </a:lnTo>
                <a:lnTo>
                  <a:pt x="4157675" y="808012"/>
                </a:lnTo>
                <a:close/>
              </a:path>
              <a:path w="6107430" h="808355">
                <a:moveTo>
                  <a:pt x="4119575" y="808012"/>
                </a:moveTo>
                <a:lnTo>
                  <a:pt x="4091000" y="808012"/>
                </a:lnTo>
                <a:lnTo>
                  <a:pt x="4091000" y="798487"/>
                </a:lnTo>
                <a:lnTo>
                  <a:pt x="4119575" y="798487"/>
                </a:lnTo>
                <a:lnTo>
                  <a:pt x="4119575" y="808012"/>
                </a:lnTo>
                <a:close/>
              </a:path>
              <a:path w="6107430" h="808355">
                <a:moveTo>
                  <a:pt x="4081475" y="808012"/>
                </a:moveTo>
                <a:lnTo>
                  <a:pt x="4052900" y="808012"/>
                </a:lnTo>
                <a:lnTo>
                  <a:pt x="4052900" y="798487"/>
                </a:lnTo>
                <a:lnTo>
                  <a:pt x="4081475" y="798487"/>
                </a:lnTo>
                <a:lnTo>
                  <a:pt x="4081475" y="808012"/>
                </a:lnTo>
                <a:close/>
              </a:path>
              <a:path w="6107430" h="808355">
                <a:moveTo>
                  <a:pt x="4043375" y="808012"/>
                </a:moveTo>
                <a:lnTo>
                  <a:pt x="4014800" y="808012"/>
                </a:lnTo>
                <a:lnTo>
                  <a:pt x="4014800" y="798487"/>
                </a:lnTo>
                <a:lnTo>
                  <a:pt x="4043375" y="798487"/>
                </a:lnTo>
                <a:lnTo>
                  <a:pt x="4043375" y="808012"/>
                </a:lnTo>
                <a:close/>
              </a:path>
              <a:path w="6107430" h="808355">
                <a:moveTo>
                  <a:pt x="4005275" y="808012"/>
                </a:moveTo>
                <a:lnTo>
                  <a:pt x="3976700" y="808012"/>
                </a:lnTo>
                <a:lnTo>
                  <a:pt x="3976700" y="798487"/>
                </a:lnTo>
                <a:lnTo>
                  <a:pt x="4005275" y="798487"/>
                </a:lnTo>
                <a:lnTo>
                  <a:pt x="4005275" y="808012"/>
                </a:lnTo>
                <a:close/>
              </a:path>
              <a:path w="6107430" h="808355">
                <a:moveTo>
                  <a:pt x="3967175" y="808012"/>
                </a:moveTo>
                <a:lnTo>
                  <a:pt x="3938600" y="808012"/>
                </a:lnTo>
                <a:lnTo>
                  <a:pt x="3938600" y="798487"/>
                </a:lnTo>
                <a:lnTo>
                  <a:pt x="3967175" y="798487"/>
                </a:lnTo>
                <a:lnTo>
                  <a:pt x="3967175" y="808012"/>
                </a:lnTo>
                <a:close/>
              </a:path>
              <a:path w="6107430" h="808355">
                <a:moveTo>
                  <a:pt x="3929075" y="808012"/>
                </a:moveTo>
                <a:lnTo>
                  <a:pt x="3900500" y="808012"/>
                </a:lnTo>
                <a:lnTo>
                  <a:pt x="3900500" y="798487"/>
                </a:lnTo>
                <a:lnTo>
                  <a:pt x="3929075" y="798487"/>
                </a:lnTo>
                <a:lnTo>
                  <a:pt x="3929075" y="808012"/>
                </a:lnTo>
                <a:close/>
              </a:path>
              <a:path w="6107430" h="808355">
                <a:moveTo>
                  <a:pt x="3890975" y="808012"/>
                </a:moveTo>
                <a:lnTo>
                  <a:pt x="3862400" y="808012"/>
                </a:lnTo>
                <a:lnTo>
                  <a:pt x="3862400" y="798487"/>
                </a:lnTo>
                <a:lnTo>
                  <a:pt x="3890975" y="798487"/>
                </a:lnTo>
                <a:lnTo>
                  <a:pt x="3890975" y="808012"/>
                </a:lnTo>
                <a:close/>
              </a:path>
              <a:path w="6107430" h="808355">
                <a:moveTo>
                  <a:pt x="3852875" y="808012"/>
                </a:moveTo>
                <a:lnTo>
                  <a:pt x="3824300" y="808012"/>
                </a:lnTo>
                <a:lnTo>
                  <a:pt x="3824300" y="798487"/>
                </a:lnTo>
                <a:lnTo>
                  <a:pt x="3852875" y="798487"/>
                </a:lnTo>
                <a:lnTo>
                  <a:pt x="3852875" y="808012"/>
                </a:lnTo>
                <a:close/>
              </a:path>
              <a:path w="6107430" h="808355">
                <a:moveTo>
                  <a:pt x="3814775" y="808012"/>
                </a:moveTo>
                <a:lnTo>
                  <a:pt x="3786200" y="808012"/>
                </a:lnTo>
                <a:lnTo>
                  <a:pt x="3786200" y="798487"/>
                </a:lnTo>
                <a:lnTo>
                  <a:pt x="3814775" y="798487"/>
                </a:lnTo>
                <a:lnTo>
                  <a:pt x="3814775" y="808012"/>
                </a:lnTo>
                <a:close/>
              </a:path>
              <a:path w="6107430" h="808355">
                <a:moveTo>
                  <a:pt x="3776675" y="808012"/>
                </a:moveTo>
                <a:lnTo>
                  <a:pt x="3748100" y="808012"/>
                </a:lnTo>
                <a:lnTo>
                  <a:pt x="3748100" y="798487"/>
                </a:lnTo>
                <a:lnTo>
                  <a:pt x="3776675" y="798487"/>
                </a:lnTo>
                <a:lnTo>
                  <a:pt x="3776675" y="808012"/>
                </a:lnTo>
                <a:close/>
              </a:path>
              <a:path w="6107430" h="808355">
                <a:moveTo>
                  <a:pt x="3738575" y="808012"/>
                </a:moveTo>
                <a:lnTo>
                  <a:pt x="3710000" y="808012"/>
                </a:lnTo>
                <a:lnTo>
                  <a:pt x="3710000" y="798487"/>
                </a:lnTo>
                <a:lnTo>
                  <a:pt x="3738575" y="798487"/>
                </a:lnTo>
                <a:lnTo>
                  <a:pt x="3738575" y="808012"/>
                </a:lnTo>
                <a:close/>
              </a:path>
              <a:path w="6107430" h="808355">
                <a:moveTo>
                  <a:pt x="3700475" y="808012"/>
                </a:moveTo>
                <a:lnTo>
                  <a:pt x="3671900" y="808012"/>
                </a:lnTo>
                <a:lnTo>
                  <a:pt x="3671900" y="798487"/>
                </a:lnTo>
                <a:lnTo>
                  <a:pt x="3700475" y="798487"/>
                </a:lnTo>
                <a:lnTo>
                  <a:pt x="3700475" y="808012"/>
                </a:lnTo>
                <a:close/>
              </a:path>
              <a:path w="6107430" h="808355">
                <a:moveTo>
                  <a:pt x="3662375" y="808012"/>
                </a:moveTo>
                <a:lnTo>
                  <a:pt x="3633800" y="808012"/>
                </a:lnTo>
                <a:lnTo>
                  <a:pt x="3633800" y="798487"/>
                </a:lnTo>
                <a:lnTo>
                  <a:pt x="3662375" y="798487"/>
                </a:lnTo>
                <a:lnTo>
                  <a:pt x="3662375" y="808012"/>
                </a:lnTo>
                <a:close/>
              </a:path>
              <a:path w="6107430" h="808355">
                <a:moveTo>
                  <a:pt x="3624275" y="808012"/>
                </a:moveTo>
                <a:lnTo>
                  <a:pt x="3595700" y="808012"/>
                </a:lnTo>
                <a:lnTo>
                  <a:pt x="3595700" y="798487"/>
                </a:lnTo>
                <a:lnTo>
                  <a:pt x="3624275" y="798487"/>
                </a:lnTo>
                <a:lnTo>
                  <a:pt x="3624275" y="808012"/>
                </a:lnTo>
                <a:close/>
              </a:path>
              <a:path w="6107430" h="808355">
                <a:moveTo>
                  <a:pt x="3586175" y="808012"/>
                </a:moveTo>
                <a:lnTo>
                  <a:pt x="3557600" y="808012"/>
                </a:lnTo>
                <a:lnTo>
                  <a:pt x="3557600" y="798487"/>
                </a:lnTo>
                <a:lnTo>
                  <a:pt x="3586175" y="798487"/>
                </a:lnTo>
                <a:lnTo>
                  <a:pt x="3586175" y="808012"/>
                </a:lnTo>
                <a:close/>
              </a:path>
              <a:path w="6107430" h="808355">
                <a:moveTo>
                  <a:pt x="3548075" y="808012"/>
                </a:moveTo>
                <a:lnTo>
                  <a:pt x="3519500" y="808012"/>
                </a:lnTo>
                <a:lnTo>
                  <a:pt x="3519500" y="798487"/>
                </a:lnTo>
                <a:lnTo>
                  <a:pt x="3548075" y="798487"/>
                </a:lnTo>
                <a:lnTo>
                  <a:pt x="3548075" y="808012"/>
                </a:lnTo>
                <a:close/>
              </a:path>
              <a:path w="6107430" h="808355">
                <a:moveTo>
                  <a:pt x="3509975" y="808012"/>
                </a:moveTo>
                <a:lnTo>
                  <a:pt x="3481400" y="808012"/>
                </a:lnTo>
                <a:lnTo>
                  <a:pt x="3481400" y="798487"/>
                </a:lnTo>
                <a:lnTo>
                  <a:pt x="3509975" y="798487"/>
                </a:lnTo>
                <a:lnTo>
                  <a:pt x="3509975" y="808012"/>
                </a:lnTo>
                <a:close/>
              </a:path>
              <a:path w="6107430" h="808355">
                <a:moveTo>
                  <a:pt x="3471875" y="808012"/>
                </a:moveTo>
                <a:lnTo>
                  <a:pt x="3443300" y="808012"/>
                </a:lnTo>
                <a:lnTo>
                  <a:pt x="3443300" y="798487"/>
                </a:lnTo>
                <a:lnTo>
                  <a:pt x="3471875" y="798487"/>
                </a:lnTo>
                <a:lnTo>
                  <a:pt x="3471875" y="808012"/>
                </a:lnTo>
                <a:close/>
              </a:path>
              <a:path w="6107430" h="808355">
                <a:moveTo>
                  <a:pt x="3433775" y="808012"/>
                </a:moveTo>
                <a:lnTo>
                  <a:pt x="3405200" y="808012"/>
                </a:lnTo>
                <a:lnTo>
                  <a:pt x="3405200" y="798487"/>
                </a:lnTo>
                <a:lnTo>
                  <a:pt x="3433775" y="798487"/>
                </a:lnTo>
                <a:lnTo>
                  <a:pt x="3433775" y="808012"/>
                </a:lnTo>
                <a:close/>
              </a:path>
              <a:path w="6107430" h="808355">
                <a:moveTo>
                  <a:pt x="3395675" y="808012"/>
                </a:moveTo>
                <a:lnTo>
                  <a:pt x="3367100" y="808012"/>
                </a:lnTo>
                <a:lnTo>
                  <a:pt x="3367100" y="798487"/>
                </a:lnTo>
                <a:lnTo>
                  <a:pt x="3395675" y="798487"/>
                </a:lnTo>
                <a:lnTo>
                  <a:pt x="3395675" y="808012"/>
                </a:lnTo>
                <a:close/>
              </a:path>
              <a:path w="6107430" h="808355">
                <a:moveTo>
                  <a:pt x="3357575" y="808012"/>
                </a:moveTo>
                <a:lnTo>
                  <a:pt x="3329000" y="808012"/>
                </a:lnTo>
                <a:lnTo>
                  <a:pt x="3329000" y="798487"/>
                </a:lnTo>
                <a:lnTo>
                  <a:pt x="3357575" y="798487"/>
                </a:lnTo>
                <a:lnTo>
                  <a:pt x="3357575" y="808012"/>
                </a:lnTo>
                <a:close/>
              </a:path>
              <a:path w="6107430" h="808355">
                <a:moveTo>
                  <a:pt x="3319475" y="808012"/>
                </a:moveTo>
                <a:lnTo>
                  <a:pt x="3290900" y="808012"/>
                </a:lnTo>
                <a:lnTo>
                  <a:pt x="3290900" y="798487"/>
                </a:lnTo>
                <a:lnTo>
                  <a:pt x="3319475" y="798487"/>
                </a:lnTo>
                <a:lnTo>
                  <a:pt x="3319475" y="808012"/>
                </a:lnTo>
                <a:close/>
              </a:path>
              <a:path w="6107430" h="808355">
                <a:moveTo>
                  <a:pt x="3281375" y="808012"/>
                </a:moveTo>
                <a:lnTo>
                  <a:pt x="3252800" y="808012"/>
                </a:lnTo>
                <a:lnTo>
                  <a:pt x="3252800" y="798487"/>
                </a:lnTo>
                <a:lnTo>
                  <a:pt x="3281375" y="798487"/>
                </a:lnTo>
                <a:lnTo>
                  <a:pt x="3281375" y="808012"/>
                </a:lnTo>
                <a:close/>
              </a:path>
              <a:path w="6107430" h="808355">
                <a:moveTo>
                  <a:pt x="3243275" y="808012"/>
                </a:moveTo>
                <a:lnTo>
                  <a:pt x="3214700" y="808012"/>
                </a:lnTo>
                <a:lnTo>
                  <a:pt x="3214700" y="798487"/>
                </a:lnTo>
                <a:lnTo>
                  <a:pt x="3243275" y="798487"/>
                </a:lnTo>
                <a:lnTo>
                  <a:pt x="3243275" y="808012"/>
                </a:lnTo>
                <a:close/>
              </a:path>
              <a:path w="6107430" h="808355">
                <a:moveTo>
                  <a:pt x="3205175" y="808012"/>
                </a:moveTo>
                <a:lnTo>
                  <a:pt x="3176600" y="808012"/>
                </a:lnTo>
                <a:lnTo>
                  <a:pt x="3176600" y="798487"/>
                </a:lnTo>
                <a:lnTo>
                  <a:pt x="3205175" y="798487"/>
                </a:lnTo>
                <a:lnTo>
                  <a:pt x="3205175" y="808012"/>
                </a:lnTo>
                <a:close/>
              </a:path>
              <a:path w="6107430" h="808355">
                <a:moveTo>
                  <a:pt x="3167075" y="808012"/>
                </a:moveTo>
                <a:lnTo>
                  <a:pt x="3138500" y="808012"/>
                </a:lnTo>
                <a:lnTo>
                  <a:pt x="3138500" y="798487"/>
                </a:lnTo>
                <a:lnTo>
                  <a:pt x="3167075" y="798487"/>
                </a:lnTo>
                <a:lnTo>
                  <a:pt x="3167075" y="808012"/>
                </a:lnTo>
                <a:close/>
              </a:path>
              <a:path w="6107430" h="808355">
                <a:moveTo>
                  <a:pt x="3128975" y="808012"/>
                </a:moveTo>
                <a:lnTo>
                  <a:pt x="3100400" y="808012"/>
                </a:lnTo>
                <a:lnTo>
                  <a:pt x="3100400" y="798487"/>
                </a:lnTo>
                <a:lnTo>
                  <a:pt x="3128975" y="798487"/>
                </a:lnTo>
                <a:lnTo>
                  <a:pt x="3128975" y="808012"/>
                </a:lnTo>
                <a:close/>
              </a:path>
              <a:path w="6107430" h="808355">
                <a:moveTo>
                  <a:pt x="3090875" y="808012"/>
                </a:moveTo>
                <a:lnTo>
                  <a:pt x="3062300" y="808012"/>
                </a:lnTo>
                <a:lnTo>
                  <a:pt x="3062300" y="798487"/>
                </a:lnTo>
                <a:lnTo>
                  <a:pt x="3090875" y="798487"/>
                </a:lnTo>
                <a:lnTo>
                  <a:pt x="3090875" y="808012"/>
                </a:lnTo>
                <a:close/>
              </a:path>
              <a:path w="6107430" h="808355">
                <a:moveTo>
                  <a:pt x="3052775" y="808012"/>
                </a:moveTo>
                <a:lnTo>
                  <a:pt x="3024200" y="808012"/>
                </a:lnTo>
                <a:lnTo>
                  <a:pt x="3024200" y="798487"/>
                </a:lnTo>
                <a:lnTo>
                  <a:pt x="3052775" y="798487"/>
                </a:lnTo>
                <a:lnTo>
                  <a:pt x="3052775" y="808012"/>
                </a:lnTo>
                <a:close/>
              </a:path>
              <a:path w="6107430" h="808355">
                <a:moveTo>
                  <a:pt x="3014675" y="808012"/>
                </a:moveTo>
                <a:lnTo>
                  <a:pt x="2986100" y="808012"/>
                </a:lnTo>
                <a:lnTo>
                  <a:pt x="2986100" y="798487"/>
                </a:lnTo>
                <a:lnTo>
                  <a:pt x="3014675" y="798487"/>
                </a:lnTo>
                <a:lnTo>
                  <a:pt x="3014675" y="808012"/>
                </a:lnTo>
                <a:close/>
              </a:path>
              <a:path w="6107430" h="808355">
                <a:moveTo>
                  <a:pt x="2976575" y="808012"/>
                </a:moveTo>
                <a:lnTo>
                  <a:pt x="2948000" y="808012"/>
                </a:lnTo>
                <a:lnTo>
                  <a:pt x="2948000" y="798487"/>
                </a:lnTo>
                <a:lnTo>
                  <a:pt x="2976575" y="798487"/>
                </a:lnTo>
                <a:lnTo>
                  <a:pt x="2976575" y="808012"/>
                </a:lnTo>
                <a:close/>
              </a:path>
              <a:path w="6107430" h="808355">
                <a:moveTo>
                  <a:pt x="2938475" y="808012"/>
                </a:moveTo>
                <a:lnTo>
                  <a:pt x="2909900" y="808012"/>
                </a:lnTo>
                <a:lnTo>
                  <a:pt x="2909900" y="798487"/>
                </a:lnTo>
                <a:lnTo>
                  <a:pt x="2938475" y="798487"/>
                </a:lnTo>
                <a:lnTo>
                  <a:pt x="2938475" y="808012"/>
                </a:lnTo>
                <a:close/>
              </a:path>
              <a:path w="6107430" h="808355">
                <a:moveTo>
                  <a:pt x="2900375" y="808012"/>
                </a:moveTo>
                <a:lnTo>
                  <a:pt x="2871800" y="808012"/>
                </a:lnTo>
                <a:lnTo>
                  <a:pt x="2871800" y="798487"/>
                </a:lnTo>
                <a:lnTo>
                  <a:pt x="2900375" y="798487"/>
                </a:lnTo>
                <a:lnTo>
                  <a:pt x="2900375" y="808012"/>
                </a:lnTo>
                <a:close/>
              </a:path>
              <a:path w="6107430" h="808355">
                <a:moveTo>
                  <a:pt x="2862275" y="808012"/>
                </a:moveTo>
                <a:lnTo>
                  <a:pt x="2833700" y="808012"/>
                </a:lnTo>
                <a:lnTo>
                  <a:pt x="2833700" y="798487"/>
                </a:lnTo>
                <a:lnTo>
                  <a:pt x="2862275" y="798487"/>
                </a:lnTo>
                <a:lnTo>
                  <a:pt x="2862275" y="808012"/>
                </a:lnTo>
                <a:close/>
              </a:path>
              <a:path w="6107430" h="808355">
                <a:moveTo>
                  <a:pt x="2824175" y="808012"/>
                </a:moveTo>
                <a:lnTo>
                  <a:pt x="2795600" y="808012"/>
                </a:lnTo>
                <a:lnTo>
                  <a:pt x="2795600" y="798487"/>
                </a:lnTo>
                <a:lnTo>
                  <a:pt x="2824175" y="798487"/>
                </a:lnTo>
                <a:lnTo>
                  <a:pt x="2824175" y="808012"/>
                </a:lnTo>
                <a:close/>
              </a:path>
              <a:path w="6107430" h="808355">
                <a:moveTo>
                  <a:pt x="2786075" y="808012"/>
                </a:moveTo>
                <a:lnTo>
                  <a:pt x="2757500" y="808012"/>
                </a:lnTo>
                <a:lnTo>
                  <a:pt x="2757500" y="798487"/>
                </a:lnTo>
                <a:lnTo>
                  <a:pt x="2786075" y="798487"/>
                </a:lnTo>
                <a:lnTo>
                  <a:pt x="2786075" y="808012"/>
                </a:lnTo>
                <a:close/>
              </a:path>
              <a:path w="6107430" h="808355">
                <a:moveTo>
                  <a:pt x="2747975" y="808012"/>
                </a:moveTo>
                <a:lnTo>
                  <a:pt x="2719400" y="808012"/>
                </a:lnTo>
                <a:lnTo>
                  <a:pt x="2719400" y="798487"/>
                </a:lnTo>
                <a:lnTo>
                  <a:pt x="2747975" y="798487"/>
                </a:lnTo>
                <a:lnTo>
                  <a:pt x="2747975" y="808012"/>
                </a:lnTo>
                <a:close/>
              </a:path>
              <a:path w="6107430" h="808355">
                <a:moveTo>
                  <a:pt x="2709875" y="808012"/>
                </a:moveTo>
                <a:lnTo>
                  <a:pt x="2681300" y="808012"/>
                </a:lnTo>
                <a:lnTo>
                  <a:pt x="2681300" y="798487"/>
                </a:lnTo>
                <a:lnTo>
                  <a:pt x="2709875" y="798487"/>
                </a:lnTo>
                <a:lnTo>
                  <a:pt x="2709875" y="808012"/>
                </a:lnTo>
                <a:close/>
              </a:path>
              <a:path w="6107430" h="808355">
                <a:moveTo>
                  <a:pt x="2671775" y="808012"/>
                </a:moveTo>
                <a:lnTo>
                  <a:pt x="2643200" y="808012"/>
                </a:lnTo>
                <a:lnTo>
                  <a:pt x="2643200" y="798487"/>
                </a:lnTo>
                <a:lnTo>
                  <a:pt x="2671775" y="798487"/>
                </a:lnTo>
                <a:lnTo>
                  <a:pt x="2671775" y="808012"/>
                </a:lnTo>
                <a:close/>
              </a:path>
              <a:path w="6107430" h="808355">
                <a:moveTo>
                  <a:pt x="2633675" y="808012"/>
                </a:moveTo>
                <a:lnTo>
                  <a:pt x="2605100" y="808012"/>
                </a:lnTo>
                <a:lnTo>
                  <a:pt x="2605100" y="798487"/>
                </a:lnTo>
                <a:lnTo>
                  <a:pt x="2633675" y="798487"/>
                </a:lnTo>
                <a:lnTo>
                  <a:pt x="2633675" y="808012"/>
                </a:lnTo>
                <a:close/>
              </a:path>
              <a:path w="6107430" h="808355">
                <a:moveTo>
                  <a:pt x="2595575" y="808012"/>
                </a:moveTo>
                <a:lnTo>
                  <a:pt x="2567000" y="808012"/>
                </a:lnTo>
                <a:lnTo>
                  <a:pt x="2567000" y="798487"/>
                </a:lnTo>
                <a:lnTo>
                  <a:pt x="2595575" y="798487"/>
                </a:lnTo>
                <a:lnTo>
                  <a:pt x="2595575" y="808012"/>
                </a:lnTo>
                <a:close/>
              </a:path>
              <a:path w="6107430" h="808355">
                <a:moveTo>
                  <a:pt x="2557475" y="808012"/>
                </a:moveTo>
                <a:lnTo>
                  <a:pt x="2528900" y="808012"/>
                </a:lnTo>
                <a:lnTo>
                  <a:pt x="2528900" y="798487"/>
                </a:lnTo>
                <a:lnTo>
                  <a:pt x="2557475" y="798487"/>
                </a:lnTo>
                <a:lnTo>
                  <a:pt x="2557475" y="808012"/>
                </a:lnTo>
                <a:close/>
              </a:path>
              <a:path w="6107430" h="808355">
                <a:moveTo>
                  <a:pt x="2519375" y="808012"/>
                </a:moveTo>
                <a:lnTo>
                  <a:pt x="2490800" y="808012"/>
                </a:lnTo>
                <a:lnTo>
                  <a:pt x="2490800" y="798487"/>
                </a:lnTo>
                <a:lnTo>
                  <a:pt x="2519375" y="798487"/>
                </a:lnTo>
                <a:lnTo>
                  <a:pt x="2519375" y="808012"/>
                </a:lnTo>
                <a:close/>
              </a:path>
              <a:path w="6107430" h="808355">
                <a:moveTo>
                  <a:pt x="2481275" y="808012"/>
                </a:moveTo>
                <a:lnTo>
                  <a:pt x="2452700" y="808012"/>
                </a:lnTo>
                <a:lnTo>
                  <a:pt x="2452700" y="798487"/>
                </a:lnTo>
                <a:lnTo>
                  <a:pt x="2481275" y="798487"/>
                </a:lnTo>
                <a:lnTo>
                  <a:pt x="2481275" y="808012"/>
                </a:lnTo>
                <a:close/>
              </a:path>
              <a:path w="6107430" h="808355">
                <a:moveTo>
                  <a:pt x="2443175" y="808012"/>
                </a:moveTo>
                <a:lnTo>
                  <a:pt x="2414600" y="808012"/>
                </a:lnTo>
                <a:lnTo>
                  <a:pt x="2414600" y="798487"/>
                </a:lnTo>
                <a:lnTo>
                  <a:pt x="2443175" y="798487"/>
                </a:lnTo>
                <a:lnTo>
                  <a:pt x="2443175" y="808012"/>
                </a:lnTo>
                <a:close/>
              </a:path>
              <a:path w="6107430" h="808355">
                <a:moveTo>
                  <a:pt x="2405075" y="808012"/>
                </a:moveTo>
                <a:lnTo>
                  <a:pt x="2376500" y="808012"/>
                </a:lnTo>
                <a:lnTo>
                  <a:pt x="2376500" y="798487"/>
                </a:lnTo>
                <a:lnTo>
                  <a:pt x="2405075" y="798487"/>
                </a:lnTo>
                <a:lnTo>
                  <a:pt x="2405075" y="808012"/>
                </a:lnTo>
                <a:close/>
              </a:path>
              <a:path w="6107430" h="808355">
                <a:moveTo>
                  <a:pt x="2366975" y="808012"/>
                </a:moveTo>
                <a:lnTo>
                  <a:pt x="2338400" y="808012"/>
                </a:lnTo>
                <a:lnTo>
                  <a:pt x="2338400" y="798487"/>
                </a:lnTo>
                <a:lnTo>
                  <a:pt x="2366975" y="798487"/>
                </a:lnTo>
                <a:lnTo>
                  <a:pt x="2366975" y="808012"/>
                </a:lnTo>
                <a:close/>
              </a:path>
              <a:path w="6107430" h="808355">
                <a:moveTo>
                  <a:pt x="2328875" y="808012"/>
                </a:moveTo>
                <a:lnTo>
                  <a:pt x="2300300" y="808012"/>
                </a:lnTo>
                <a:lnTo>
                  <a:pt x="2300300" y="798487"/>
                </a:lnTo>
                <a:lnTo>
                  <a:pt x="2328875" y="798487"/>
                </a:lnTo>
                <a:lnTo>
                  <a:pt x="2328875" y="808012"/>
                </a:lnTo>
                <a:close/>
              </a:path>
              <a:path w="6107430" h="808355">
                <a:moveTo>
                  <a:pt x="2290775" y="808012"/>
                </a:moveTo>
                <a:lnTo>
                  <a:pt x="2262200" y="808012"/>
                </a:lnTo>
                <a:lnTo>
                  <a:pt x="2262200" y="798487"/>
                </a:lnTo>
                <a:lnTo>
                  <a:pt x="2290775" y="798487"/>
                </a:lnTo>
                <a:lnTo>
                  <a:pt x="2290775" y="808012"/>
                </a:lnTo>
                <a:close/>
              </a:path>
              <a:path w="6107430" h="808355">
                <a:moveTo>
                  <a:pt x="2252675" y="808012"/>
                </a:moveTo>
                <a:lnTo>
                  <a:pt x="2224100" y="808012"/>
                </a:lnTo>
                <a:lnTo>
                  <a:pt x="2224100" y="798487"/>
                </a:lnTo>
                <a:lnTo>
                  <a:pt x="2252675" y="798487"/>
                </a:lnTo>
                <a:lnTo>
                  <a:pt x="2252675" y="808012"/>
                </a:lnTo>
                <a:close/>
              </a:path>
              <a:path w="6107430" h="808355">
                <a:moveTo>
                  <a:pt x="2214575" y="808012"/>
                </a:moveTo>
                <a:lnTo>
                  <a:pt x="2186000" y="808012"/>
                </a:lnTo>
                <a:lnTo>
                  <a:pt x="2186000" y="798487"/>
                </a:lnTo>
                <a:lnTo>
                  <a:pt x="2214575" y="798487"/>
                </a:lnTo>
                <a:lnTo>
                  <a:pt x="2214575" y="808012"/>
                </a:lnTo>
                <a:close/>
              </a:path>
              <a:path w="6107430" h="808355">
                <a:moveTo>
                  <a:pt x="2176475" y="808012"/>
                </a:moveTo>
                <a:lnTo>
                  <a:pt x="2147900" y="808012"/>
                </a:lnTo>
                <a:lnTo>
                  <a:pt x="2147900" y="798487"/>
                </a:lnTo>
                <a:lnTo>
                  <a:pt x="2176475" y="798487"/>
                </a:lnTo>
                <a:lnTo>
                  <a:pt x="2176475" y="808012"/>
                </a:lnTo>
                <a:close/>
              </a:path>
              <a:path w="6107430" h="808355">
                <a:moveTo>
                  <a:pt x="2138375" y="808012"/>
                </a:moveTo>
                <a:lnTo>
                  <a:pt x="2109800" y="808012"/>
                </a:lnTo>
                <a:lnTo>
                  <a:pt x="2109800" y="798487"/>
                </a:lnTo>
                <a:lnTo>
                  <a:pt x="2138375" y="798487"/>
                </a:lnTo>
                <a:lnTo>
                  <a:pt x="2138375" y="808012"/>
                </a:lnTo>
                <a:close/>
              </a:path>
              <a:path w="6107430" h="808355">
                <a:moveTo>
                  <a:pt x="2100275" y="808012"/>
                </a:moveTo>
                <a:lnTo>
                  <a:pt x="2071700" y="808012"/>
                </a:lnTo>
                <a:lnTo>
                  <a:pt x="2071700" y="798487"/>
                </a:lnTo>
                <a:lnTo>
                  <a:pt x="2100275" y="798487"/>
                </a:lnTo>
                <a:lnTo>
                  <a:pt x="2100275" y="808012"/>
                </a:lnTo>
                <a:close/>
              </a:path>
              <a:path w="6107430" h="808355">
                <a:moveTo>
                  <a:pt x="2062175" y="808012"/>
                </a:moveTo>
                <a:lnTo>
                  <a:pt x="2033600" y="808012"/>
                </a:lnTo>
                <a:lnTo>
                  <a:pt x="2033600" y="798487"/>
                </a:lnTo>
                <a:lnTo>
                  <a:pt x="2062175" y="798487"/>
                </a:lnTo>
                <a:lnTo>
                  <a:pt x="2062175" y="808012"/>
                </a:lnTo>
                <a:close/>
              </a:path>
              <a:path w="6107430" h="808355">
                <a:moveTo>
                  <a:pt x="2024075" y="808012"/>
                </a:moveTo>
                <a:lnTo>
                  <a:pt x="1995500" y="808012"/>
                </a:lnTo>
                <a:lnTo>
                  <a:pt x="1995500" y="798487"/>
                </a:lnTo>
                <a:lnTo>
                  <a:pt x="2024075" y="798487"/>
                </a:lnTo>
                <a:lnTo>
                  <a:pt x="2024075" y="808012"/>
                </a:lnTo>
                <a:close/>
              </a:path>
              <a:path w="6107430" h="808355">
                <a:moveTo>
                  <a:pt x="1985975" y="808012"/>
                </a:moveTo>
                <a:lnTo>
                  <a:pt x="1957400" y="808012"/>
                </a:lnTo>
                <a:lnTo>
                  <a:pt x="1957400" y="798487"/>
                </a:lnTo>
                <a:lnTo>
                  <a:pt x="1985975" y="798487"/>
                </a:lnTo>
                <a:lnTo>
                  <a:pt x="1985975" y="808012"/>
                </a:lnTo>
                <a:close/>
              </a:path>
              <a:path w="6107430" h="808355">
                <a:moveTo>
                  <a:pt x="1947875" y="808012"/>
                </a:moveTo>
                <a:lnTo>
                  <a:pt x="1919300" y="808012"/>
                </a:lnTo>
                <a:lnTo>
                  <a:pt x="1919300" y="798487"/>
                </a:lnTo>
                <a:lnTo>
                  <a:pt x="1947875" y="798487"/>
                </a:lnTo>
                <a:lnTo>
                  <a:pt x="1947875" y="808012"/>
                </a:lnTo>
                <a:close/>
              </a:path>
              <a:path w="6107430" h="808355">
                <a:moveTo>
                  <a:pt x="1909775" y="808012"/>
                </a:moveTo>
                <a:lnTo>
                  <a:pt x="1881200" y="808012"/>
                </a:lnTo>
                <a:lnTo>
                  <a:pt x="1881200" y="798487"/>
                </a:lnTo>
                <a:lnTo>
                  <a:pt x="1909775" y="798487"/>
                </a:lnTo>
                <a:lnTo>
                  <a:pt x="1909775" y="808012"/>
                </a:lnTo>
                <a:close/>
              </a:path>
              <a:path w="6107430" h="808355">
                <a:moveTo>
                  <a:pt x="1871675" y="808012"/>
                </a:moveTo>
                <a:lnTo>
                  <a:pt x="1843100" y="808012"/>
                </a:lnTo>
                <a:lnTo>
                  <a:pt x="1843100" y="798487"/>
                </a:lnTo>
                <a:lnTo>
                  <a:pt x="1871675" y="798487"/>
                </a:lnTo>
                <a:lnTo>
                  <a:pt x="1871675" y="808012"/>
                </a:lnTo>
                <a:close/>
              </a:path>
              <a:path w="6107430" h="808355">
                <a:moveTo>
                  <a:pt x="1833575" y="808012"/>
                </a:moveTo>
                <a:lnTo>
                  <a:pt x="1805000" y="808012"/>
                </a:lnTo>
                <a:lnTo>
                  <a:pt x="1805000" y="798487"/>
                </a:lnTo>
                <a:lnTo>
                  <a:pt x="1833575" y="798487"/>
                </a:lnTo>
                <a:lnTo>
                  <a:pt x="1833575" y="808012"/>
                </a:lnTo>
                <a:close/>
              </a:path>
              <a:path w="6107430" h="808355">
                <a:moveTo>
                  <a:pt x="1795475" y="808012"/>
                </a:moveTo>
                <a:lnTo>
                  <a:pt x="1766900" y="808012"/>
                </a:lnTo>
                <a:lnTo>
                  <a:pt x="1766900" y="798487"/>
                </a:lnTo>
                <a:lnTo>
                  <a:pt x="1795475" y="798487"/>
                </a:lnTo>
                <a:lnTo>
                  <a:pt x="1795475" y="808012"/>
                </a:lnTo>
                <a:close/>
              </a:path>
              <a:path w="6107430" h="808355">
                <a:moveTo>
                  <a:pt x="1757375" y="808012"/>
                </a:moveTo>
                <a:lnTo>
                  <a:pt x="1728800" y="808012"/>
                </a:lnTo>
                <a:lnTo>
                  <a:pt x="1728800" y="798487"/>
                </a:lnTo>
                <a:lnTo>
                  <a:pt x="1757375" y="798487"/>
                </a:lnTo>
                <a:lnTo>
                  <a:pt x="1757375" y="808012"/>
                </a:lnTo>
                <a:close/>
              </a:path>
              <a:path w="6107430" h="808355">
                <a:moveTo>
                  <a:pt x="1719275" y="808012"/>
                </a:moveTo>
                <a:lnTo>
                  <a:pt x="1690700" y="808012"/>
                </a:lnTo>
                <a:lnTo>
                  <a:pt x="1690700" y="798487"/>
                </a:lnTo>
                <a:lnTo>
                  <a:pt x="1719275" y="798487"/>
                </a:lnTo>
                <a:lnTo>
                  <a:pt x="1719275" y="808012"/>
                </a:lnTo>
                <a:close/>
              </a:path>
              <a:path w="6107430" h="808355">
                <a:moveTo>
                  <a:pt x="1681175" y="808012"/>
                </a:moveTo>
                <a:lnTo>
                  <a:pt x="1652600" y="808012"/>
                </a:lnTo>
                <a:lnTo>
                  <a:pt x="1652600" y="798487"/>
                </a:lnTo>
                <a:lnTo>
                  <a:pt x="1681175" y="798487"/>
                </a:lnTo>
                <a:lnTo>
                  <a:pt x="1681175" y="808012"/>
                </a:lnTo>
                <a:close/>
              </a:path>
              <a:path w="6107430" h="808355">
                <a:moveTo>
                  <a:pt x="1643075" y="808012"/>
                </a:moveTo>
                <a:lnTo>
                  <a:pt x="1614500" y="808012"/>
                </a:lnTo>
                <a:lnTo>
                  <a:pt x="1614500" y="798487"/>
                </a:lnTo>
                <a:lnTo>
                  <a:pt x="1643075" y="798487"/>
                </a:lnTo>
                <a:lnTo>
                  <a:pt x="1643075" y="808012"/>
                </a:lnTo>
                <a:close/>
              </a:path>
              <a:path w="6107430" h="808355">
                <a:moveTo>
                  <a:pt x="1604975" y="808012"/>
                </a:moveTo>
                <a:lnTo>
                  <a:pt x="1576400" y="808012"/>
                </a:lnTo>
                <a:lnTo>
                  <a:pt x="1576400" y="798487"/>
                </a:lnTo>
                <a:lnTo>
                  <a:pt x="1604975" y="798487"/>
                </a:lnTo>
                <a:lnTo>
                  <a:pt x="1604975" y="808012"/>
                </a:lnTo>
                <a:close/>
              </a:path>
              <a:path w="6107430" h="808355">
                <a:moveTo>
                  <a:pt x="1566875" y="808012"/>
                </a:moveTo>
                <a:lnTo>
                  <a:pt x="1538300" y="808012"/>
                </a:lnTo>
                <a:lnTo>
                  <a:pt x="1538300" y="798487"/>
                </a:lnTo>
                <a:lnTo>
                  <a:pt x="1566875" y="798487"/>
                </a:lnTo>
                <a:lnTo>
                  <a:pt x="1566875" y="808012"/>
                </a:lnTo>
                <a:close/>
              </a:path>
              <a:path w="6107430" h="808355">
                <a:moveTo>
                  <a:pt x="1528775" y="808012"/>
                </a:moveTo>
                <a:lnTo>
                  <a:pt x="1500200" y="808012"/>
                </a:lnTo>
                <a:lnTo>
                  <a:pt x="1500200" y="798487"/>
                </a:lnTo>
                <a:lnTo>
                  <a:pt x="1528775" y="798487"/>
                </a:lnTo>
                <a:lnTo>
                  <a:pt x="1528775" y="808012"/>
                </a:lnTo>
                <a:close/>
              </a:path>
              <a:path w="6107430" h="808355">
                <a:moveTo>
                  <a:pt x="1490675" y="808012"/>
                </a:moveTo>
                <a:lnTo>
                  <a:pt x="1462100" y="808012"/>
                </a:lnTo>
                <a:lnTo>
                  <a:pt x="1462100" y="798487"/>
                </a:lnTo>
                <a:lnTo>
                  <a:pt x="1490675" y="798487"/>
                </a:lnTo>
                <a:lnTo>
                  <a:pt x="1490675" y="808012"/>
                </a:lnTo>
                <a:close/>
              </a:path>
              <a:path w="6107430" h="808355">
                <a:moveTo>
                  <a:pt x="1452575" y="808012"/>
                </a:moveTo>
                <a:lnTo>
                  <a:pt x="1424000" y="808012"/>
                </a:lnTo>
                <a:lnTo>
                  <a:pt x="1424000" y="798487"/>
                </a:lnTo>
                <a:lnTo>
                  <a:pt x="1452575" y="798487"/>
                </a:lnTo>
                <a:lnTo>
                  <a:pt x="1452575" y="808012"/>
                </a:lnTo>
                <a:close/>
              </a:path>
              <a:path w="6107430" h="808355">
                <a:moveTo>
                  <a:pt x="1414475" y="808012"/>
                </a:moveTo>
                <a:lnTo>
                  <a:pt x="1385900" y="808012"/>
                </a:lnTo>
                <a:lnTo>
                  <a:pt x="1385900" y="798487"/>
                </a:lnTo>
                <a:lnTo>
                  <a:pt x="1414475" y="798487"/>
                </a:lnTo>
                <a:lnTo>
                  <a:pt x="1414475" y="808012"/>
                </a:lnTo>
                <a:close/>
              </a:path>
              <a:path w="6107430" h="808355">
                <a:moveTo>
                  <a:pt x="1376375" y="808012"/>
                </a:moveTo>
                <a:lnTo>
                  <a:pt x="1347800" y="808012"/>
                </a:lnTo>
                <a:lnTo>
                  <a:pt x="1347800" y="798487"/>
                </a:lnTo>
                <a:lnTo>
                  <a:pt x="1376375" y="798487"/>
                </a:lnTo>
                <a:lnTo>
                  <a:pt x="1376375" y="808012"/>
                </a:lnTo>
                <a:close/>
              </a:path>
              <a:path w="6107430" h="808355">
                <a:moveTo>
                  <a:pt x="1338275" y="808012"/>
                </a:moveTo>
                <a:lnTo>
                  <a:pt x="1309700" y="808012"/>
                </a:lnTo>
                <a:lnTo>
                  <a:pt x="1309700" y="798487"/>
                </a:lnTo>
                <a:lnTo>
                  <a:pt x="1338275" y="798487"/>
                </a:lnTo>
                <a:lnTo>
                  <a:pt x="1338275" y="808012"/>
                </a:lnTo>
                <a:close/>
              </a:path>
              <a:path w="6107430" h="808355">
                <a:moveTo>
                  <a:pt x="1300175" y="808012"/>
                </a:moveTo>
                <a:lnTo>
                  <a:pt x="1271600" y="808012"/>
                </a:lnTo>
                <a:lnTo>
                  <a:pt x="1271600" y="798487"/>
                </a:lnTo>
                <a:lnTo>
                  <a:pt x="1300175" y="798487"/>
                </a:lnTo>
                <a:lnTo>
                  <a:pt x="1300175" y="808012"/>
                </a:lnTo>
                <a:close/>
              </a:path>
              <a:path w="6107430" h="808355">
                <a:moveTo>
                  <a:pt x="1262075" y="808012"/>
                </a:moveTo>
                <a:lnTo>
                  <a:pt x="1233500" y="808012"/>
                </a:lnTo>
                <a:lnTo>
                  <a:pt x="1233500" y="798487"/>
                </a:lnTo>
                <a:lnTo>
                  <a:pt x="1262075" y="798487"/>
                </a:lnTo>
                <a:lnTo>
                  <a:pt x="1262075" y="808012"/>
                </a:lnTo>
                <a:close/>
              </a:path>
              <a:path w="6107430" h="808355">
                <a:moveTo>
                  <a:pt x="1223975" y="808012"/>
                </a:moveTo>
                <a:lnTo>
                  <a:pt x="1195400" y="808012"/>
                </a:lnTo>
                <a:lnTo>
                  <a:pt x="1195400" y="798487"/>
                </a:lnTo>
                <a:lnTo>
                  <a:pt x="1223975" y="798487"/>
                </a:lnTo>
                <a:lnTo>
                  <a:pt x="1223975" y="808012"/>
                </a:lnTo>
                <a:close/>
              </a:path>
              <a:path w="6107430" h="808355">
                <a:moveTo>
                  <a:pt x="1185875" y="808012"/>
                </a:moveTo>
                <a:lnTo>
                  <a:pt x="1157300" y="808012"/>
                </a:lnTo>
                <a:lnTo>
                  <a:pt x="1157300" y="798487"/>
                </a:lnTo>
                <a:lnTo>
                  <a:pt x="1185875" y="798487"/>
                </a:lnTo>
                <a:lnTo>
                  <a:pt x="1185875" y="808012"/>
                </a:lnTo>
                <a:close/>
              </a:path>
              <a:path w="6107430" h="808355">
                <a:moveTo>
                  <a:pt x="1147775" y="808012"/>
                </a:moveTo>
                <a:lnTo>
                  <a:pt x="1119200" y="808012"/>
                </a:lnTo>
                <a:lnTo>
                  <a:pt x="1119200" y="798487"/>
                </a:lnTo>
                <a:lnTo>
                  <a:pt x="1147775" y="798487"/>
                </a:lnTo>
                <a:lnTo>
                  <a:pt x="1147775" y="808012"/>
                </a:lnTo>
                <a:close/>
              </a:path>
              <a:path w="6107430" h="808355">
                <a:moveTo>
                  <a:pt x="1109675" y="808012"/>
                </a:moveTo>
                <a:lnTo>
                  <a:pt x="1081100" y="808012"/>
                </a:lnTo>
                <a:lnTo>
                  <a:pt x="1081100" y="798487"/>
                </a:lnTo>
                <a:lnTo>
                  <a:pt x="1109675" y="798487"/>
                </a:lnTo>
                <a:lnTo>
                  <a:pt x="1109675" y="808012"/>
                </a:lnTo>
                <a:close/>
              </a:path>
              <a:path w="6107430" h="808355">
                <a:moveTo>
                  <a:pt x="1071575" y="808012"/>
                </a:moveTo>
                <a:lnTo>
                  <a:pt x="1043000" y="808012"/>
                </a:lnTo>
                <a:lnTo>
                  <a:pt x="1043000" y="798487"/>
                </a:lnTo>
                <a:lnTo>
                  <a:pt x="1071575" y="798487"/>
                </a:lnTo>
                <a:lnTo>
                  <a:pt x="1071575" y="808012"/>
                </a:lnTo>
                <a:close/>
              </a:path>
              <a:path w="6107430" h="808355">
                <a:moveTo>
                  <a:pt x="1033475" y="808012"/>
                </a:moveTo>
                <a:lnTo>
                  <a:pt x="1004900" y="808012"/>
                </a:lnTo>
                <a:lnTo>
                  <a:pt x="1004900" y="798487"/>
                </a:lnTo>
                <a:lnTo>
                  <a:pt x="1033475" y="798487"/>
                </a:lnTo>
                <a:lnTo>
                  <a:pt x="1033475" y="808012"/>
                </a:lnTo>
                <a:close/>
              </a:path>
              <a:path w="6107430" h="808355">
                <a:moveTo>
                  <a:pt x="995375" y="808012"/>
                </a:moveTo>
                <a:lnTo>
                  <a:pt x="966800" y="808012"/>
                </a:lnTo>
                <a:lnTo>
                  <a:pt x="966800" y="798487"/>
                </a:lnTo>
                <a:lnTo>
                  <a:pt x="995375" y="798487"/>
                </a:lnTo>
                <a:lnTo>
                  <a:pt x="995375" y="808012"/>
                </a:lnTo>
                <a:close/>
              </a:path>
              <a:path w="6107430" h="808355">
                <a:moveTo>
                  <a:pt x="957275" y="808012"/>
                </a:moveTo>
                <a:lnTo>
                  <a:pt x="928700" y="808012"/>
                </a:lnTo>
                <a:lnTo>
                  <a:pt x="928700" y="798487"/>
                </a:lnTo>
                <a:lnTo>
                  <a:pt x="957275" y="798487"/>
                </a:lnTo>
                <a:lnTo>
                  <a:pt x="957275" y="808012"/>
                </a:lnTo>
                <a:close/>
              </a:path>
              <a:path w="6107430" h="808355">
                <a:moveTo>
                  <a:pt x="919175" y="808012"/>
                </a:moveTo>
                <a:lnTo>
                  <a:pt x="890600" y="808012"/>
                </a:lnTo>
                <a:lnTo>
                  <a:pt x="890600" y="798487"/>
                </a:lnTo>
                <a:lnTo>
                  <a:pt x="919175" y="798487"/>
                </a:lnTo>
                <a:lnTo>
                  <a:pt x="919175" y="808012"/>
                </a:lnTo>
                <a:close/>
              </a:path>
              <a:path w="6107430" h="808355">
                <a:moveTo>
                  <a:pt x="881075" y="808012"/>
                </a:moveTo>
                <a:lnTo>
                  <a:pt x="852500" y="808012"/>
                </a:lnTo>
                <a:lnTo>
                  <a:pt x="852500" y="798487"/>
                </a:lnTo>
                <a:lnTo>
                  <a:pt x="881075" y="798487"/>
                </a:lnTo>
                <a:lnTo>
                  <a:pt x="881075" y="808012"/>
                </a:lnTo>
                <a:close/>
              </a:path>
              <a:path w="6107430" h="808355">
                <a:moveTo>
                  <a:pt x="842975" y="808012"/>
                </a:moveTo>
                <a:lnTo>
                  <a:pt x="814400" y="808012"/>
                </a:lnTo>
                <a:lnTo>
                  <a:pt x="814400" y="798487"/>
                </a:lnTo>
                <a:lnTo>
                  <a:pt x="842975" y="798487"/>
                </a:lnTo>
                <a:lnTo>
                  <a:pt x="842975" y="808012"/>
                </a:lnTo>
                <a:close/>
              </a:path>
              <a:path w="6107430" h="808355">
                <a:moveTo>
                  <a:pt x="804875" y="808012"/>
                </a:moveTo>
                <a:lnTo>
                  <a:pt x="776300" y="808012"/>
                </a:lnTo>
                <a:lnTo>
                  <a:pt x="776300" y="798487"/>
                </a:lnTo>
                <a:lnTo>
                  <a:pt x="804875" y="798487"/>
                </a:lnTo>
                <a:lnTo>
                  <a:pt x="804875" y="808012"/>
                </a:lnTo>
                <a:close/>
              </a:path>
              <a:path w="6107430" h="808355">
                <a:moveTo>
                  <a:pt x="766775" y="808012"/>
                </a:moveTo>
                <a:lnTo>
                  <a:pt x="738200" y="808012"/>
                </a:lnTo>
                <a:lnTo>
                  <a:pt x="738200" y="798487"/>
                </a:lnTo>
                <a:lnTo>
                  <a:pt x="766775" y="798487"/>
                </a:lnTo>
                <a:lnTo>
                  <a:pt x="766775" y="808012"/>
                </a:lnTo>
                <a:close/>
              </a:path>
              <a:path w="6107430" h="808355">
                <a:moveTo>
                  <a:pt x="728675" y="808012"/>
                </a:moveTo>
                <a:lnTo>
                  <a:pt x="700100" y="808012"/>
                </a:lnTo>
                <a:lnTo>
                  <a:pt x="700100" y="798487"/>
                </a:lnTo>
                <a:lnTo>
                  <a:pt x="728675" y="798487"/>
                </a:lnTo>
                <a:lnTo>
                  <a:pt x="728675" y="808012"/>
                </a:lnTo>
                <a:close/>
              </a:path>
              <a:path w="6107430" h="808355">
                <a:moveTo>
                  <a:pt x="690575" y="808012"/>
                </a:moveTo>
                <a:lnTo>
                  <a:pt x="662000" y="808012"/>
                </a:lnTo>
                <a:lnTo>
                  <a:pt x="662000" y="798487"/>
                </a:lnTo>
                <a:lnTo>
                  <a:pt x="690575" y="798487"/>
                </a:lnTo>
                <a:lnTo>
                  <a:pt x="690575" y="808012"/>
                </a:lnTo>
                <a:close/>
              </a:path>
              <a:path w="6107430" h="808355">
                <a:moveTo>
                  <a:pt x="652475" y="808012"/>
                </a:moveTo>
                <a:lnTo>
                  <a:pt x="623900" y="808012"/>
                </a:lnTo>
                <a:lnTo>
                  <a:pt x="623900" y="798487"/>
                </a:lnTo>
                <a:lnTo>
                  <a:pt x="652475" y="798487"/>
                </a:lnTo>
                <a:lnTo>
                  <a:pt x="652475" y="808012"/>
                </a:lnTo>
                <a:close/>
              </a:path>
              <a:path w="6107430" h="808355">
                <a:moveTo>
                  <a:pt x="614375" y="808012"/>
                </a:moveTo>
                <a:lnTo>
                  <a:pt x="585800" y="808012"/>
                </a:lnTo>
                <a:lnTo>
                  <a:pt x="585800" y="798487"/>
                </a:lnTo>
                <a:lnTo>
                  <a:pt x="614375" y="798487"/>
                </a:lnTo>
                <a:lnTo>
                  <a:pt x="614375" y="808012"/>
                </a:lnTo>
                <a:close/>
              </a:path>
              <a:path w="6107430" h="808355">
                <a:moveTo>
                  <a:pt x="576275" y="808012"/>
                </a:moveTo>
                <a:lnTo>
                  <a:pt x="547700" y="808012"/>
                </a:lnTo>
                <a:lnTo>
                  <a:pt x="547700" y="798487"/>
                </a:lnTo>
                <a:lnTo>
                  <a:pt x="576275" y="798487"/>
                </a:lnTo>
                <a:lnTo>
                  <a:pt x="576275" y="808012"/>
                </a:lnTo>
                <a:close/>
              </a:path>
              <a:path w="6107430" h="808355">
                <a:moveTo>
                  <a:pt x="538175" y="808012"/>
                </a:moveTo>
                <a:lnTo>
                  <a:pt x="509600" y="808012"/>
                </a:lnTo>
                <a:lnTo>
                  <a:pt x="509600" y="798487"/>
                </a:lnTo>
                <a:lnTo>
                  <a:pt x="538175" y="798487"/>
                </a:lnTo>
                <a:lnTo>
                  <a:pt x="538175" y="808012"/>
                </a:lnTo>
                <a:close/>
              </a:path>
              <a:path w="6107430" h="808355">
                <a:moveTo>
                  <a:pt x="500075" y="808012"/>
                </a:moveTo>
                <a:lnTo>
                  <a:pt x="471500" y="808012"/>
                </a:lnTo>
                <a:lnTo>
                  <a:pt x="471500" y="798487"/>
                </a:lnTo>
                <a:lnTo>
                  <a:pt x="500075" y="798487"/>
                </a:lnTo>
                <a:lnTo>
                  <a:pt x="500075" y="808012"/>
                </a:lnTo>
                <a:close/>
              </a:path>
              <a:path w="6107430" h="808355">
                <a:moveTo>
                  <a:pt x="461975" y="808012"/>
                </a:moveTo>
                <a:lnTo>
                  <a:pt x="433400" y="808012"/>
                </a:lnTo>
                <a:lnTo>
                  <a:pt x="433400" y="798487"/>
                </a:lnTo>
                <a:lnTo>
                  <a:pt x="461975" y="798487"/>
                </a:lnTo>
                <a:lnTo>
                  <a:pt x="461975" y="808012"/>
                </a:lnTo>
                <a:close/>
              </a:path>
              <a:path w="6107430" h="808355">
                <a:moveTo>
                  <a:pt x="423875" y="808012"/>
                </a:moveTo>
                <a:lnTo>
                  <a:pt x="395300" y="808012"/>
                </a:lnTo>
                <a:lnTo>
                  <a:pt x="395300" y="798487"/>
                </a:lnTo>
                <a:lnTo>
                  <a:pt x="423875" y="798487"/>
                </a:lnTo>
                <a:lnTo>
                  <a:pt x="423875" y="808012"/>
                </a:lnTo>
                <a:close/>
              </a:path>
              <a:path w="6107430" h="808355">
                <a:moveTo>
                  <a:pt x="385775" y="808012"/>
                </a:moveTo>
                <a:lnTo>
                  <a:pt x="357200" y="808012"/>
                </a:lnTo>
                <a:lnTo>
                  <a:pt x="357200" y="798487"/>
                </a:lnTo>
                <a:lnTo>
                  <a:pt x="385775" y="798487"/>
                </a:lnTo>
                <a:lnTo>
                  <a:pt x="385775" y="808012"/>
                </a:lnTo>
                <a:close/>
              </a:path>
              <a:path w="6107430" h="808355">
                <a:moveTo>
                  <a:pt x="347675" y="808012"/>
                </a:moveTo>
                <a:lnTo>
                  <a:pt x="319100" y="808012"/>
                </a:lnTo>
                <a:lnTo>
                  <a:pt x="319100" y="798487"/>
                </a:lnTo>
                <a:lnTo>
                  <a:pt x="347675" y="798487"/>
                </a:lnTo>
                <a:lnTo>
                  <a:pt x="347675" y="808012"/>
                </a:lnTo>
                <a:close/>
              </a:path>
              <a:path w="6107430" h="808355">
                <a:moveTo>
                  <a:pt x="309575" y="808012"/>
                </a:moveTo>
                <a:lnTo>
                  <a:pt x="281000" y="808012"/>
                </a:lnTo>
                <a:lnTo>
                  <a:pt x="281000" y="798487"/>
                </a:lnTo>
                <a:lnTo>
                  <a:pt x="309575" y="798487"/>
                </a:lnTo>
                <a:lnTo>
                  <a:pt x="309575" y="808012"/>
                </a:lnTo>
                <a:close/>
              </a:path>
              <a:path w="6107430" h="808355">
                <a:moveTo>
                  <a:pt x="271475" y="808012"/>
                </a:moveTo>
                <a:lnTo>
                  <a:pt x="242900" y="808012"/>
                </a:lnTo>
                <a:lnTo>
                  <a:pt x="242900" y="798487"/>
                </a:lnTo>
                <a:lnTo>
                  <a:pt x="271475" y="798487"/>
                </a:lnTo>
                <a:lnTo>
                  <a:pt x="271475" y="808012"/>
                </a:lnTo>
                <a:close/>
              </a:path>
              <a:path w="6107430" h="808355">
                <a:moveTo>
                  <a:pt x="233375" y="808012"/>
                </a:moveTo>
                <a:lnTo>
                  <a:pt x="204800" y="808012"/>
                </a:lnTo>
                <a:lnTo>
                  <a:pt x="204800" y="798487"/>
                </a:lnTo>
                <a:lnTo>
                  <a:pt x="233375" y="798487"/>
                </a:lnTo>
                <a:lnTo>
                  <a:pt x="233375" y="808012"/>
                </a:lnTo>
                <a:close/>
              </a:path>
              <a:path w="6107430" h="808355">
                <a:moveTo>
                  <a:pt x="195275" y="808012"/>
                </a:moveTo>
                <a:lnTo>
                  <a:pt x="166700" y="808012"/>
                </a:lnTo>
                <a:lnTo>
                  <a:pt x="166700" y="798487"/>
                </a:lnTo>
                <a:lnTo>
                  <a:pt x="195275" y="798487"/>
                </a:lnTo>
                <a:lnTo>
                  <a:pt x="195275" y="808012"/>
                </a:lnTo>
                <a:close/>
              </a:path>
              <a:path w="6107430" h="808355">
                <a:moveTo>
                  <a:pt x="157175" y="808012"/>
                </a:moveTo>
                <a:lnTo>
                  <a:pt x="128600" y="808012"/>
                </a:lnTo>
                <a:lnTo>
                  <a:pt x="128600" y="798487"/>
                </a:lnTo>
                <a:lnTo>
                  <a:pt x="157175" y="798487"/>
                </a:lnTo>
                <a:lnTo>
                  <a:pt x="157175" y="808012"/>
                </a:lnTo>
                <a:close/>
              </a:path>
              <a:path w="6107430" h="808355">
                <a:moveTo>
                  <a:pt x="119075" y="808012"/>
                </a:moveTo>
                <a:lnTo>
                  <a:pt x="90500" y="808012"/>
                </a:lnTo>
                <a:lnTo>
                  <a:pt x="90500" y="798487"/>
                </a:lnTo>
                <a:lnTo>
                  <a:pt x="119075" y="798487"/>
                </a:lnTo>
                <a:lnTo>
                  <a:pt x="119075" y="808012"/>
                </a:lnTo>
                <a:close/>
              </a:path>
              <a:path w="6107430" h="808355">
                <a:moveTo>
                  <a:pt x="80975" y="808012"/>
                </a:moveTo>
                <a:lnTo>
                  <a:pt x="52400" y="808012"/>
                </a:lnTo>
                <a:lnTo>
                  <a:pt x="52400" y="798487"/>
                </a:lnTo>
                <a:lnTo>
                  <a:pt x="80975" y="798487"/>
                </a:lnTo>
                <a:lnTo>
                  <a:pt x="80975" y="808012"/>
                </a:lnTo>
                <a:close/>
              </a:path>
              <a:path w="6107430" h="808355">
                <a:moveTo>
                  <a:pt x="42875" y="808012"/>
                </a:moveTo>
                <a:lnTo>
                  <a:pt x="14300" y="808012"/>
                </a:lnTo>
                <a:lnTo>
                  <a:pt x="14300" y="798487"/>
                </a:lnTo>
                <a:lnTo>
                  <a:pt x="42875" y="798487"/>
                </a:lnTo>
                <a:lnTo>
                  <a:pt x="42875" y="808012"/>
                </a:lnTo>
                <a:close/>
              </a:path>
            </a:pathLst>
          </a:custGeom>
          <a:solidFill>
            <a:srgbClr val="585858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2" name="object 32"/>
          <p:cNvSpPr txBox="1"/>
          <p:nvPr/>
        </p:nvSpPr>
        <p:spPr>
          <a:xfrm>
            <a:off x="2562504" y="1507845"/>
            <a:ext cx="5937885" cy="756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50000"/>
              </a:lnSpc>
              <a:spcBef>
                <a:spcPts val="100"/>
              </a:spcBef>
            </a:pPr>
            <a:r>
              <a:rPr sz="1600" b="1" dirty="0">
                <a:solidFill>
                  <a:srgbClr val="40404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        </a:t>
            </a:r>
            <a:r>
              <a:rPr sz="1600" b="1" spc="55" dirty="0">
                <a:solidFill>
                  <a:srgbClr val="40404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本次《安全生产法》修正案共</a:t>
            </a:r>
            <a:r>
              <a:rPr sz="1600" b="1" spc="-210" dirty="0">
                <a:solidFill>
                  <a:srgbClr val="40404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 42</a:t>
            </a:r>
            <a:r>
              <a:rPr sz="1600" b="1" spc="55" dirty="0">
                <a:solidFill>
                  <a:srgbClr val="40404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 </a:t>
            </a:r>
            <a:r>
              <a:rPr sz="1600" b="1" spc="60" dirty="0">
                <a:solidFill>
                  <a:srgbClr val="40404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条，总揽此次的修</a:t>
            </a:r>
            <a:r>
              <a:rPr sz="1600" b="1" spc="-15" dirty="0">
                <a:solidFill>
                  <a:srgbClr val="40404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正 </a:t>
            </a:r>
            <a:r>
              <a:rPr sz="1600" b="1" dirty="0">
                <a:solidFill>
                  <a:srgbClr val="40404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内容，有</a:t>
            </a:r>
            <a:r>
              <a:rPr sz="1600" b="1" spc="-5" dirty="0">
                <a:solidFill>
                  <a:srgbClr val="40404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 </a:t>
            </a:r>
            <a:r>
              <a:rPr sz="1600" b="1" dirty="0">
                <a:solidFill>
                  <a:srgbClr val="40404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5 个方面的鲜明特点 </a:t>
            </a:r>
            <a:r>
              <a:rPr sz="1600" b="1" spc="-5" dirty="0">
                <a:solidFill>
                  <a:srgbClr val="40404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： </a:t>
            </a:r>
            <a:endParaRPr sz="1600">
              <a:latin typeface="宋体" panose="02010600030101010101" pitchFamily="2" charset="-122"/>
              <a:cs typeface="宋体" panose="02010600030101010101" pitchFamily="2" charset="-122"/>
            </a:endParaRPr>
          </a:p>
        </p:txBody>
      </p:sp>
      <p:sp>
        <p:nvSpPr>
          <p:cNvPr id="33" name="object 33"/>
          <p:cNvSpPr txBox="1"/>
          <p:nvPr/>
        </p:nvSpPr>
        <p:spPr>
          <a:xfrm>
            <a:off x="2959303" y="2587548"/>
            <a:ext cx="5712460" cy="2204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84150" marR="175895" indent="-171450">
              <a:lnSpc>
                <a:spcPct val="132000"/>
              </a:lnSpc>
              <a:spcBef>
                <a:spcPts val="100"/>
              </a:spcBef>
              <a:buClr>
                <a:srgbClr val="C00000"/>
              </a:buClr>
              <a:buSzPct val="94000"/>
              <a:buFont typeface="Wingdings" panose="05000000000000000000"/>
              <a:buChar char=""/>
              <a:tabLst>
                <a:tab pos="184150" algn="l"/>
              </a:tabLst>
            </a:pPr>
            <a:r>
              <a:rPr sz="1800" b="1" spc="20" dirty="0">
                <a:solidFill>
                  <a:srgbClr val="40404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本次《安全生产法》修正案指导思想鲜</a:t>
            </a:r>
            <a:r>
              <a:rPr sz="1800" b="1" spc="25" dirty="0">
                <a:solidFill>
                  <a:srgbClr val="40404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明、内容全</a:t>
            </a:r>
            <a:r>
              <a:rPr sz="1800" b="1" spc="-10" dirty="0">
                <a:solidFill>
                  <a:srgbClr val="40404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面 </a:t>
            </a:r>
            <a:r>
              <a:rPr sz="1800" b="1" dirty="0">
                <a:solidFill>
                  <a:srgbClr val="40404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完善、更加贴近我国安全生产工作实际</a:t>
            </a:r>
            <a:r>
              <a:rPr sz="1800" b="1" spc="-10" dirty="0">
                <a:solidFill>
                  <a:srgbClr val="40404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；</a:t>
            </a:r>
            <a:endParaRPr sz="1800"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 marL="184150" marR="175895" indent="-171450">
              <a:lnSpc>
                <a:spcPct val="132000"/>
              </a:lnSpc>
              <a:buClr>
                <a:srgbClr val="C00000"/>
              </a:buClr>
              <a:buSzPct val="94000"/>
              <a:buFont typeface="Wingdings" panose="05000000000000000000"/>
              <a:buChar char=""/>
              <a:tabLst>
                <a:tab pos="184150" algn="l"/>
              </a:tabLst>
            </a:pPr>
            <a:r>
              <a:rPr sz="1800" b="1" spc="20" dirty="0">
                <a:solidFill>
                  <a:srgbClr val="40404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具有很强的实操性，能够有力指导我国</a:t>
            </a:r>
            <a:r>
              <a:rPr sz="1800" b="1" spc="25" dirty="0">
                <a:solidFill>
                  <a:srgbClr val="40404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下一阶段的</a:t>
            </a:r>
            <a:r>
              <a:rPr sz="1800" b="1" spc="-10" dirty="0">
                <a:solidFill>
                  <a:srgbClr val="40404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安 </a:t>
            </a:r>
            <a:r>
              <a:rPr sz="1800" b="1" dirty="0">
                <a:solidFill>
                  <a:srgbClr val="40404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全生产工作实践和安全发展</a:t>
            </a:r>
            <a:r>
              <a:rPr sz="1800" b="1" spc="-10" dirty="0">
                <a:solidFill>
                  <a:srgbClr val="40404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；</a:t>
            </a:r>
            <a:endParaRPr sz="1800"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 marL="184150" marR="5080" indent="-171450">
              <a:lnSpc>
                <a:spcPct val="132000"/>
              </a:lnSpc>
              <a:buClr>
                <a:srgbClr val="C00000"/>
              </a:buClr>
              <a:buSzPct val="94000"/>
              <a:buFont typeface="Wingdings" panose="05000000000000000000"/>
              <a:buChar char=""/>
              <a:tabLst>
                <a:tab pos="184150" algn="l"/>
              </a:tabLst>
            </a:pPr>
            <a:r>
              <a:rPr sz="1800" b="1" spc="20" dirty="0">
                <a:solidFill>
                  <a:srgbClr val="40404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对我国安全生产水平整体提升，防范遏</a:t>
            </a:r>
            <a:r>
              <a:rPr sz="1800" b="1" spc="25" dirty="0">
                <a:solidFill>
                  <a:srgbClr val="40404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制重特大生</a:t>
            </a:r>
            <a:r>
              <a:rPr sz="1800" b="1" spc="-10" dirty="0">
                <a:solidFill>
                  <a:srgbClr val="40404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产 </a:t>
            </a:r>
            <a:r>
              <a:rPr sz="1800" b="1" dirty="0">
                <a:solidFill>
                  <a:srgbClr val="40404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安全事故，保障人民群众生命财产安全具有重要意义</a:t>
            </a:r>
            <a:r>
              <a:rPr sz="1800" b="1" spc="-10" dirty="0">
                <a:solidFill>
                  <a:srgbClr val="40404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。</a:t>
            </a:r>
            <a:endParaRPr sz="1800">
              <a:latin typeface="宋体" panose="02010600030101010101" pitchFamily="2" charset="-122"/>
              <a:cs typeface="宋体" panose="02010600030101010101" pitchFamily="2" charset="-122"/>
            </a:endParaRPr>
          </a:p>
        </p:txBody>
      </p:sp>
      <p:sp>
        <p:nvSpPr>
          <p:cNvPr id="34" name="object 34"/>
          <p:cNvSpPr/>
          <p:nvPr/>
        </p:nvSpPr>
        <p:spPr>
          <a:xfrm>
            <a:off x="1077836" y="1516494"/>
            <a:ext cx="925677" cy="1085913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331975" y="303275"/>
            <a:ext cx="7812405" cy="180340"/>
          </a:xfrm>
          <a:custGeom>
            <a:avLst/>
            <a:gdLst/>
            <a:ahLst/>
            <a:cxnLst/>
            <a:rect l="l" t="t" r="r" b="b"/>
            <a:pathLst>
              <a:path w="7812405" h="180340">
                <a:moveTo>
                  <a:pt x="0" y="179832"/>
                </a:moveTo>
                <a:lnTo>
                  <a:pt x="7812024" y="179832"/>
                </a:lnTo>
                <a:lnTo>
                  <a:pt x="7812024" y="0"/>
                </a:lnTo>
                <a:lnTo>
                  <a:pt x="0" y="0"/>
                </a:lnTo>
                <a:lnTo>
                  <a:pt x="0" y="179832"/>
                </a:lnTo>
                <a:close/>
              </a:path>
            </a:pathLst>
          </a:custGeom>
          <a:solidFill>
            <a:srgbClr val="006FC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0" y="4416552"/>
            <a:ext cx="9144000" cy="431800"/>
          </a:xfrm>
          <a:custGeom>
            <a:avLst/>
            <a:gdLst/>
            <a:ahLst/>
            <a:cxnLst/>
            <a:rect l="l" t="t" r="r" b="b"/>
            <a:pathLst>
              <a:path w="9144000" h="431800">
                <a:moveTo>
                  <a:pt x="0" y="0"/>
                </a:moveTo>
                <a:lnTo>
                  <a:pt x="9144000" y="0"/>
                </a:lnTo>
                <a:lnTo>
                  <a:pt x="9144000" y="431291"/>
                </a:lnTo>
                <a:lnTo>
                  <a:pt x="0" y="431291"/>
                </a:lnTo>
                <a:lnTo>
                  <a:pt x="0" y="0"/>
                </a:lnTo>
                <a:close/>
              </a:path>
            </a:pathLst>
          </a:custGeom>
          <a:solidFill>
            <a:srgbClr val="006FC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3452888" y="1066571"/>
            <a:ext cx="2076450" cy="57277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3600" spc="-10" dirty="0">
                <a:solidFill>
                  <a:srgbClr val="006FC0"/>
                </a:solidFill>
                <a:latin typeface="Calibri" panose="020F0502020204030204"/>
                <a:cs typeface="Calibri" panose="020F0502020204030204"/>
              </a:rPr>
              <a:t>PART</a:t>
            </a:r>
            <a:r>
              <a:rPr sz="3600" spc="-95" dirty="0">
                <a:solidFill>
                  <a:srgbClr val="006FC0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3600" spc="-10" dirty="0">
                <a:solidFill>
                  <a:srgbClr val="006FC0"/>
                </a:solidFill>
                <a:latin typeface="Calibri" panose="020F0502020204030204"/>
                <a:cs typeface="Calibri" panose="020F0502020204030204"/>
              </a:rPr>
              <a:t>TWO</a:t>
            </a:r>
            <a:endParaRPr sz="3600">
              <a:latin typeface="Calibri" panose="020F0502020204030204"/>
              <a:cs typeface="Calibri" panose="020F0502020204030204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2039086" y="2919095"/>
            <a:ext cx="5066030" cy="1248410"/>
          </a:xfrm>
          <a:custGeom>
            <a:avLst/>
            <a:gdLst/>
            <a:ahLst/>
            <a:cxnLst/>
            <a:rect l="l" t="t" r="r" b="b"/>
            <a:pathLst>
              <a:path w="5066030" h="1248410">
                <a:moveTo>
                  <a:pt x="4892522" y="3810"/>
                </a:moveTo>
                <a:lnTo>
                  <a:pt x="173304" y="3810"/>
                </a:lnTo>
                <a:lnTo>
                  <a:pt x="183349" y="2539"/>
                </a:lnTo>
                <a:lnTo>
                  <a:pt x="194678" y="0"/>
                </a:lnTo>
                <a:lnTo>
                  <a:pt x="4871148" y="0"/>
                </a:lnTo>
                <a:lnTo>
                  <a:pt x="4882464" y="2539"/>
                </a:lnTo>
                <a:lnTo>
                  <a:pt x="4892522" y="3810"/>
                </a:lnTo>
                <a:close/>
              </a:path>
              <a:path w="5066030" h="1248410">
                <a:moveTo>
                  <a:pt x="4923383" y="12700"/>
                </a:moveTo>
                <a:lnTo>
                  <a:pt x="142443" y="12700"/>
                </a:lnTo>
                <a:lnTo>
                  <a:pt x="152514" y="8889"/>
                </a:lnTo>
                <a:lnTo>
                  <a:pt x="162204" y="6350"/>
                </a:lnTo>
                <a:lnTo>
                  <a:pt x="172681" y="3810"/>
                </a:lnTo>
                <a:lnTo>
                  <a:pt x="4893144" y="3810"/>
                </a:lnTo>
                <a:lnTo>
                  <a:pt x="4903622" y="6350"/>
                </a:lnTo>
                <a:lnTo>
                  <a:pt x="4913312" y="8889"/>
                </a:lnTo>
                <a:lnTo>
                  <a:pt x="4923383" y="12700"/>
                </a:lnTo>
                <a:close/>
              </a:path>
              <a:path w="5066030" h="1248410">
                <a:moveTo>
                  <a:pt x="4933238" y="16510"/>
                </a:moveTo>
                <a:lnTo>
                  <a:pt x="132587" y="16510"/>
                </a:lnTo>
                <a:lnTo>
                  <a:pt x="141846" y="12700"/>
                </a:lnTo>
                <a:lnTo>
                  <a:pt x="4923980" y="12700"/>
                </a:lnTo>
                <a:lnTo>
                  <a:pt x="4933238" y="16510"/>
                </a:lnTo>
                <a:close/>
              </a:path>
              <a:path w="5066030" h="1248410">
                <a:moveTo>
                  <a:pt x="150583" y="36830"/>
                </a:moveTo>
                <a:lnTo>
                  <a:pt x="95732" y="36830"/>
                </a:lnTo>
                <a:lnTo>
                  <a:pt x="104533" y="30480"/>
                </a:lnTo>
                <a:lnTo>
                  <a:pt x="113614" y="25400"/>
                </a:lnTo>
                <a:lnTo>
                  <a:pt x="122415" y="20319"/>
                </a:lnTo>
                <a:lnTo>
                  <a:pt x="132016" y="16510"/>
                </a:lnTo>
                <a:lnTo>
                  <a:pt x="4933810" y="16510"/>
                </a:lnTo>
                <a:lnTo>
                  <a:pt x="4943411" y="20319"/>
                </a:lnTo>
                <a:lnTo>
                  <a:pt x="4952212" y="25400"/>
                </a:lnTo>
                <a:lnTo>
                  <a:pt x="197396" y="25400"/>
                </a:lnTo>
                <a:lnTo>
                  <a:pt x="187185" y="26669"/>
                </a:lnTo>
                <a:lnTo>
                  <a:pt x="187820" y="26669"/>
                </a:lnTo>
                <a:lnTo>
                  <a:pt x="177774" y="29210"/>
                </a:lnTo>
                <a:lnTo>
                  <a:pt x="178396" y="29210"/>
                </a:lnTo>
                <a:lnTo>
                  <a:pt x="168529" y="30480"/>
                </a:lnTo>
                <a:lnTo>
                  <a:pt x="169138" y="30480"/>
                </a:lnTo>
                <a:lnTo>
                  <a:pt x="159461" y="33019"/>
                </a:lnTo>
                <a:lnTo>
                  <a:pt x="160058" y="33019"/>
                </a:lnTo>
                <a:lnTo>
                  <a:pt x="150583" y="36830"/>
                </a:lnTo>
                <a:close/>
              </a:path>
              <a:path w="5066030" h="1248410">
                <a:moveTo>
                  <a:pt x="4970094" y="36830"/>
                </a:moveTo>
                <a:lnTo>
                  <a:pt x="4915242" y="36830"/>
                </a:lnTo>
                <a:lnTo>
                  <a:pt x="4905768" y="33019"/>
                </a:lnTo>
                <a:lnTo>
                  <a:pt x="4906365" y="33019"/>
                </a:lnTo>
                <a:lnTo>
                  <a:pt x="4896688" y="30480"/>
                </a:lnTo>
                <a:lnTo>
                  <a:pt x="4897297" y="30480"/>
                </a:lnTo>
                <a:lnTo>
                  <a:pt x="4887429" y="29210"/>
                </a:lnTo>
                <a:lnTo>
                  <a:pt x="4888052" y="29210"/>
                </a:lnTo>
                <a:lnTo>
                  <a:pt x="4878006" y="26669"/>
                </a:lnTo>
                <a:lnTo>
                  <a:pt x="4878641" y="26669"/>
                </a:lnTo>
                <a:lnTo>
                  <a:pt x="4868430" y="25400"/>
                </a:lnTo>
                <a:lnTo>
                  <a:pt x="4952212" y="25400"/>
                </a:lnTo>
                <a:lnTo>
                  <a:pt x="4961293" y="30480"/>
                </a:lnTo>
                <a:lnTo>
                  <a:pt x="4970094" y="36830"/>
                </a:lnTo>
                <a:close/>
              </a:path>
              <a:path w="5066030" h="1248410">
                <a:moveTo>
                  <a:pt x="169138" y="1217930"/>
                </a:moveTo>
                <a:lnTo>
                  <a:pt x="104012" y="1217930"/>
                </a:lnTo>
                <a:lnTo>
                  <a:pt x="95224" y="1211580"/>
                </a:lnTo>
                <a:lnTo>
                  <a:pt x="87223" y="1206500"/>
                </a:lnTo>
                <a:lnTo>
                  <a:pt x="78562" y="1198880"/>
                </a:lnTo>
                <a:lnTo>
                  <a:pt x="71158" y="1192530"/>
                </a:lnTo>
                <a:lnTo>
                  <a:pt x="63627" y="1186180"/>
                </a:lnTo>
                <a:lnTo>
                  <a:pt x="63195" y="1184909"/>
                </a:lnTo>
                <a:lnTo>
                  <a:pt x="56032" y="1177290"/>
                </a:lnTo>
                <a:lnTo>
                  <a:pt x="49618" y="1169670"/>
                </a:lnTo>
                <a:lnTo>
                  <a:pt x="42811" y="1162050"/>
                </a:lnTo>
                <a:lnTo>
                  <a:pt x="37122" y="1153159"/>
                </a:lnTo>
                <a:lnTo>
                  <a:pt x="31483" y="1144270"/>
                </a:lnTo>
                <a:lnTo>
                  <a:pt x="31165" y="1144270"/>
                </a:lnTo>
                <a:lnTo>
                  <a:pt x="25958" y="1135380"/>
                </a:lnTo>
                <a:lnTo>
                  <a:pt x="21450" y="1126490"/>
                </a:lnTo>
                <a:lnTo>
                  <a:pt x="17094" y="1116330"/>
                </a:lnTo>
                <a:lnTo>
                  <a:pt x="16852" y="1116330"/>
                </a:lnTo>
                <a:lnTo>
                  <a:pt x="13195" y="1107440"/>
                </a:lnTo>
                <a:lnTo>
                  <a:pt x="12979" y="1106170"/>
                </a:lnTo>
                <a:lnTo>
                  <a:pt x="9588" y="1096009"/>
                </a:lnTo>
                <a:lnTo>
                  <a:pt x="6680" y="1085850"/>
                </a:lnTo>
                <a:lnTo>
                  <a:pt x="4406" y="1075690"/>
                </a:lnTo>
                <a:lnTo>
                  <a:pt x="0" y="1037590"/>
                </a:lnTo>
                <a:lnTo>
                  <a:pt x="0" y="210819"/>
                </a:lnTo>
                <a:lnTo>
                  <a:pt x="4279" y="172719"/>
                </a:lnTo>
                <a:lnTo>
                  <a:pt x="6680" y="162560"/>
                </a:lnTo>
                <a:lnTo>
                  <a:pt x="9588" y="152400"/>
                </a:lnTo>
                <a:lnTo>
                  <a:pt x="12979" y="142239"/>
                </a:lnTo>
                <a:lnTo>
                  <a:pt x="13195" y="140969"/>
                </a:lnTo>
                <a:lnTo>
                  <a:pt x="17094" y="130810"/>
                </a:lnTo>
                <a:lnTo>
                  <a:pt x="21450" y="121919"/>
                </a:lnTo>
                <a:lnTo>
                  <a:pt x="25958" y="113030"/>
                </a:lnTo>
                <a:lnTo>
                  <a:pt x="31165" y="104139"/>
                </a:lnTo>
                <a:lnTo>
                  <a:pt x="31483" y="102869"/>
                </a:lnTo>
                <a:lnTo>
                  <a:pt x="37122" y="95250"/>
                </a:lnTo>
                <a:lnTo>
                  <a:pt x="42811" y="86360"/>
                </a:lnTo>
                <a:lnTo>
                  <a:pt x="49618" y="77469"/>
                </a:lnTo>
                <a:lnTo>
                  <a:pt x="56032" y="71119"/>
                </a:lnTo>
                <a:lnTo>
                  <a:pt x="63195" y="63500"/>
                </a:lnTo>
                <a:lnTo>
                  <a:pt x="63627" y="62230"/>
                </a:lnTo>
                <a:lnTo>
                  <a:pt x="71158" y="55880"/>
                </a:lnTo>
                <a:lnTo>
                  <a:pt x="78562" y="49530"/>
                </a:lnTo>
                <a:lnTo>
                  <a:pt x="87223" y="41910"/>
                </a:lnTo>
                <a:lnTo>
                  <a:pt x="95224" y="36830"/>
                </a:lnTo>
                <a:lnTo>
                  <a:pt x="151168" y="36830"/>
                </a:lnTo>
                <a:lnTo>
                  <a:pt x="141897" y="39369"/>
                </a:lnTo>
                <a:lnTo>
                  <a:pt x="142481" y="39369"/>
                </a:lnTo>
                <a:lnTo>
                  <a:pt x="133438" y="43180"/>
                </a:lnTo>
                <a:lnTo>
                  <a:pt x="133997" y="43180"/>
                </a:lnTo>
                <a:lnTo>
                  <a:pt x="125196" y="48260"/>
                </a:lnTo>
                <a:lnTo>
                  <a:pt x="125742" y="48260"/>
                </a:lnTo>
                <a:lnTo>
                  <a:pt x="117195" y="52069"/>
                </a:lnTo>
                <a:lnTo>
                  <a:pt x="117716" y="52069"/>
                </a:lnTo>
                <a:lnTo>
                  <a:pt x="109435" y="57150"/>
                </a:lnTo>
                <a:lnTo>
                  <a:pt x="109943" y="57150"/>
                </a:lnTo>
                <a:lnTo>
                  <a:pt x="103543" y="62230"/>
                </a:lnTo>
                <a:lnTo>
                  <a:pt x="102438" y="62230"/>
                </a:lnTo>
                <a:lnTo>
                  <a:pt x="94729" y="68580"/>
                </a:lnTo>
                <a:lnTo>
                  <a:pt x="95199" y="68580"/>
                </a:lnTo>
                <a:lnTo>
                  <a:pt x="89275" y="73660"/>
                </a:lnTo>
                <a:lnTo>
                  <a:pt x="88239" y="73660"/>
                </a:lnTo>
                <a:lnTo>
                  <a:pt x="82334" y="80010"/>
                </a:lnTo>
                <a:lnTo>
                  <a:pt x="81584" y="80010"/>
                </a:lnTo>
                <a:lnTo>
                  <a:pt x="74828" y="87630"/>
                </a:lnTo>
                <a:lnTo>
                  <a:pt x="75234" y="87630"/>
                </a:lnTo>
                <a:lnTo>
                  <a:pt x="69890" y="93980"/>
                </a:lnTo>
                <a:lnTo>
                  <a:pt x="69215" y="93980"/>
                </a:lnTo>
                <a:lnTo>
                  <a:pt x="63157" y="101600"/>
                </a:lnTo>
                <a:lnTo>
                  <a:pt x="63512" y="101600"/>
                </a:lnTo>
                <a:lnTo>
                  <a:pt x="57823" y="109219"/>
                </a:lnTo>
                <a:lnTo>
                  <a:pt x="58166" y="109219"/>
                </a:lnTo>
                <a:lnTo>
                  <a:pt x="52857" y="116839"/>
                </a:lnTo>
                <a:lnTo>
                  <a:pt x="53174" y="116839"/>
                </a:lnTo>
                <a:lnTo>
                  <a:pt x="48973" y="124460"/>
                </a:lnTo>
                <a:lnTo>
                  <a:pt x="48564" y="124460"/>
                </a:lnTo>
                <a:lnTo>
                  <a:pt x="44056" y="133350"/>
                </a:lnTo>
                <a:lnTo>
                  <a:pt x="44323" y="133350"/>
                </a:lnTo>
                <a:lnTo>
                  <a:pt x="40817" y="140969"/>
                </a:lnTo>
                <a:lnTo>
                  <a:pt x="40487" y="140969"/>
                </a:lnTo>
                <a:lnTo>
                  <a:pt x="37287" y="149860"/>
                </a:lnTo>
                <a:lnTo>
                  <a:pt x="37045" y="149860"/>
                </a:lnTo>
                <a:lnTo>
                  <a:pt x="34234" y="158750"/>
                </a:lnTo>
                <a:lnTo>
                  <a:pt x="34023" y="158750"/>
                </a:lnTo>
                <a:lnTo>
                  <a:pt x="31611" y="167639"/>
                </a:lnTo>
                <a:lnTo>
                  <a:pt x="31432" y="167639"/>
                </a:lnTo>
                <a:lnTo>
                  <a:pt x="29159" y="177800"/>
                </a:lnTo>
                <a:lnTo>
                  <a:pt x="27482" y="186689"/>
                </a:lnTo>
                <a:lnTo>
                  <a:pt x="26288" y="196850"/>
                </a:lnTo>
                <a:lnTo>
                  <a:pt x="25996" y="200660"/>
                </a:lnTo>
                <a:lnTo>
                  <a:pt x="25643" y="205739"/>
                </a:lnTo>
                <a:lnTo>
                  <a:pt x="25387" y="210819"/>
                </a:lnTo>
                <a:lnTo>
                  <a:pt x="25387" y="1037590"/>
                </a:lnTo>
                <a:lnTo>
                  <a:pt x="25539" y="1041400"/>
                </a:lnTo>
                <a:lnTo>
                  <a:pt x="25660" y="1042669"/>
                </a:lnTo>
                <a:lnTo>
                  <a:pt x="25908" y="1046480"/>
                </a:lnTo>
                <a:lnTo>
                  <a:pt x="26339" y="1051559"/>
                </a:lnTo>
                <a:lnTo>
                  <a:pt x="27584" y="1061720"/>
                </a:lnTo>
                <a:lnTo>
                  <a:pt x="29286" y="1070609"/>
                </a:lnTo>
                <a:lnTo>
                  <a:pt x="31432" y="1080770"/>
                </a:lnTo>
                <a:lnTo>
                  <a:pt x="31611" y="1080770"/>
                </a:lnTo>
                <a:lnTo>
                  <a:pt x="34023" y="1089659"/>
                </a:lnTo>
                <a:lnTo>
                  <a:pt x="34234" y="1089659"/>
                </a:lnTo>
                <a:lnTo>
                  <a:pt x="37045" y="1098550"/>
                </a:lnTo>
                <a:lnTo>
                  <a:pt x="37287" y="1098550"/>
                </a:lnTo>
                <a:lnTo>
                  <a:pt x="40487" y="1107440"/>
                </a:lnTo>
                <a:lnTo>
                  <a:pt x="40817" y="1107440"/>
                </a:lnTo>
                <a:lnTo>
                  <a:pt x="44323" y="1115059"/>
                </a:lnTo>
                <a:lnTo>
                  <a:pt x="44056" y="1115059"/>
                </a:lnTo>
                <a:lnTo>
                  <a:pt x="48564" y="1123950"/>
                </a:lnTo>
                <a:lnTo>
                  <a:pt x="48973" y="1123950"/>
                </a:lnTo>
                <a:lnTo>
                  <a:pt x="53174" y="1131570"/>
                </a:lnTo>
                <a:lnTo>
                  <a:pt x="52857" y="1131570"/>
                </a:lnTo>
                <a:lnTo>
                  <a:pt x="58166" y="1139190"/>
                </a:lnTo>
                <a:lnTo>
                  <a:pt x="57823" y="1139190"/>
                </a:lnTo>
                <a:lnTo>
                  <a:pt x="63512" y="1146809"/>
                </a:lnTo>
                <a:lnTo>
                  <a:pt x="63157" y="1146809"/>
                </a:lnTo>
                <a:lnTo>
                  <a:pt x="69215" y="1154430"/>
                </a:lnTo>
                <a:lnTo>
                  <a:pt x="69890" y="1154430"/>
                </a:lnTo>
                <a:lnTo>
                  <a:pt x="75234" y="1160780"/>
                </a:lnTo>
                <a:lnTo>
                  <a:pt x="74828" y="1160780"/>
                </a:lnTo>
                <a:lnTo>
                  <a:pt x="81584" y="1167130"/>
                </a:lnTo>
                <a:lnTo>
                  <a:pt x="81153" y="1167130"/>
                </a:lnTo>
                <a:lnTo>
                  <a:pt x="88239" y="1173480"/>
                </a:lnTo>
                <a:lnTo>
                  <a:pt x="87795" y="1173480"/>
                </a:lnTo>
                <a:lnTo>
                  <a:pt x="95199" y="1179830"/>
                </a:lnTo>
                <a:lnTo>
                  <a:pt x="94729" y="1179830"/>
                </a:lnTo>
                <a:lnTo>
                  <a:pt x="102438" y="1186180"/>
                </a:lnTo>
                <a:lnTo>
                  <a:pt x="103543" y="1186180"/>
                </a:lnTo>
                <a:lnTo>
                  <a:pt x="109943" y="1191259"/>
                </a:lnTo>
                <a:lnTo>
                  <a:pt x="109435" y="1191259"/>
                </a:lnTo>
                <a:lnTo>
                  <a:pt x="117716" y="1196340"/>
                </a:lnTo>
                <a:lnTo>
                  <a:pt x="119332" y="1196340"/>
                </a:lnTo>
                <a:lnTo>
                  <a:pt x="125742" y="1200150"/>
                </a:lnTo>
                <a:lnTo>
                  <a:pt x="125196" y="1200150"/>
                </a:lnTo>
                <a:lnTo>
                  <a:pt x="133997" y="1205230"/>
                </a:lnTo>
                <a:lnTo>
                  <a:pt x="135699" y="1205230"/>
                </a:lnTo>
                <a:lnTo>
                  <a:pt x="142481" y="1209040"/>
                </a:lnTo>
                <a:lnTo>
                  <a:pt x="144987" y="1209040"/>
                </a:lnTo>
                <a:lnTo>
                  <a:pt x="151168" y="1211580"/>
                </a:lnTo>
                <a:lnTo>
                  <a:pt x="150583" y="1211580"/>
                </a:lnTo>
                <a:lnTo>
                  <a:pt x="160058" y="1215390"/>
                </a:lnTo>
                <a:lnTo>
                  <a:pt x="159461" y="1215390"/>
                </a:lnTo>
                <a:lnTo>
                  <a:pt x="169138" y="1217930"/>
                </a:lnTo>
                <a:close/>
              </a:path>
              <a:path w="5066030" h="1248410">
                <a:moveTo>
                  <a:pt x="4963883" y="63500"/>
                </a:moveTo>
                <a:lnTo>
                  <a:pt x="4955882" y="57150"/>
                </a:lnTo>
                <a:lnTo>
                  <a:pt x="4956390" y="57150"/>
                </a:lnTo>
                <a:lnTo>
                  <a:pt x="4948110" y="52069"/>
                </a:lnTo>
                <a:lnTo>
                  <a:pt x="4948631" y="52069"/>
                </a:lnTo>
                <a:lnTo>
                  <a:pt x="4940084" y="48260"/>
                </a:lnTo>
                <a:lnTo>
                  <a:pt x="4940630" y="48260"/>
                </a:lnTo>
                <a:lnTo>
                  <a:pt x="4931829" y="43180"/>
                </a:lnTo>
                <a:lnTo>
                  <a:pt x="4932387" y="43180"/>
                </a:lnTo>
                <a:lnTo>
                  <a:pt x="4923345" y="39369"/>
                </a:lnTo>
                <a:lnTo>
                  <a:pt x="4923929" y="39369"/>
                </a:lnTo>
                <a:lnTo>
                  <a:pt x="4914658" y="36830"/>
                </a:lnTo>
                <a:lnTo>
                  <a:pt x="4970602" y="36830"/>
                </a:lnTo>
                <a:lnTo>
                  <a:pt x="4978603" y="41910"/>
                </a:lnTo>
                <a:lnTo>
                  <a:pt x="4987264" y="49530"/>
                </a:lnTo>
                <a:lnTo>
                  <a:pt x="4994668" y="55880"/>
                </a:lnTo>
                <a:lnTo>
                  <a:pt x="5002199" y="62230"/>
                </a:lnTo>
                <a:lnTo>
                  <a:pt x="4963388" y="62230"/>
                </a:lnTo>
                <a:lnTo>
                  <a:pt x="4963883" y="63500"/>
                </a:lnTo>
                <a:close/>
              </a:path>
              <a:path w="5066030" h="1248410">
                <a:moveTo>
                  <a:pt x="101942" y="63500"/>
                </a:moveTo>
                <a:lnTo>
                  <a:pt x="102438" y="62230"/>
                </a:lnTo>
                <a:lnTo>
                  <a:pt x="103543" y="62230"/>
                </a:lnTo>
                <a:lnTo>
                  <a:pt x="101942" y="63500"/>
                </a:lnTo>
                <a:close/>
              </a:path>
              <a:path w="5066030" h="1248410">
                <a:moveTo>
                  <a:pt x="4978031" y="74930"/>
                </a:moveTo>
                <a:lnTo>
                  <a:pt x="4970627" y="68580"/>
                </a:lnTo>
                <a:lnTo>
                  <a:pt x="4971097" y="68580"/>
                </a:lnTo>
                <a:lnTo>
                  <a:pt x="4963388" y="62230"/>
                </a:lnTo>
                <a:lnTo>
                  <a:pt x="5002199" y="62230"/>
                </a:lnTo>
                <a:lnTo>
                  <a:pt x="5002631" y="63500"/>
                </a:lnTo>
                <a:lnTo>
                  <a:pt x="5009794" y="71119"/>
                </a:lnTo>
                <a:lnTo>
                  <a:pt x="5012359" y="73660"/>
                </a:lnTo>
                <a:lnTo>
                  <a:pt x="4977587" y="73660"/>
                </a:lnTo>
                <a:lnTo>
                  <a:pt x="4978031" y="74930"/>
                </a:lnTo>
                <a:close/>
              </a:path>
              <a:path w="5066030" h="1248410">
                <a:moveTo>
                  <a:pt x="87795" y="74930"/>
                </a:moveTo>
                <a:lnTo>
                  <a:pt x="88239" y="73660"/>
                </a:lnTo>
                <a:lnTo>
                  <a:pt x="89275" y="73660"/>
                </a:lnTo>
                <a:lnTo>
                  <a:pt x="87795" y="74930"/>
                </a:lnTo>
                <a:close/>
              </a:path>
              <a:path w="5066030" h="1248410">
                <a:moveTo>
                  <a:pt x="4984673" y="81280"/>
                </a:moveTo>
                <a:lnTo>
                  <a:pt x="4977587" y="73660"/>
                </a:lnTo>
                <a:lnTo>
                  <a:pt x="5012359" y="73660"/>
                </a:lnTo>
                <a:lnTo>
                  <a:pt x="5016207" y="77469"/>
                </a:lnTo>
                <a:lnTo>
                  <a:pt x="5018152" y="80010"/>
                </a:lnTo>
                <a:lnTo>
                  <a:pt x="4984242" y="80010"/>
                </a:lnTo>
                <a:lnTo>
                  <a:pt x="4984673" y="81280"/>
                </a:lnTo>
                <a:close/>
              </a:path>
              <a:path w="5066030" h="1248410">
                <a:moveTo>
                  <a:pt x="81153" y="81280"/>
                </a:moveTo>
                <a:lnTo>
                  <a:pt x="81584" y="80010"/>
                </a:lnTo>
                <a:lnTo>
                  <a:pt x="82334" y="80010"/>
                </a:lnTo>
                <a:lnTo>
                  <a:pt x="81153" y="81280"/>
                </a:lnTo>
                <a:close/>
              </a:path>
              <a:path w="5066030" h="1248410">
                <a:moveTo>
                  <a:pt x="4997005" y="95250"/>
                </a:moveTo>
                <a:lnTo>
                  <a:pt x="4990592" y="87630"/>
                </a:lnTo>
                <a:lnTo>
                  <a:pt x="4990998" y="87630"/>
                </a:lnTo>
                <a:lnTo>
                  <a:pt x="4984242" y="80010"/>
                </a:lnTo>
                <a:lnTo>
                  <a:pt x="5018152" y="80010"/>
                </a:lnTo>
                <a:lnTo>
                  <a:pt x="5023015" y="86360"/>
                </a:lnTo>
                <a:lnTo>
                  <a:pt x="5027881" y="93980"/>
                </a:lnTo>
                <a:lnTo>
                  <a:pt x="4996611" y="93980"/>
                </a:lnTo>
                <a:lnTo>
                  <a:pt x="4997005" y="95250"/>
                </a:lnTo>
                <a:close/>
              </a:path>
              <a:path w="5066030" h="1248410">
                <a:moveTo>
                  <a:pt x="68821" y="95250"/>
                </a:moveTo>
                <a:lnTo>
                  <a:pt x="69215" y="93980"/>
                </a:lnTo>
                <a:lnTo>
                  <a:pt x="69890" y="93980"/>
                </a:lnTo>
                <a:lnTo>
                  <a:pt x="68821" y="95250"/>
                </a:lnTo>
                <a:close/>
              </a:path>
              <a:path w="5066030" h="1248410">
                <a:moveTo>
                  <a:pt x="5017554" y="125730"/>
                </a:moveTo>
                <a:lnTo>
                  <a:pt x="5012651" y="116839"/>
                </a:lnTo>
                <a:lnTo>
                  <a:pt x="5012969" y="116839"/>
                </a:lnTo>
                <a:lnTo>
                  <a:pt x="5007660" y="109219"/>
                </a:lnTo>
                <a:lnTo>
                  <a:pt x="5008003" y="109219"/>
                </a:lnTo>
                <a:lnTo>
                  <a:pt x="5002314" y="101600"/>
                </a:lnTo>
                <a:lnTo>
                  <a:pt x="5002669" y="101600"/>
                </a:lnTo>
                <a:lnTo>
                  <a:pt x="4996611" y="93980"/>
                </a:lnTo>
                <a:lnTo>
                  <a:pt x="5027881" y="93980"/>
                </a:lnTo>
                <a:lnTo>
                  <a:pt x="5028692" y="95250"/>
                </a:lnTo>
                <a:lnTo>
                  <a:pt x="5029034" y="95250"/>
                </a:lnTo>
                <a:lnTo>
                  <a:pt x="5034343" y="102869"/>
                </a:lnTo>
                <a:lnTo>
                  <a:pt x="5034661" y="104139"/>
                </a:lnTo>
                <a:lnTo>
                  <a:pt x="5039868" y="113030"/>
                </a:lnTo>
                <a:lnTo>
                  <a:pt x="5044376" y="121919"/>
                </a:lnTo>
                <a:lnTo>
                  <a:pt x="5045621" y="124460"/>
                </a:lnTo>
                <a:lnTo>
                  <a:pt x="5017262" y="124460"/>
                </a:lnTo>
                <a:lnTo>
                  <a:pt x="5017554" y="125730"/>
                </a:lnTo>
                <a:close/>
              </a:path>
              <a:path w="5066030" h="1248410">
                <a:moveTo>
                  <a:pt x="48272" y="125730"/>
                </a:moveTo>
                <a:lnTo>
                  <a:pt x="48564" y="124460"/>
                </a:lnTo>
                <a:lnTo>
                  <a:pt x="48973" y="124460"/>
                </a:lnTo>
                <a:lnTo>
                  <a:pt x="48272" y="125730"/>
                </a:lnTo>
                <a:close/>
              </a:path>
              <a:path w="5066030" h="1248410">
                <a:moveTo>
                  <a:pt x="5025580" y="142239"/>
                </a:moveTo>
                <a:lnTo>
                  <a:pt x="5021503" y="133350"/>
                </a:lnTo>
                <a:lnTo>
                  <a:pt x="5021770" y="133350"/>
                </a:lnTo>
                <a:lnTo>
                  <a:pt x="5017262" y="124460"/>
                </a:lnTo>
                <a:lnTo>
                  <a:pt x="5045621" y="124460"/>
                </a:lnTo>
                <a:lnTo>
                  <a:pt x="5048732" y="130810"/>
                </a:lnTo>
                <a:lnTo>
                  <a:pt x="5052631" y="140969"/>
                </a:lnTo>
                <a:lnTo>
                  <a:pt x="5025339" y="140969"/>
                </a:lnTo>
                <a:lnTo>
                  <a:pt x="5025580" y="142239"/>
                </a:lnTo>
                <a:close/>
              </a:path>
              <a:path w="5066030" h="1248410">
                <a:moveTo>
                  <a:pt x="40233" y="142239"/>
                </a:moveTo>
                <a:lnTo>
                  <a:pt x="40487" y="140969"/>
                </a:lnTo>
                <a:lnTo>
                  <a:pt x="40817" y="140969"/>
                </a:lnTo>
                <a:lnTo>
                  <a:pt x="40233" y="142239"/>
                </a:lnTo>
                <a:close/>
              </a:path>
              <a:path w="5066030" h="1248410">
                <a:moveTo>
                  <a:pt x="5028996" y="151130"/>
                </a:moveTo>
                <a:lnTo>
                  <a:pt x="5025339" y="140969"/>
                </a:lnTo>
                <a:lnTo>
                  <a:pt x="5052631" y="140969"/>
                </a:lnTo>
                <a:lnTo>
                  <a:pt x="5052847" y="142239"/>
                </a:lnTo>
                <a:lnTo>
                  <a:pt x="5055390" y="149860"/>
                </a:lnTo>
                <a:lnTo>
                  <a:pt x="5028780" y="149860"/>
                </a:lnTo>
                <a:lnTo>
                  <a:pt x="5028996" y="151130"/>
                </a:lnTo>
                <a:close/>
              </a:path>
              <a:path w="5066030" h="1248410">
                <a:moveTo>
                  <a:pt x="36830" y="151130"/>
                </a:moveTo>
                <a:lnTo>
                  <a:pt x="37045" y="149860"/>
                </a:lnTo>
                <a:lnTo>
                  <a:pt x="37287" y="149860"/>
                </a:lnTo>
                <a:lnTo>
                  <a:pt x="36830" y="151130"/>
                </a:lnTo>
                <a:close/>
              </a:path>
              <a:path w="5066030" h="1248410">
                <a:moveTo>
                  <a:pt x="5031994" y="160019"/>
                </a:moveTo>
                <a:lnTo>
                  <a:pt x="5028780" y="149860"/>
                </a:lnTo>
                <a:lnTo>
                  <a:pt x="5055390" y="149860"/>
                </a:lnTo>
                <a:lnTo>
                  <a:pt x="5056238" y="152400"/>
                </a:lnTo>
                <a:lnTo>
                  <a:pt x="5058055" y="158750"/>
                </a:lnTo>
                <a:lnTo>
                  <a:pt x="5031803" y="158750"/>
                </a:lnTo>
                <a:lnTo>
                  <a:pt x="5031994" y="160019"/>
                </a:lnTo>
                <a:close/>
              </a:path>
              <a:path w="5066030" h="1248410">
                <a:moveTo>
                  <a:pt x="33832" y="160019"/>
                </a:moveTo>
                <a:lnTo>
                  <a:pt x="34023" y="158750"/>
                </a:lnTo>
                <a:lnTo>
                  <a:pt x="34234" y="158750"/>
                </a:lnTo>
                <a:lnTo>
                  <a:pt x="33832" y="160019"/>
                </a:lnTo>
                <a:close/>
              </a:path>
              <a:path w="5066030" h="1248410">
                <a:moveTo>
                  <a:pt x="5034546" y="168910"/>
                </a:moveTo>
                <a:lnTo>
                  <a:pt x="5031803" y="158750"/>
                </a:lnTo>
                <a:lnTo>
                  <a:pt x="5058055" y="158750"/>
                </a:lnTo>
                <a:lnTo>
                  <a:pt x="5059146" y="162560"/>
                </a:lnTo>
                <a:lnTo>
                  <a:pt x="5060283" y="167639"/>
                </a:lnTo>
                <a:lnTo>
                  <a:pt x="5034394" y="167639"/>
                </a:lnTo>
                <a:lnTo>
                  <a:pt x="5034546" y="168910"/>
                </a:lnTo>
                <a:close/>
              </a:path>
              <a:path w="5066030" h="1248410">
                <a:moveTo>
                  <a:pt x="31267" y="168910"/>
                </a:moveTo>
                <a:lnTo>
                  <a:pt x="31432" y="167639"/>
                </a:lnTo>
                <a:lnTo>
                  <a:pt x="31611" y="167639"/>
                </a:lnTo>
                <a:lnTo>
                  <a:pt x="31267" y="168910"/>
                </a:lnTo>
                <a:close/>
              </a:path>
              <a:path w="5066030" h="1248410">
                <a:moveTo>
                  <a:pt x="5065623" y="1042669"/>
                </a:moveTo>
                <a:lnTo>
                  <a:pt x="5040236" y="1042669"/>
                </a:lnTo>
                <a:lnTo>
                  <a:pt x="5040439" y="1037590"/>
                </a:lnTo>
                <a:lnTo>
                  <a:pt x="5040426" y="210819"/>
                </a:lnTo>
                <a:lnTo>
                  <a:pt x="5040236" y="205739"/>
                </a:lnTo>
                <a:lnTo>
                  <a:pt x="5039918" y="200660"/>
                </a:lnTo>
                <a:lnTo>
                  <a:pt x="5039487" y="196850"/>
                </a:lnTo>
                <a:lnTo>
                  <a:pt x="5038242" y="186689"/>
                </a:lnTo>
                <a:lnTo>
                  <a:pt x="5036540" y="177800"/>
                </a:lnTo>
                <a:lnTo>
                  <a:pt x="5034394" y="167639"/>
                </a:lnTo>
                <a:lnTo>
                  <a:pt x="5060283" y="167639"/>
                </a:lnTo>
                <a:lnTo>
                  <a:pt x="5061419" y="172719"/>
                </a:lnTo>
                <a:lnTo>
                  <a:pt x="5065826" y="210819"/>
                </a:lnTo>
                <a:lnTo>
                  <a:pt x="5065814" y="1037590"/>
                </a:lnTo>
                <a:lnTo>
                  <a:pt x="5065623" y="1042669"/>
                </a:lnTo>
                <a:close/>
              </a:path>
              <a:path w="5066030" h="1248410">
                <a:moveTo>
                  <a:pt x="25882" y="201930"/>
                </a:moveTo>
                <a:lnTo>
                  <a:pt x="25908" y="200660"/>
                </a:lnTo>
                <a:lnTo>
                  <a:pt x="25882" y="201930"/>
                </a:lnTo>
                <a:close/>
              </a:path>
              <a:path w="5066030" h="1248410">
                <a:moveTo>
                  <a:pt x="5039944" y="201930"/>
                </a:moveTo>
                <a:lnTo>
                  <a:pt x="5039829" y="200660"/>
                </a:lnTo>
                <a:lnTo>
                  <a:pt x="5039944" y="201930"/>
                </a:lnTo>
                <a:close/>
              </a:path>
              <a:path w="5066030" h="1248410">
                <a:moveTo>
                  <a:pt x="25577" y="207010"/>
                </a:moveTo>
                <a:lnTo>
                  <a:pt x="25590" y="205739"/>
                </a:lnTo>
                <a:lnTo>
                  <a:pt x="25577" y="207010"/>
                </a:lnTo>
                <a:close/>
              </a:path>
              <a:path w="5066030" h="1248410">
                <a:moveTo>
                  <a:pt x="5040249" y="207010"/>
                </a:moveTo>
                <a:lnTo>
                  <a:pt x="5040182" y="205739"/>
                </a:lnTo>
                <a:lnTo>
                  <a:pt x="5040249" y="207010"/>
                </a:lnTo>
                <a:close/>
              </a:path>
              <a:path w="5066030" h="1248410">
                <a:moveTo>
                  <a:pt x="25660" y="1042669"/>
                </a:moveTo>
                <a:lnTo>
                  <a:pt x="25577" y="1041400"/>
                </a:lnTo>
                <a:lnTo>
                  <a:pt x="25660" y="1042669"/>
                </a:lnTo>
                <a:close/>
              </a:path>
              <a:path w="5066030" h="1248410">
                <a:moveTo>
                  <a:pt x="5063811" y="1061720"/>
                </a:moveTo>
                <a:lnTo>
                  <a:pt x="5038242" y="1061720"/>
                </a:lnTo>
                <a:lnTo>
                  <a:pt x="5039537" y="1051559"/>
                </a:lnTo>
                <a:lnTo>
                  <a:pt x="5039944" y="1046480"/>
                </a:lnTo>
                <a:lnTo>
                  <a:pt x="5040249" y="1041400"/>
                </a:lnTo>
                <a:lnTo>
                  <a:pt x="5040236" y="1042669"/>
                </a:lnTo>
                <a:lnTo>
                  <a:pt x="5065623" y="1042669"/>
                </a:lnTo>
                <a:lnTo>
                  <a:pt x="5065242" y="1049020"/>
                </a:lnTo>
                <a:lnTo>
                  <a:pt x="5064734" y="1054100"/>
                </a:lnTo>
                <a:lnTo>
                  <a:pt x="5063811" y="1061720"/>
                </a:lnTo>
                <a:close/>
              </a:path>
              <a:path w="5066030" h="1248410">
                <a:moveTo>
                  <a:pt x="27708" y="1061720"/>
                </a:moveTo>
                <a:lnTo>
                  <a:pt x="27482" y="1060450"/>
                </a:lnTo>
                <a:lnTo>
                  <a:pt x="27708" y="1061720"/>
                </a:lnTo>
                <a:close/>
              </a:path>
              <a:path w="5066030" h="1248410">
                <a:moveTo>
                  <a:pt x="5060283" y="1080770"/>
                </a:moveTo>
                <a:lnTo>
                  <a:pt x="5034394" y="1080770"/>
                </a:lnTo>
                <a:lnTo>
                  <a:pt x="5036667" y="1070609"/>
                </a:lnTo>
                <a:lnTo>
                  <a:pt x="5038344" y="1060450"/>
                </a:lnTo>
                <a:lnTo>
                  <a:pt x="5038242" y="1061720"/>
                </a:lnTo>
                <a:lnTo>
                  <a:pt x="5063811" y="1061720"/>
                </a:lnTo>
                <a:lnTo>
                  <a:pt x="5063350" y="1065530"/>
                </a:lnTo>
                <a:lnTo>
                  <a:pt x="5061546" y="1075690"/>
                </a:lnTo>
                <a:lnTo>
                  <a:pt x="5060283" y="1080770"/>
                </a:lnTo>
                <a:close/>
              </a:path>
              <a:path w="5066030" h="1248410">
                <a:moveTo>
                  <a:pt x="31611" y="1080770"/>
                </a:moveTo>
                <a:lnTo>
                  <a:pt x="31432" y="1080770"/>
                </a:lnTo>
                <a:lnTo>
                  <a:pt x="31267" y="1079500"/>
                </a:lnTo>
                <a:lnTo>
                  <a:pt x="31611" y="1080770"/>
                </a:lnTo>
                <a:close/>
              </a:path>
              <a:path w="5066030" h="1248410">
                <a:moveTo>
                  <a:pt x="5058055" y="1089659"/>
                </a:moveTo>
                <a:lnTo>
                  <a:pt x="5031803" y="1089659"/>
                </a:lnTo>
                <a:lnTo>
                  <a:pt x="5034546" y="1079500"/>
                </a:lnTo>
                <a:lnTo>
                  <a:pt x="5034394" y="1080770"/>
                </a:lnTo>
                <a:lnTo>
                  <a:pt x="5060283" y="1080770"/>
                </a:lnTo>
                <a:lnTo>
                  <a:pt x="5059146" y="1085850"/>
                </a:lnTo>
                <a:lnTo>
                  <a:pt x="5058055" y="1089659"/>
                </a:lnTo>
                <a:close/>
              </a:path>
              <a:path w="5066030" h="1248410">
                <a:moveTo>
                  <a:pt x="34234" y="1089659"/>
                </a:moveTo>
                <a:lnTo>
                  <a:pt x="34023" y="1089659"/>
                </a:lnTo>
                <a:lnTo>
                  <a:pt x="33832" y="1088390"/>
                </a:lnTo>
                <a:lnTo>
                  <a:pt x="34234" y="1089659"/>
                </a:lnTo>
                <a:close/>
              </a:path>
              <a:path w="5066030" h="1248410">
                <a:moveTo>
                  <a:pt x="5055390" y="1098550"/>
                </a:moveTo>
                <a:lnTo>
                  <a:pt x="5028780" y="1098550"/>
                </a:lnTo>
                <a:lnTo>
                  <a:pt x="5031994" y="1088390"/>
                </a:lnTo>
                <a:lnTo>
                  <a:pt x="5031803" y="1089659"/>
                </a:lnTo>
                <a:lnTo>
                  <a:pt x="5058055" y="1089659"/>
                </a:lnTo>
                <a:lnTo>
                  <a:pt x="5056238" y="1096009"/>
                </a:lnTo>
                <a:lnTo>
                  <a:pt x="5055390" y="1098550"/>
                </a:lnTo>
                <a:close/>
              </a:path>
              <a:path w="5066030" h="1248410">
                <a:moveTo>
                  <a:pt x="37287" y="1098550"/>
                </a:moveTo>
                <a:lnTo>
                  <a:pt x="37045" y="1098550"/>
                </a:lnTo>
                <a:lnTo>
                  <a:pt x="36830" y="1097280"/>
                </a:lnTo>
                <a:lnTo>
                  <a:pt x="37287" y="1098550"/>
                </a:lnTo>
                <a:close/>
              </a:path>
              <a:path w="5066030" h="1248410">
                <a:moveTo>
                  <a:pt x="5052631" y="1107440"/>
                </a:moveTo>
                <a:lnTo>
                  <a:pt x="5025339" y="1107440"/>
                </a:lnTo>
                <a:lnTo>
                  <a:pt x="5028996" y="1097280"/>
                </a:lnTo>
                <a:lnTo>
                  <a:pt x="5028780" y="1098550"/>
                </a:lnTo>
                <a:lnTo>
                  <a:pt x="5055390" y="1098550"/>
                </a:lnTo>
                <a:lnTo>
                  <a:pt x="5052847" y="1106170"/>
                </a:lnTo>
                <a:lnTo>
                  <a:pt x="5052631" y="1107440"/>
                </a:lnTo>
                <a:close/>
              </a:path>
              <a:path w="5066030" h="1248410">
                <a:moveTo>
                  <a:pt x="40817" y="1107440"/>
                </a:moveTo>
                <a:lnTo>
                  <a:pt x="40487" y="1107440"/>
                </a:lnTo>
                <a:lnTo>
                  <a:pt x="40233" y="1106170"/>
                </a:lnTo>
                <a:lnTo>
                  <a:pt x="40817" y="1107440"/>
                </a:lnTo>
                <a:close/>
              </a:path>
              <a:path w="5066030" h="1248410">
                <a:moveTo>
                  <a:pt x="5045465" y="1123950"/>
                </a:moveTo>
                <a:lnTo>
                  <a:pt x="5017262" y="1123950"/>
                </a:lnTo>
                <a:lnTo>
                  <a:pt x="5021770" y="1115059"/>
                </a:lnTo>
                <a:lnTo>
                  <a:pt x="5021503" y="1115059"/>
                </a:lnTo>
                <a:lnTo>
                  <a:pt x="5025580" y="1106170"/>
                </a:lnTo>
                <a:lnTo>
                  <a:pt x="5025339" y="1107440"/>
                </a:lnTo>
                <a:lnTo>
                  <a:pt x="5052631" y="1107440"/>
                </a:lnTo>
                <a:lnTo>
                  <a:pt x="5048973" y="1116330"/>
                </a:lnTo>
                <a:lnTo>
                  <a:pt x="5048732" y="1116330"/>
                </a:lnTo>
                <a:lnTo>
                  <a:pt x="5045465" y="1123950"/>
                </a:lnTo>
                <a:close/>
              </a:path>
              <a:path w="5066030" h="1248410">
                <a:moveTo>
                  <a:pt x="48973" y="1123950"/>
                </a:moveTo>
                <a:lnTo>
                  <a:pt x="48564" y="1123950"/>
                </a:lnTo>
                <a:lnTo>
                  <a:pt x="48272" y="1122680"/>
                </a:lnTo>
                <a:lnTo>
                  <a:pt x="48973" y="1123950"/>
                </a:lnTo>
                <a:close/>
              </a:path>
              <a:path w="5066030" h="1248410">
                <a:moveTo>
                  <a:pt x="5027881" y="1154430"/>
                </a:moveTo>
                <a:lnTo>
                  <a:pt x="4996611" y="1154430"/>
                </a:lnTo>
                <a:lnTo>
                  <a:pt x="5002669" y="1146809"/>
                </a:lnTo>
                <a:lnTo>
                  <a:pt x="5002314" y="1146809"/>
                </a:lnTo>
                <a:lnTo>
                  <a:pt x="5008003" y="1139190"/>
                </a:lnTo>
                <a:lnTo>
                  <a:pt x="5007660" y="1139190"/>
                </a:lnTo>
                <a:lnTo>
                  <a:pt x="5012969" y="1131570"/>
                </a:lnTo>
                <a:lnTo>
                  <a:pt x="5012651" y="1131570"/>
                </a:lnTo>
                <a:lnTo>
                  <a:pt x="5017554" y="1122680"/>
                </a:lnTo>
                <a:lnTo>
                  <a:pt x="5017262" y="1123950"/>
                </a:lnTo>
                <a:lnTo>
                  <a:pt x="5045465" y="1123950"/>
                </a:lnTo>
                <a:lnTo>
                  <a:pt x="5044376" y="1126490"/>
                </a:lnTo>
                <a:lnTo>
                  <a:pt x="5039868" y="1135380"/>
                </a:lnTo>
                <a:lnTo>
                  <a:pt x="5034661" y="1144270"/>
                </a:lnTo>
                <a:lnTo>
                  <a:pt x="5034343" y="1144270"/>
                </a:lnTo>
                <a:lnTo>
                  <a:pt x="5029034" y="1153159"/>
                </a:lnTo>
                <a:lnTo>
                  <a:pt x="5028692" y="1153159"/>
                </a:lnTo>
                <a:lnTo>
                  <a:pt x="5027881" y="1154430"/>
                </a:lnTo>
                <a:close/>
              </a:path>
              <a:path w="5066030" h="1248410">
                <a:moveTo>
                  <a:pt x="69890" y="1154430"/>
                </a:moveTo>
                <a:lnTo>
                  <a:pt x="69215" y="1154430"/>
                </a:lnTo>
                <a:lnTo>
                  <a:pt x="68821" y="1153159"/>
                </a:lnTo>
                <a:lnTo>
                  <a:pt x="69890" y="1154430"/>
                </a:lnTo>
                <a:close/>
              </a:path>
              <a:path w="5066030" h="1248410">
                <a:moveTo>
                  <a:pt x="5002199" y="1186180"/>
                </a:moveTo>
                <a:lnTo>
                  <a:pt x="4963388" y="1186180"/>
                </a:lnTo>
                <a:lnTo>
                  <a:pt x="4971097" y="1179830"/>
                </a:lnTo>
                <a:lnTo>
                  <a:pt x="4970627" y="1179830"/>
                </a:lnTo>
                <a:lnTo>
                  <a:pt x="4978031" y="1173480"/>
                </a:lnTo>
                <a:lnTo>
                  <a:pt x="4977587" y="1173480"/>
                </a:lnTo>
                <a:lnTo>
                  <a:pt x="4984673" y="1167130"/>
                </a:lnTo>
                <a:lnTo>
                  <a:pt x="4984242" y="1167130"/>
                </a:lnTo>
                <a:lnTo>
                  <a:pt x="4990998" y="1160780"/>
                </a:lnTo>
                <a:lnTo>
                  <a:pt x="4990592" y="1160780"/>
                </a:lnTo>
                <a:lnTo>
                  <a:pt x="4997005" y="1153159"/>
                </a:lnTo>
                <a:lnTo>
                  <a:pt x="4996611" y="1154430"/>
                </a:lnTo>
                <a:lnTo>
                  <a:pt x="5027881" y="1154430"/>
                </a:lnTo>
                <a:lnTo>
                  <a:pt x="5023015" y="1162050"/>
                </a:lnTo>
                <a:lnTo>
                  <a:pt x="5016207" y="1169670"/>
                </a:lnTo>
                <a:lnTo>
                  <a:pt x="5009794" y="1177290"/>
                </a:lnTo>
                <a:lnTo>
                  <a:pt x="5002631" y="1184909"/>
                </a:lnTo>
                <a:lnTo>
                  <a:pt x="5002199" y="1186180"/>
                </a:lnTo>
                <a:close/>
              </a:path>
              <a:path w="5066030" h="1248410">
                <a:moveTo>
                  <a:pt x="103543" y="1186180"/>
                </a:moveTo>
                <a:lnTo>
                  <a:pt x="102438" y="1186180"/>
                </a:lnTo>
                <a:lnTo>
                  <a:pt x="101942" y="1184909"/>
                </a:lnTo>
                <a:lnTo>
                  <a:pt x="103543" y="1186180"/>
                </a:lnTo>
                <a:close/>
              </a:path>
              <a:path w="5066030" h="1248410">
                <a:moveTo>
                  <a:pt x="4990226" y="1196340"/>
                </a:moveTo>
                <a:lnTo>
                  <a:pt x="4948110" y="1196340"/>
                </a:lnTo>
                <a:lnTo>
                  <a:pt x="4956390" y="1191259"/>
                </a:lnTo>
                <a:lnTo>
                  <a:pt x="4955882" y="1191259"/>
                </a:lnTo>
                <a:lnTo>
                  <a:pt x="4963883" y="1184909"/>
                </a:lnTo>
                <a:lnTo>
                  <a:pt x="4963388" y="1186180"/>
                </a:lnTo>
                <a:lnTo>
                  <a:pt x="5002199" y="1186180"/>
                </a:lnTo>
                <a:lnTo>
                  <a:pt x="4994668" y="1192530"/>
                </a:lnTo>
                <a:lnTo>
                  <a:pt x="4990226" y="1196340"/>
                </a:lnTo>
                <a:close/>
              </a:path>
              <a:path w="5066030" h="1248410">
                <a:moveTo>
                  <a:pt x="119332" y="1196340"/>
                </a:moveTo>
                <a:lnTo>
                  <a:pt x="117716" y="1196340"/>
                </a:lnTo>
                <a:lnTo>
                  <a:pt x="117195" y="1195070"/>
                </a:lnTo>
                <a:lnTo>
                  <a:pt x="119332" y="1196340"/>
                </a:lnTo>
                <a:close/>
              </a:path>
              <a:path w="5066030" h="1248410">
                <a:moveTo>
                  <a:pt x="4980046" y="1205230"/>
                </a:moveTo>
                <a:lnTo>
                  <a:pt x="4931829" y="1205230"/>
                </a:lnTo>
                <a:lnTo>
                  <a:pt x="4940630" y="1200150"/>
                </a:lnTo>
                <a:lnTo>
                  <a:pt x="4940084" y="1200150"/>
                </a:lnTo>
                <a:lnTo>
                  <a:pt x="4948631" y="1195070"/>
                </a:lnTo>
                <a:lnTo>
                  <a:pt x="4948110" y="1196340"/>
                </a:lnTo>
                <a:lnTo>
                  <a:pt x="4990226" y="1196340"/>
                </a:lnTo>
                <a:lnTo>
                  <a:pt x="4987264" y="1198880"/>
                </a:lnTo>
                <a:lnTo>
                  <a:pt x="4980046" y="1205230"/>
                </a:lnTo>
                <a:close/>
              </a:path>
              <a:path w="5066030" h="1248410">
                <a:moveTo>
                  <a:pt x="135699" y="1205230"/>
                </a:moveTo>
                <a:lnTo>
                  <a:pt x="133997" y="1205230"/>
                </a:lnTo>
                <a:lnTo>
                  <a:pt x="133438" y="1203959"/>
                </a:lnTo>
                <a:lnTo>
                  <a:pt x="135699" y="1205230"/>
                </a:lnTo>
                <a:close/>
              </a:path>
              <a:path w="5066030" h="1248410">
                <a:moveTo>
                  <a:pt x="4974602" y="1209040"/>
                </a:moveTo>
                <a:lnTo>
                  <a:pt x="4923345" y="1209040"/>
                </a:lnTo>
                <a:lnTo>
                  <a:pt x="4932387" y="1203959"/>
                </a:lnTo>
                <a:lnTo>
                  <a:pt x="4931829" y="1205230"/>
                </a:lnTo>
                <a:lnTo>
                  <a:pt x="4980046" y="1205230"/>
                </a:lnTo>
                <a:lnTo>
                  <a:pt x="4978603" y="1206500"/>
                </a:lnTo>
                <a:lnTo>
                  <a:pt x="4974602" y="1209040"/>
                </a:lnTo>
                <a:close/>
              </a:path>
              <a:path w="5066030" h="1248410">
                <a:moveTo>
                  <a:pt x="144987" y="1209040"/>
                </a:moveTo>
                <a:lnTo>
                  <a:pt x="142481" y="1209040"/>
                </a:lnTo>
                <a:lnTo>
                  <a:pt x="141897" y="1207770"/>
                </a:lnTo>
                <a:lnTo>
                  <a:pt x="144987" y="1209040"/>
                </a:lnTo>
                <a:close/>
              </a:path>
              <a:path w="5066030" h="1248410">
                <a:moveTo>
                  <a:pt x="4961813" y="1217930"/>
                </a:moveTo>
                <a:lnTo>
                  <a:pt x="4896688" y="1217930"/>
                </a:lnTo>
                <a:lnTo>
                  <a:pt x="4906365" y="1215390"/>
                </a:lnTo>
                <a:lnTo>
                  <a:pt x="4905768" y="1215390"/>
                </a:lnTo>
                <a:lnTo>
                  <a:pt x="4915242" y="1211580"/>
                </a:lnTo>
                <a:lnTo>
                  <a:pt x="4914658" y="1211580"/>
                </a:lnTo>
                <a:lnTo>
                  <a:pt x="4923929" y="1207770"/>
                </a:lnTo>
                <a:lnTo>
                  <a:pt x="4923345" y="1209040"/>
                </a:lnTo>
                <a:lnTo>
                  <a:pt x="4974602" y="1209040"/>
                </a:lnTo>
                <a:lnTo>
                  <a:pt x="4970602" y="1211580"/>
                </a:lnTo>
                <a:lnTo>
                  <a:pt x="4961813" y="1217930"/>
                </a:lnTo>
                <a:close/>
              </a:path>
              <a:path w="5066030" h="1248410">
                <a:moveTo>
                  <a:pt x="4933810" y="1231900"/>
                </a:moveTo>
                <a:lnTo>
                  <a:pt x="132016" y="1231900"/>
                </a:lnTo>
                <a:lnTo>
                  <a:pt x="122415" y="1226820"/>
                </a:lnTo>
                <a:lnTo>
                  <a:pt x="113614" y="1223009"/>
                </a:lnTo>
                <a:lnTo>
                  <a:pt x="104533" y="1217930"/>
                </a:lnTo>
                <a:lnTo>
                  <a:pt x="168529" y="1217930"/>
                </a:lnTo>
                <a:lnTo>
                  <a:pt x="178396" y="1219200"/>
                </a:lnTo>
                <a:lnTo>
                  <a:pt x="177774" y="1219200"/>
                </a:lnTo>
                <a:lnTo>
                  <a:pt x="187820" y="1221740"/>
                </a:lnTo>
                <a:lnTo>
                  <a:pt x="187185" y="1221740"/>
                </a:lnTo>
                <a:lnTo>
                  <a:pt x="197396" y="1223009"/>
                </a:lnTo>
                <a:lnTo>
                  <a:pt x="4952212" y="1223009"/>
                </a:lnTo>
                <a:lnTo>
                  <a:pt x="4943411" y="1226820"/>
                </a:lnTo>
                <a:lnTo>
                  <a:pt x="4933810" y="1231900"/>
                </a:lnTo>
                <a:close/>
              </a:path>
              <a:path w="5066030" h="1248410">
                <a:moveTo>
                  <a:pt x="4952212" y="1223009"/>
                </a:moveTo>
                <a:lnTo>
                  <a:pt x="4868430" y="1223009"/>
                </a:lnTo>
                <a:lnTo>
                  <a:pt x="4878641" y="1221740"/>
                </a:lnTo>
                <a:lnTo>
                  <a:pt x="4878006" y="1221740"/>
                </a:lnTo>
                <a:lnTo>
                  <a:pt x="4888052" y="1219200"/>
                </a:lnTo>
                <a:lnTo>
                  <a:pt x="4887429" y="1219200"/>
                </a:lnTo>
                <a:lnTo>
                  <a:pt x="4897297" y="1217930"/>
                </a:lnTo>
                <a:lnTo>
                  <a:pt x="4961293" y="1217930"/>
                </a:lnTo>
                <a:lnTo>
                  <a:pt x="4952212" y="1223009"/>
                </a:lnTo>
                <a:close/>
              </a:path>
              <a:path w="5066030" h="1248410">
                <a:moveTo>
                  <a:pt x="4923980" y="1235709"/>
                </a:moveTo>
                <a:lnTo>
                  <a:pt x="141846" y="1235709"/>
                </a:lnTo>
                <a:lnTo>
                  <a:pt x="132587" y="1231900"/>
                </a:lnTo>
                <a:lnTo>
                  <a:pt x="4933238" y="1231900"/>
                </a:lnTo>
                <a:lnTo>
                  <a:pt x="4923980" y="1235709"/>
                </a:lnTo>
                <a:close/>
              </a:path>
              <a:path w="5066030" h="1248410">
                <a:moveTo>
                  <a:pt x="4893144" y="1244600"/>
                </a:moveTo>
                <a:lnTo>
                  <a:pt x="172681" y="1244600"/>
                </a:lnTo>
                <a:lnTo>
                  <a:pt x="162813" y="1242059"/>
                </a:lnTo>
                <a:lnTo>
                  <a:pt x="152514" y="1239520"/>
                </a:lnTo>
                <a:lnTo>
                  <a:pt x="142443" y="1235709"/>
                </a:lnTo>
                <a:lnTo>
                  <a:pt x="4923383" y="1235709"/>
                </a:lnTo>
                <a:lnTo>
                  <a:pt x="4913312" y="1239520"/>
                </a:lnTo>
                <a:lnTo>
                  <a:pt x="4903012" y="1242059"/>
                </a:lnTo>
                <a:lnTo>
                  <a:pt x="4893144" y="1244600"/>
                </a:lnTo>
                <a:close/>
              </a:path>
              <a:path w="5066030" h="1248410">
                <a:moveTo>
                  <a:pt x="4871148" y="1248409"/>
                </a:moveTo>
                <a:lnTo>
                  <a:pt x="199834" y="1248409"/>
                </a:lnTo>
                <a:lnTo>
                  <a:pt x="194195" y="1247140"/>
                </a:lnTo>
                <a:lnTo>
                  <a:pt x="173304" y="1244600"/>
                </a:lnTo>
                <a:lnTo>
                  <a:pt x="4892522" y="1244600"/>
                </a:lnTo>
                <a:lnTo>
                  <a:pt x="4882464" y="1245870"/>
                </a:lnTo>
                <a:lnTo>
                  <a:pt x="4871148" y="1248409"/>
                </a:lnTo>
                <a:close/>
              </a:path>
            </a:pathLst>
          </a:custGeom>
          <a:solidFill>
            <a:srgbClr val="C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 txBox="1"/>
          <p:nvPr/>
        </p:nvSpPr>
        <p:spPr>
          <a:xfrm>
            <a:off x="533400" y="2114550"/>
            <a:ext cx="8235950" cy="208788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501015" indent="-488315">
              <a:lnSpc>
                <a:spcPct val="100000"/>
              </a:lnSpc>
              <a:spcBef>
                <a:spcPts val="105"/>
              </a:spcBef>
              <a:buAutoNum type="arabicPeriod" startAt="2"/>
              <a:tabLst>
                <a:tab pos="501015" algn="l"/>
              </a:tabLst>
            </a:pPr>
            <a:r>
              <a:rPr sz="3200" b="1" dirty="0">
                <a:solidFill>
                  <a:srgbClr val="404040"/>
                </a:solidFill>
                <a:latin typeface="微软雅黑" panose="020B0503020204020204" charset="-122"/>
                <a:cs typeface="微软雅黑" panose="020B0503020204020204" charset="-122"/>
              </a:rPr>
              <a:t>「三管三必须」原则的核心要义与落地方</a:t>
            </a:r>
            <a:r>
              <a:rPr sz="3200" b="1" spc="5" dirty="0">
                <a:solidFill>
                  <a:srgbClr val="404040"/>
                </a:solidFill>
                <a:latin typeface="微软雅黑" panose="020B0503020204020204" charset="-122"/>
                <a:cs typeface="微软雅黑" panose="020B0503020204020204" charset="-122"/>
              </a:rPr>
              <a:t>法</a:t>
            </a:r>
            <a:endParaRPr sz="3200" dirty="0">
              <a:latin typeface="微软雅黑" panose="020B0503020204020204" charset="-122"/>
              <a:cs typeface="微软雅黑" panose="020B0503020204020204" charset="-122"/>
            </a:endParaRPr>
          </a:p>
          <a:p>
            <a:pPr>
              <a:lnSpc>
                <a:spcPct val="100000"/>
              </a:lnSpc>
              <a:spcBef>
                <a:spcPts val="10"/>
              </a:spcBef>
              <a:buClr>
                <a:srgbClr val="404040"/>
              </a:buClr>
              <a:buFont typeface="΢"/>
              <a:buAutoNum type="arabicPeriod" startAt="2"/>
            </a:pPr>
            <a:endParaRPr sz="2550" dirty="0">
              <a:latin typeface="微软雅黑" panose="020B0503020204020204" charset="-122"/>
              <a:cs typeface="微软雅黑" panose="020B0503020204020204" charset="-122"/>
            </a:endParaRPr>
          </a:p>
          <a:p>
            <a:pPr marL="2033905" lvl="1" indent="-286385">
              <a:lnSpc>
                <a:spcPct val="100000"/>
              </a:lnSpc>
              <a:buFont typeface="Wingdings" panose="05000000000000000000"/>
              <a:buChar char=""/>
              <a:tabLst>
                <a:tab pos="2033905" algn="l"/>
                <a:tab pos="2033905" algn="l"/>
              </a:tabLst>
            </a:pPr>
            <a:r>
              <a:rPr sz="1600" b="1" dirty="0">
                <a:solidFill>
                  <a:srgbClr val="585858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三句「网络语」带给我们怎样的思考</a:t>
            </a:r>
            <a:r>
              <a:rPr sz="1600" b="1" spc="-15" dirty="0">
                <a:solidFill>
                  <a:srgbClr val="585858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？</a:t>
            </a:r>
            <a:endParaRPr sz="1600" dirty="0"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 marL="2033905" lvl="1" indent="-286385">
              <a:lnSpc>
                <a:spcPct val="100000"/>
              </a:lnSpc>
              <a:spcBef>
                <a:spcPts val="960"/>
              </a:spcBef>
              <a:buFont typeface="Wingdings" panose="05000000000000000000"/>
              <a:buChar char=""/>
              <a:tabLst>
                <a:tab pos="2033905" algn="l"/>
                <a:tab pos="2033905" algn="l"/>
              </a:tabLst>
            </a:pPr>
            <a:r>
              <a:rPr sz="1600" b="1" dirty="0">
                <a:solidFill>
                  <a:srgbClr val="585858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「三管三必须」原则的核心要</a:t>
            </a:r>
            <a:r>
              <a:rPr sz="1600" b="1" spc="-15" dirty="0">
                <a:solidFill>
                  <a:srgbClr val="585858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义</a:t>
            </a:r>
            <a:endParaRPr sz="1600" dirty="0"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 marL="2033905" lvl="1" indent="-286385">
              <a:lnSpc>
                <a:spcPct val="100000"/>
              </a:lnSpc>
              <a:spcBef>
                <a:spcPts val="960"/>
              </a:spcBef>
              <a:buFont typeface="Wingdings" panose="05000000000000000000"/>
              <a:buChar char=""/>
              <a:tabLst>
                <a:tab pos="2033905" algn="l"/>
                <a:tab pos="2033905" algn="l"/>
              </a:tabLst>
            </a:pPr>
            <a:r>
              <a:rPr sz="1600" b="1" dirty="0">
                <a:solidFill>
                  <a:srgbClr val="585858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安全工作（三管三必须）落地的方</a:t>
            </a:r>
            <a:r>
              <a:rPr sz="1600" b="1" spc="-15" dirty="0">
                <a:solidFill>
                  <a:srgbClr val="585858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法</a:t>
            </a:r>
            <a:endParaRPr sz="1600" dirty="0">
              <a:latin typeface="宋体" panose="02010600030101010101" pitchFamily="2" charset="-122"/>
              <a:cs typeface="宋体" panose="02010600030101010101" pitchFamily="2" charset="-122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5507735" y="987577"/>
            <a:ext cx="3178175" cy="0"/>
          </a:xfrm>
          <a:custGeom>
            <a:avLst/>
            <a:gdLst/>
            <a:ahLst/>
            <a:cxnLst/>
            <a:rect l="l" t="t" r="r" b="b"/>
            <a:pathLst>
              <a:path w="3178175">
                <a:moveTo>
                  <a:pt x="0" y="0"/>
                </a:moveTo>
                <a:lnTo>
                  <a:pt x="3178086" y="0"/>
                </a:lnTo>
              </a:path>
            </a:pathLst>
          </a:custGeom>
          <a:ln w="9525">
            <a:solidFill>
              <a:srgbClr val="BEBEBE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329184" y="1531619"/>
            <a:ext cx="8418830" cy="3360420"/>
          </a:xfrm>
          <a:custGeom>
            <a:avLst/>
            <a:gdLst/>
            <a:ahLst/>
            <a:cxnLst/>
            <a:rect l="l" t="t" r="r" b="b"/>
            <a:pathLst>
              <a:path w="8418830" h="3360420">
                <a:moveTo>
                  <a:pt x="0" y="0"/>
                </a:moveTo>
                <a:lnTo>
                  <a:pt x="8418576" y="0"/>
                </a:lnTo>
                <a:lnTo>
                  <a:pt x="8418576" y="3360420"/>
                </a:lnTo>
                <a:lnTo>
                  <a:pt x="0" y="3360420"/>
                </a:lnTo>
                <a:lnTo>
                  <a:pt x="0" y="0"/>
                </a:lnTo>
                <a:close/>
              </a:path>
            </a:pathLst>
          </a:custGeom>
          <a:solidFill>
            <a:srgbClr val="F79546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 txBox="1"/>
          <p:nvPr/>
        </p:nvSpPr>
        <p:spPr>
          <a:xfrm>
            <a:off x="1578533" y="1557007"/>
            <a:ext cx="5915660" cy="3042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50000"/>
              </a:lnSpc>
              <a:spcBef>
                <a:spcPts val="100"/>
              </a:spcBef>
            </a:pPr>
            <a:r>
              <a:rPr sz="6600" b="1" dirty="0">
                <a:solidFill>
                  <a:srgbClr val="40404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钱多事少离家</a:t>
            </a:r>
            <a:r>
              <a:rPr sz="6600" b="1" spc="-20" dirty="0">
                <a:solidFill>
                  <a:srgbClr val="40404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近 </a:t>
            </a:r>
            <a:r>
              <a:rPr sz="6600" b="1" dirty="0">
                <a:solidFill>
                  <a:srgbClr val="40404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位高权重责任</a:t>
            </a:r>
            <a:r>
              <a:rPr sz="6600" b="1" spc="-30" dirty="0">
                <a:solidFill>
                  <a:srgbClr val="40404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轻</a:t>
            </a:r>
            <a:endParaRPr sz="6600">
              <a:latin typeface="宋体" panose="02010600030101010101" pitchFamily="2" charset="-122"/>
              <a:cs typeface="宋体" panose="02010600030101010101" pitchFamily="2" charset="-122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6348857" y="646607"/>
            <a:ext cx="186436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solidFill>
                  <a:srgbClr val="40404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三句「网络语」-</a:t>
            </a:r>
            <a:r>
              <a:rPr sz="1800" b="1" spc="-10" dirty="0">
                <a:solidFill>
                  <a:srgbClr val="40404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1</a:t>
            </a:r>
            <a:endParaRPr sz="1800">
              <a:latin typeface="宋体" panose="02010600030101010101" pitchFamily="2" charset="-122"/>
              <a:cs typeface="宋体" panose="02010600030101010101" pitchFamily="2" charset="-122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6119621" y="1058087"/>
            <a:ext cx="232283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solidFill>
                  <a:srgbClr val="40404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带给我们怎样的思考</a:t>
            </a:r>
            <a:r>
              <a:rPr sz="1800" b="1" spc="-10" dirty="0">
                <a:solidFill>
                  <a:srgbClr val="40404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？</a:t>
            </a:r>
            <a:endParaRPr sz="1800">
              <a:latin typeface="宋体" panose="02010600030101010101" pitchFamily="2" charset="-122"/>
              <a:cs typeface="宋体" panose="02010600030101010101" pitchFamily="2" charset="-122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323088" y="699516"/>
            <a:ext cx="5184775" cy="591820"/>
          </a:xfrm>
          <a:custGeom>
            <a:avLst/>
            <a:gdLst/>
            <a:ahLst/>
            <a:cxnLst/>
            <a:rect l="l" t="t" r="r" b="b"/>
            <a:pathLst>
              <a:path w="5184775" h="591819">
                <a:moveTo>
                  <a:pt x="0" y="0"/>
                </a:moveTo>
                <a:lnTo>
                  <a:pt x="5184648" y="0"/>
                </a:lnTo>
                <a:lnTo>
                  <a:pt x="5184648" y="591312"/>
                </a:lnTo>
                <a:lnTo>
                  <a:pt x="0" y="591312"/>
                </a:lnTo>
                <a:lnTo>
                  <a:pt x="0" y="0"/>
                </a:lnTo>
                <a:close/>
              </a:path>
            </a:pathLst>
          </a:custGeom>
          <a:solidFill>
            <a:srgbClr val="006FC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 txBox="1"/>
          <p:nvPr/>
        </p:nvSpPr>
        <p:spPr>
          <a:xfrm>
            <a:off x="323088" y="830351"/>
            <a:ext cx="518477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6080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solidFill>
                  <a:srgbClr val="FFFFFF"/>
                </a:solidFill>
                <a:latin typeface="微软雅黑" panose="020B0503020204020204" charset="-122"/>
                <a:cs typeface="微软雅黑" panose="020B0503020204020204" charset="-122"/>
              </a:rPr>
              <a:t>二、</a:t>
            </a:r>
            <a:r>
              <a:rPr sz="1800" b="1" spc="-20" dirty="0">
                <a:solidFill>
                  <a:srgbClr val="FFFFFF"/>
                </a:solidFill>
                <a:latin typeface="微软雅黑" panose="020B0503020204020204" charset="-122"/>
                <a:cs typeface="微软雅黑" panose="020B0503020204020204" charset="-122"/>
              </a:rPr>
              <a:t> </a:t>
            </a:r>
            <a:r>
              <a:rPr sz="1800" b="1" dirty="0">
                <a:solidFill>
                  <a:srgbClr val="FFFFFF"/>
                </a:solidFill>
                <a:latin typeface="微软雅黑" panose="020B0503020204020204" charset="-122"/>
                <a:cs typeface="微软雅黑" panose="020B0503020204020204" charset="-122"/>
              </a:rPr>
              <a:t>「三管三必须」的核心要义与落地方法</a:t>
            </a:r>
            <a:endParaRPr sz="1800">
              <a:latin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5067300" y="941832"/>
            <a:ext cx="440690" cy="106680"/>
          </a:xfrm>
          <a:custGeom>
            <a:avLst/>
            <a:gdLst/>
            <a:ahLst/>
            <a:cxnLst/>
            <a:rect l="l" t="t" r="r" b="b"/>
            <a:pathLst>
              <a:path w="440689" h="106680">
                <a:moveTo>
                  <a:pt x="440436" y="106680"/>
                </a:moveTo>
                <a:lnTo>
                  <a:pt x="0" y="53340"/>
                </a:lnTo>
                <a:lnTo>
                  <a:pt x="440436" y="0"/>
                </a:lnTo>
                <a:lnTo>
                  <a:pt x="440436" y="10668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352043" y="1440180"/>
            <a:ext cx="8333740" cy="3435350"/>
          </a:xfrm>
          <a:custGeom>
            <a:avLst/>
            <a:gdLst/>
            <a:ahLst/>
            <a:cxnLst/>
            <a:rect l="l" t="t" r="r" b="b"/>
            <a:pathLst>
              <a:path w="8333740" h="3435350">
                <a:moveTo>
                  <a:pt x="0" y="0"/>
                </a:moveTo>
                <a:lnTo>
                  <a:pt x="8333232" y="0"/>
                </a:lnTo>
                <a:lnTo>
                  <a:pt x="8333232" y="3435096"/>
                </a:lnTo>
                <a:lnTo>
                  <a:pt x="0" y="3435096"/>
                </a:lnTo>
                <a:lnTo>
                  <a:pt x="0" y="0"/>
                </a:lnTo>
                <a:close/>
              </a:path>
            </a:pathLst>
          </a:custGeom>
          <a:solidFill>
            <a:srgbClr val="00AFE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 txBox="1"/>
          <p:nvPr/>
        </p:nvSpPr>
        <p:spPr>
          <a:xfrm>
            <a:off x="1558899" y="1503565"/>
            <a:ext cx="5915660" cy="3042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50000"/>
              </a:lnSpc>
              <a:spcBef>
                <a:spcPts val="100"/>
              </a:spcBef>
            </a:pPr>
            <a:r>
              <a:rPr sz="6600" b="1" dirty="0">
                <a:solidFill>
                  <a:srgbClr val="FFFFFF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“重视”</a:t>
            </a:r>
            <a:r>
              <a:rPr sz="6600" b="1" dirty="0">
                <a:solidFill>
                  <a:srgbClr val="FCEADA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很重</a:t>
            </a:r>
            <a:r>
              <a:rPr sz="6600" b="1" spc="-20" dirty="0">
                <a:solidFill>
                  <a:srgbClr val="FCEADA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要  </a:t>
            </a:r>
            <a:r>
              <a:rPr sz="6600" b="1" dirty="0">
                <a:solidFill>
                  <a:srgbClr val="FF000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“重实”</a:t>
            </a:r>
            <a:r>
              <a:rPr sz="6600" b="1" dirty="0">
                <a:solidFill>
                  <a:srgbClr val="40404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更重</a:t>
            </a:r>
            <a:r>
              <a:rPr sz="6600" b="1" spc="-30" dirty="0">
                <a:solidFill>
                  <a:srgbClr val="40404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要</a:t>
            </a:r>
            <a:endParaRPr sz="6600">
              <a:latin typeface="宋体" panose="02010600030101010101" pitchFamily="2" charset="-122"/>
              <a:cs typeface="宋体" panose="02010600030101010101" pitchFamily="2" charset="-122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5795771" y="987577"/>
            <a:ext cx="2890520" cy="0"/>
          </a:xfrm>
          <a:custGeom>
            <a:avLst/>
            <a:gdLst/>
            <a:ahLst/>
            <a:cxnLst/>
            <a:rect l="l" t="t" r="r" b="b"/>
            <a:pathLst>
              <a:path w="2890520">
                <a:moveTo>
                  <a:pt x="0" y="0"/>
                </a:moveTo>
                <a:lnTo>
                  <a:pt x="2890050" y="0"/>
                </a:lnTo>
              </a:path>
            </a:pathLst>
          </a:custGeom>
          <a:ln w="9525">
            <a:solidFill>
              <a:srgbClr val="BEBEBE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 txBox="1"/>
          <p:nvPr/>
        </p:nvSpPr>
        <p:spPr>
          <a:xfrm>
            <a:off x="6348857" y="646607"/>
            <a:ext cx="186436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solidFill>
                  <a:srgbClr val="40404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三句「网络语」-</a:t>
            </a:r>
            <a:r>
              <a:rPr sz="1800" b="1" spc="-10" dirty="0">
                <a:solidFill>
                  <a:srgbClr val="40404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2</a:t>
            </a:r>
            <a:endParaRPr sz="1800">
              <a:latin typeface="宋体" panose="02010600030101010101" pitchFamily="2" charset="-122"/>
              <a:cs typeface="宋体" panose="02010600030101010101" pitchFamily="2" charset="-122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6119621" y="1058087"/>
            <a:ext cx="232283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solidFill>
                  <a:srgbClr val="40404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带给我们怎样的思考</a:t>
            </a:r>
            <a:r>
              <a:rPr sz="1800" b="1" spc="-10" dirty="0">
                <a:solidFill>
                  <a:srgbClr val="40404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？</a:t>
            </a:r>
            <a:endParaRPr sz="1800">
              <a:latin typeface="宋体" panose="02010600030101010101" pitchFamily="2" charset="-122"/>
              <a:cs typeface="宋体" panose="02010600030101010101" pitchFamily="2" charset="-122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323088" y="699516"/>
            <a:ext cx="5473065" cy="591820"/>
          </a:xfrm>
          <a:custGeom>
            <a:avLst/>
            <a:gdLst/>
            <a:ahLst/>
            <a:cxnLst/>
            <a:rect l="l" t="t" r="r" b="b"/>
            <a:pathLst>
              <a:path w="5473065" h="591819">
                <a:moveTo>
                  <a:pt x="0" y="0"/>
                </a:moveTo>
                <a:lnTo>
                  <a:pt x="5472684" y="0"/>
                </a:lnTo>
                <a:lnTo>
                  <a:pt x="5472684" y="591312"/>
                </a:lnTo>
                <a:lnTo>
                  <a:pt x="0" y="591312"/>
                </a:lnTo>
                <a:lnTo>
                  <a:pt x="0" y="0"/>
                </a:lnTo>
                <a:close/>
              </a:path>
            </a:pathLst>
          </a:custGeom>
          <a:solidFill>
            <a:srgbClr val="006FC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 txBox="1"/>
          <p:nvPr/>
        </p:nvSpPr>
        <p:spPr>
          <a:xfrm>
            <a:off x="323088" y="830351"/>
            <a:ext cx="547306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01625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solidFill>
                  <a:srgbClr val="FFFFFF"/>
                </a:solidFill>
                <a:latin typeface="微软雅黑" panose="020B0503020204020204" charset="-122"/>
                <a:cs typeface="微软雅黑" panose="020B0503020204020204" charset="-122"/>
              </a:rPr>
              <a:t>二、</a:t>
            </a:r>
            <a:r>
              <a:rPr sz="1800" b="1" spc="-25" dirty="0">
                <a:solidFill>
                  <a:srgbClr val="FFFFFF"/>
                </a:solidFill>
                <a:latin typeface="微软雅黑" panose="020B0503020204020204" charset="-122"/>
                <a:cs typeface="微软雅黑" panose="020B0503020204020204" charset="-122"/>
              </a:rPr>
              <a:t> </a:t>
            </a:r>
            <a:r>
              <a:rPr sz="1800" b="1" dirty="0">
                <a:solidFill>
                  <a:srgbClr val="FFFFFF"/>
                </a:solidFill>
                <a:latin typeface="微软雅黑" panose="020B0503020204020204" charset="-122"/>
                <a:cs typeface="微软雅黑" panose="020B0503020204020204" charset="-122"/>
              </a:rPr>
              <a:t>「三管三必须」原则的核心要义与落地方法</a:t>
            </a:r>
            <a:endParaRPr sz="1800">
              <a:latin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5330952" y="941832"/>
            <a:ext cx="464820" cy="106680"/>
          </a:xfrm>
          <a:custGeom>
            <a:avLst/>
            <a:gdLst/>
            <a:ahLst/>
            <a:cxnLst/>
            <a:rect l="l" t="t" r="r" b="b"/>
            <a:pathLst>
              <a:path w="464820" h="106680">
                <a:moveTo>
                  <a:pt x="464820" y="106680"/>
                </a:moveTo>
                <a:lnTo>
                  <a:pt x="0" y="53340"/>
                </a:lnTo>
                <a:lnTo>
                  <a:pt x="464820" y="0"/>
                </a:lnTo>
                <a:lnTo>
                  <a:pt x="464820" y="10668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323088" y="1463039"/>
            <a:ext cx="8362315" cy="3487420"/>
          </a:xfrm>
          <a:custGeom>
            <a:avLst/>
            <a:gdLst/>
            <a:ahLst/>
            <a:cxnLst/>
            <a:rect l="l" t="t" r="r" b="b"/>
            <a:pathLst>
              <a:path w="8362315" h="3487420">
                <a:moveTo>
                  <a:pt x="0" y="0"/>
                </a:moveTo>
                <a:lnTo>
                  <a:pt x="8362188" y="0"/>
                </a:lnTo>
                <a:lnTo>
                  <a:pt x="8362188" y="3486912"/>
                </a:lnTo>
                <a:lnTo>
                  <a:pt x="0" y="3486912"/>
                </a:lnTo>
                <a:lnTo>
                  <a:pt x="0" y="0"/>
                </a:lnTo>
                <a:close/>
              </a:path>
            </a:pathLst>
          </a:custGeom>
          <a:solidFill>
            <a:srgbClr val="40404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 txBox="1"/>
          <p:nvPr/>
        </p:nvSpPr>
        <p:spPr>
          <a:xfrm>
            <a:off x="1239202" y="1701292"/>
            <a:ext cx="6526530" cy="2768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07950" marR="5080" indent="-95885">
              <a:lnSpc>
                <a:spcPct val="150000"/>
              </a:lnSpc>
              <a:spcBef>
                <a:spcPts val="100"/>
              </a:spcBef>
            </a:pPr>
            <a:r>
              <a:rPr sz="6000" b="1" dirty="0">
                <a:solidFill>
                  <a:srgbClr val="FFFFFF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问题</a:t>
            </a:r>
            <a:r>
              <a:rPr sz="4500" b="1" dirty="0">
                <a:solidFill>
                  <a:srgbClr val="DBEDF4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都在</a:t>
            </a:r>
            <a:r>
              <a:rPr sz="6000" b="1" dirty="0">
                <a:solidFill>
                  <a:srgbClr val="FFFFFF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“前三排</a:t>
            </a:r>
            <a:r>
              <a:rPr sz="6000" b="1" spc="-20" dirty="0">
                <a:solidFill>
                  <a:srgbClr val="FFFFFF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” </a:t>
            </a:r>
            <a:r>
              <a:rPr sz="6000" b="1" dirty="0">
                <a:solidFill>
                  <a:srgbClr val="FFFF0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根子</a:t>
            </a:r>
            <a:r>
              <a:rPr sz="4500" b="1" dirty="0">
                <a:solidFill>
                  <a:srgbClr val="DCE6F1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就在</a:t>
            </a:r>
            <a:r>
              <a:rPr sz="4500" b="1" dirty="0">
                <a:solidFill>
                  <a:srgbClr val="FFFF0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“</a:t>
            </a:r>
            <a:r>
              <a:rPr sz="6000" b="1" dirty="0">
                <a:solidFill>
                  <a:srgbClr val="FFFF0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主席台</a:t>
            </a:r>
            <a:r>
              <a:rPr sz="6000" b="1" spc="-25" dirty="0">
                <a:solidFill>
                  <a:srgbClr val="FFFF0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”</a:t>
            </a:r>
            <a:endParaRPr sz="6000">
              <a:latin typeface="宋体" panose="02010600030101010101" pitchFamily="2" charset="-122"/>
              <a:cs typeface="宋体" panose="02010600030101010101" pitchFamily="2" charset="-122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5795771" y="987577"/>
            <a:ext cx="2890520" cy="0"/>
          </a:xfrm>
          <a:custGeom>
            <a:avLst/>
            <a:gdLst/>
            <a:ahLst/>
            <a:cxnLst/>
            <a:rect l="l" t="t" r="r" b="b"/>
            <a:pathLst>
              <a:path w="2890520">
                <a:moveTo>
                  <a:pt x="0" y="0"/>
                </a:moveTo>
                <a:lnTo>
                  <a:pt x="2890050" y="0"/>
                </a:lnTo>
              </a:path>
            </a:pathLst>
          </a:custGeom>
          <a:ln w="9525">
            <a:solidFill>
              <a:srgbClr val="BEBEBE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 txBox="1"/>
          <p:nvPr/>
        </p:nvSpPr>
        <p:spPr>
          <a:xfrm>
            <a:off x="6348857" y="646607"/>
            <a:ext cx="186436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solidFill>
                  <a:srgbClr val="40404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三句「网络语」-</a:t>
            </a:r>
            <a:r>
              <a:rPr sz="1800" b="1" spc="-10" dirty="0">
                <a:solidFill>
                  <a:srgbClr val="40404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3</a:t>
            </a:r>
            <a:endParaRPr sz="1800">
              <a:latin typeface="宋体" panose="02010600030101010101" pitchFamily="2" charset="-122"/>
              <a:cs typeface="宋体" panose="02010600030101010101" pitchFamily="2" charset="-122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6119621" y="1058087"/>
            <a:ext cx="232283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solidFill>
                  <a:srgbClr val="40404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带给我们怎样的思考</a:t>
            </a:r>
            <a:r>
              <a:rPr sz="1800" b="1" spc="-10" dirty="0">
                <a:solidFill>
                  <a:srgbClr val="40404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？</a:t>
            </a:r>
            <a:endParaRPr sz="1800">
              <a:latin typeface="宋体" panose="02010600030101010101" pitchFamily="2" charset="-122"/>
              <a:cs typeface="宋体" panose="02010600030101010101" pitchFamily="2" charset="-122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323088" y="699516"/>
            <a:ext cx="5473065" cy="591820"/>
          </a:xfrm>
          <a:custGeom>
            <a:avLst/>
            <a:gdLst/>
            <a:ahLst/>
            <a:cxnLst/>
            <a:rect l="l" t="t" r="r" b="b"/>
            <a:pathLst>
              <a:path w="5473065" h="591819">
                <a:moveTo>
                  <a:pt x="0" y="0"/>
                </a:moveTo>
                <a:lnTo>
                  <a:pt x="5472684" y="0"/>
                </a:lnTo>
                <a:lnTo>
                  <a:pt x="5472684" y="591312"/>
                </a:lnTo>
                <a:lnTo>
                  <a:pt x="0" y="591312"/>
                </a:lnTo>
                <a:lnTo>
                  <a:pt x="0" y="0"/>
                </a:lnTo>
                <a:close/>
              </a:path>
            </a:pathLst>
          </a:custGeom>
          <a:solidFill>
            <a:srgbClr val="006FC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 txBox="1"/>
          <p:nvPr/>
        </p:nvSpPr>
        <p:spPr>
          <a:xfrm>
            <a:off x="323088" y="830351"/>
            <a:ext cx="547306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01625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solidFill>
                  <a:srgbClr val="FFFFFF"/>
                </a:solidFill>
                <a:latin typeface="微软雅黑" panose="020B0503020204020204" charset="-122"/>
                <a:cs typeface="微软雅黑" panose="020B0503020204020204" charset="-122"/>
              </a:rPr>
              <a:t>二、</a:t>
            </a:r>
            <a:r>
              <a:rPr sz="1800" b="1" spc="-25" dirty="0">
                <a:solidFill>
                  <a:srgbClr val="FFFFFF"/>
                </a:solidFill>
                <a:latin typeface="微软雅黑" panose="020B0503020204020204" charset="-122"/>
                <a:cs typeface="微软雅黑" panose="020B0503020204020204" charset="-122"/>
              </a:rPr>
              <a:t> </a:t>
            </a:r>
            <a:r>
              <a:rPr sz="1800" b="1" dirty="0">
                <a:solidFill>
                  <a:srgbClr val="FFFFFF"/>
                </a:solidFill>
                <a:latin typeface="微软雅黑" panose="020B0503020204020204" charset="-122"/>
                <a:cs typeface="微软雅黑" panose="020B0503020204020204" charset="-122"/>
              </a:rPr>
              <a:t>「三管三必须」原则的核心要义与落地方法</a:t>
            </a:r>
            <a:endParaRPr sz="1800" dirty="0">
              <a:latin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5330952" y="941832"/>
            <a:ext cx="464820" cy="106680"/>
          </a:xfrm>
          <a:custGeom>
            <a:avLst/>
            <a:gdLst/>
            <a:ahLst/>
            <a:cxnLst/>
            <a:rect l="l" t="t" r="r" b="b"/>
            <a:pathLst>
              <a:path w="464820" h="106680">
                <a:moveTo>
                  <a:pt x="464820" y="106680"/>
                </a:moveTo>
                <a:lnTo>
                  <a:pt x="0" y="53340"/>
                </a:lnTo>
                <a:lnTo>
                  <a:pt x="464820" y="0"/>
                </a:lnTo>
                <a:lnTo>
                  <a:pt x="464820" y="10668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74548" y="1443938"/>
            <a:ext cx="2491956" cy="1150720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2169" y="2656541"/>
            <a:ext cx="2484335" cy="1112616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2169" y="3867150"/>
            <a:ext cx="2484335" cy="1143099"/>
          </a:xfrm>
          <a:prstGeom prst="rect">
            <a:avLst/>
          </a:prstGeom>
        </p:spPr>
      </p:pic>
      <p:sp>
        <p:nvSpPr>
          <p:cNvPr id="5" name="等腰三角形 4"/>
          <p:cNvSpPr/>
          <p:nvPr/>
        </p:nvSpPr>
        <p:spPr>
          <a:xfrm rot="5400000">
            <a:off x="5143500" y="1461664"/>
            <a:ext cx="1524000" cy="3733800"/>
          </a:xfrm>
          <a:prstGeom prst="triangle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" name="等腰三角形 6"/>
          <p:cNvSpPr/>
          <p:nvPr/>
        </p:nvSpPr>
        <p:spPr>
          <a:xfrm rot="16200000">
            <a:off x="5835231" y="398922"/>
            <a:ext cx="1827401" cy="4049064"/>
          </a:xfrm>
          <a:prstGeom prst="triangle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" name="等腰三角形 5"/>
          <p:cNvSpPr/>
          <p:nvPr/>
        </p:nvSpPr>
        <p:spPr>
          <a:xfrm rot="15830587">
            <a:off x="5684160" y="2303620"/>
            <a:ext cx="1900944" cy="4097419"/>
          </a:xfrm>
          <a:prstGeom prst="triangl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矩形 7"/>
          <p:cNvSpPr/>
          <p:nvPr/>
        </p:nvSpPr>
        <p:spPr>
          <a:xfrm>
            <a:off x="5410200" y="2264927"/>
            <a:ext cx="2119491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1600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堪当重任-责任感责任</a:t>
            </a:r>
            <a:endParaRPr lang="zh-CN" altLang="en-US" sz="1600" dirty="0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7429500" y="2046091"/>
            <a:ext cx="168686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4000" b="1" dirty="0"/>
              <a:t>责任</a:t>
            </a:r>
            <a:endParaRPr lang="zh-CN" altLang="en-US" sz="4000" b="1" dirty="0"/>
          </a:p>
        </p:txBody>
      </p:sp>
      <p:sp>
        <p:nvSpPr>
          <p:cNvPr id="10" name="矩形 9"/>
          <p:cNvSpPr/>
          <p:nvPr/>
        </p:nvSpPr>
        <p:spPr>
          <a:xfrm>
            <a:off x="5137313" y="3171424"/>
            <a:ext cx="187102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dirty="0">
                <a:solidFill>
                  <a:schemeClr val="bg1"/>
                </a:solidFill>
              </a:rPr>
              <a:t>说到做到-执行力</a:t>
            </a:r>
            <a:endParaRPr lang="zh-CN" altLang="en-US" dirty="0">
              <a:solidFill>
                <a:schemeClr val="bg1"/>
              </a:solidFill>
            </a:endParaRPr>
          </a:p>
        </p:txBody>
      </p:sp>
      <p:sp>
        <p:nvSpPr>
          <p:cNvPr id="11" name="矩形 10"/>
          <p:cNvSpPr/>
          <p:nvPr/>
        </p:nvSpPr>
        <p:spPr>
          <a:xfrm>
            <a:off x="5442098" y="4232074"/>
            <a:ext cx="187102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dirty="0">
                <a:solidFill>
                  <a:srgbClr val="FFC000"/>
                </a:solidFill>
              </a:rPr>
              <a:t>灯塔效应-领导力</a:t>
            </a:r>
            <a:endParaRPr lang="zh-CN" altLang="en-US" dirty="0">
              <a:solidFill>
                <a:srgbClr val="FFC000"/>
              </a:solidFill>
            </a:endParaRPr>
          </a:p>
        </p:txBody>
      </p:sp>
      <p:sp>
        <p:nvSpPr>
          <p:cNvPr id="12" name="文本框 11"/>
          <p:cNvSpPr txBox="1"/>
          <p:nvPr/>
        </p:nvSpPr>
        <p:spPr>
          <a:xfrm>
            <a:off x="4037184" y="2956245"/>
            <a:ext cx="168686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4000" b="1" dirty="0">
                <a:solidFill>
                  <a:schemeClr val="bg1"/>
                </a:solidFill>
              </a:rPr>
              <a:t>实干</a:t>
            </a:r>
            <a:endParaRPr lang="zh-CN" altLang="en-US" sz="4000" b="1" dirty="0">
              <a:solidFill>
                <a:schemeClr val="bg1"/>
              </a:solidFill>
            </a:endParaRPr>
          </a:p>
        </p:txBody>
      </p:sp>
      <p:sp>
        <p:nvSpPr>
          <p:cNvPr id="14" name="文本框 13"/>
          <p:cNvSpPr txBox="1"/>
          <p:nvPr/>
        </p:nvSpPr>
        <p:spPr>
          <a:xfrm>
            <a:off x="7277454" y="4047146"/>
            <a:ext cx="168686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4000" b="1" dirty="0">
                <a:solidFill>
                  <a:schemeClr val="bg1"/>
                </a:solidFill>
              </a:rPr>
              <a:t>引领</a:t>
            </a:r>
            <a:endParaRPr lang="zh-CN" altLang="en-US" sz="4000" b="1" dirty="0">
              <a:solidFill>
                <a:schemeClr val="bg1"/>
              </a:solidFill>
            </a:endParaRPr>
          </a:p>
        </p:txBody>
      </p:sp>
      <p:sp>
        <p:nvSpPr>
          <p:cNvPr id="15" name="object 4"/>
          <p:cNvSpPr/>
          <p:nvPr/>
        </p:nvSpPr>
        <p:spPr>
          <a:xfrm>
            <a:off x="5827857" y="966871"/>
            <a:ext cx="2890520" cy="0"/>
          </a:xfrm>
          <a:custGeom>
            <a:avLst/>
            <a:gdLst/>
            <a:ahLst/>
            <a:cxnLst/>
            <a:rect l="l" t="t" r="r" b="b"/>
            <a:pathLst>
              <a:path w="2890520">
                <a:moveTo>
                  <a:pt x="0" y="0"/>
                </a:moveTo>
                <a:lnTo>
                  <a:pt x="2890050" y="0"/>
                </a:lnTo>
              </a:path>
            </a:pathLst>
          </a:custGeom>
          <a:ln w="9525">
            <a:solidFill>
              <a:srgbClr val="BEBEBE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6" name="object 5"/>
          <p:cNvSpPr txBox="1"/>
          <p:nvPr/>
        </p:nvSpPr>
        <p:spPr>
          <a:xfrm>
            <a:off x="6380943" y="625901"/>
            <a:ext cx="186436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solidFill>
                  <a:srgbClr val="40404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三句「网络语」-</a:t>
            </a:r>
            <a:r>
              <a:rPr sz="1800" b="1" spc="-10" dirty="0">
                <a:solidFill>
                  <a:srgbClr val="40404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3</a:t>
            </a:r>
            <a:endParaRPr sz="1800">
              <a:latin typeface="宋体" panose="02010600030101010101" pitchFamily="2" charset="-122"/>
              <a:cs typeface="宋体" panose="02010600030101010101" pitchFamily="2" charset="-122"/>
            </a:endParaRPr>
          </a:p>
        </p:txBody>
      </p:sp>
      <p:sp>
        <p:nvSpPr>
          <p:cNvPr id="17" name="object 6"/>
          <p:cNvSpPr txBox="1"/>
          <p:nvPr/>
        </p:nvSpPr>
        <p:spPr>
          <a:xfrm>
            <a:off x="6151707" y="1037381"/>
            <a:ext cx="232283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solidFill>
                  <a:srgbClr val="40404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带给我们怎样的思考</a:t>
            </a:r>
            <a:r>
              <a:rPr sz="1800" b="1" spc="-10" dirty="0">
                <a:solidFill>
                  <a:srgbClr val="40404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？</a:t>
            </a:r>
            <a:endParaRPr sz="1800">
              <a:latin typeface="宋体" panose="02010600030101010101" pitchFamily="2" charset="-122"/>
              <a:cs typeface="宋体" panose="02010600030101010101" pitchFamily="2" charset="-122"/>
            </a:endParaRPr>
          </a:p>
        </p:txBody>
      </p:sp>
      <p:sp>
        <p:nvSpPr>
          <p:cNvPr id="18" name="object 7"/>
          <p:cNvSpPr/>
          <p:nvPr/>
        </p:nvSpPr>
        <p:spPr>
          <a:xfrm>
            <a:off x="323088" y="699516"/>
            <a:ext cx="5473065" cy="591820"/>
          </a:xfrm>
          <a:custGeom>
            <a:avLst/>
            <a:gdLst/>
            <a:ahLst/>
            <a:cxnLst/>
            <a:rect l="l" t="t" r="r" b="b"/>
            <a:pathLst>
              <a:path w="5473065" h="591819">
                <a:moveTo>
                  <a:pt x="0" y="0"/>
                </a:moveTo>
                <a:lnTo>
                  <a:pt x="5472684" y="0"/>
                </a:lnTo>
                <a:lnTo>
                  <a:pt x="5472684" y="591312"/>
                </a:lnTo>
                <a:lnTo>
                  <a:pt x="0" y="591312"/>
                </a:lnTo>
                <a:lnTo>
                  <a:pt x="0" y="0"/>
                </a:lnTo>
                <a:close/>
              </a:path>
            </a:pathLst>
          </a:custGeom>
          <a:solidFill>
            <a:srgbClr val="006FC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9" name="object 8"/>
          <p:cNvSpPr txBox="1"/>
          <p:nvPr/>
        </p:nvSpPr>
        <p:spPr>
          <a:xfrm>
            <a:off x="323088" y="830351"/>
            <a:ext cx="547306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01625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solidFill>
                  <a:srgbClr val="FFFFFF"/>
                </a:solidFill>
                <a:latin typeface="微软雅黑" panose="020B0503020204020204" charset="-122"/>
                <a:cs typeface="微软雅黑" panose="020B0503020204020204" charset="-122"/>
              </a:rPr>
              <a:t>二、</a:t>
            </a:r>
            <a:r>
              <a:rPr sz="1800" b="1" spc="-25" dirty="0">
                <a:solidFill>
                  <a:srgbClr val="FFFFFF"/>
                </a:solidFill>
                <a:latin typeface="微软雅黑" panose="020B0503020204020204" charset="-122"/>
                <a:cs typeface="微软雅黑" panose="020B0503020204020204" charset="-122"/>
              </a:rPr>
              <a:t> </a:t>
            </a:r>
            <a:r>
              <a:rPr sz="1800" b="1" dirty="0">
                <a:solidFill>
                  <a:srgbClr val="FFFFFF"/>
                </a:solidFill>
                <a:latin typeface="微软雅黑" panose="020B0503020204020204" charset="-122"/>
                <a:cs typeface="微软雅黑" panose="020B0503020204020204" charset="-122"/>
              </a:rPr>
              <a:t>「三管三必须」原则的核心要义与落地方法</a:t>
            </a:r>
            <a:endParaRPr sz="1800" dirty="0">
              <a:latin typeface="微软雅黑" panose="020B0503020204020204" charset="-122"/>
              <a:cs typeface="微软雅黑" panose="020B0503020204020204" charset="-122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524306" y="2795371"/>
            <a:ext cx="3969448" cy="1999957"/>
          </a:xfrm>
          <a:prstGeom prst="rect">
            <a:avLst/>
          </a:prstGeom>
          <a:blipFill>
            <a:blip r:embed="rId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4804346" y="2726918"/>
            <a:ext cx="3817200" cy="213685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5652515" y="987577"/>
            <a:ext cx="2332990" cy="0"/>
          </a:xfrm>
          <a:custGeom>
            <a:avLst/>
            <a:gdLst/>
            <a:ahLst/>
            <a:cxnLst/>
            <a:rect l="l" t="t" r="r" b="b"/>
            <a:pathLst>
              <a:path w="2332990">
                <a:moveTo>
                  <a:pt x="0" y="0"/>
                </a:moveTo>
                <a:lnTo>
                  <a:pt x="2332570" y="0"/>
                </a:lnTo>
              </a:path>
            </a:pathLst>
          </a:custGeom>
          <a:ln w="9525">
            <a:solidFill>
              <a:srgbClr val="BEBEBE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7985087" y="811555"/>
            <a:ext cx="727938" cy="29618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5623877" y="638327"/>
            <a:ext cx="232283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>
                <a:solidFill>
                  <a:srgbClr val="40404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「三管三必须」原则</a:t>
            </a:r>
            <a:r>
              <a:rPr spc="-10" dirty="0">
                <a:solidFill>
                  <a:srgbClr val="40404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的</a:t>
            </a:r>
            <a:endParaRPr spc="-10" dirty="0">
              <a:solidFill>
                <a:srgbClr val="404040"/>
              </a:solidFill>
              <a:latin typeface="宋体" panose="02010600030101010101" pitchFamily="2" charset="-122"/>
              <a:cs typeface="宋体" panose="02010600030101010101" pitchFamily="2" charset="-122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618286" y="1049807"/>
            <a:ext cx="8050530" cy="15855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R="1416685" algn="r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solidFill>
                  <a:srgbClr val="40404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核心要</a:t>
            </a:r>
            <a:r>
              <a:rPr sz="1800" b="1" spc="-10" dirty="0">
                <a:solidFill>
                  <a:srgbClr val="40404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义</a:t>
            </a:r>
            <a:endParaRPr sz="1800"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1450"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 marL="269875" indent="-257175">
              <a:lnSpc>
                <a:spcPct val="100000"/>
              </a:lnSpc>
              <a:spcBef>
                <a:spcPts val="5"/>
              </a:spcBef>
              <a:buClr>
                <a:srgbClr val="C00000"/>
              </a:buClr>
              <a:buFont typeface="Wingdings" panose="05000000000000000000"/>
              <a:buChar char=""/>
              <a:tabLst>
                <a:tab pos="269875" algn="l"/>
              </a:tabLst>
            </a:pPr>
            <a:r>
              <a:rPr sz="2000" b="1" spc="25" dirty="0">
                <a:solidFill>
                  <a:srgbClr val="006FC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应急管理部副部长宋元明</a:t>
            </a:r>
            <a:r>
              <a:rPr sz="1600" b="1" spc="25" dirty="0">
                <a:latin typeface="宋体" panose="02010600030101010101" pitchFamily="2" charset="-122"/>
                <a:cs typeface="宋体" panose="02010600030101010101" pitchFamily="2" charset="-122"/>
              </a:rPr>
              <a:t>在新安法发</a:t>
            </a:r>
            <a:r>
              <a:rPr sz="1600" b="1" spc="30" dirty="0">
                <a:latin typeface="宋体" panose="02010600030101010101" pitchFamily="2" charset="-122"/>
                <a:cs typeface="宋体" panose="02010600030101010101" pitchFamily="2" charset="-122"/>
              </a:rPr>
              <a:t>布会上有一段非常精彩的表述：我们讲</a:t>
            </a:r>
            <a:r>
              <a:rPr sz="1600" b="1" spc="-15" dirty="0">
                <a:latin typeface="宋体" panose="02010600030101010101" pitchFamily="2" charset="-122"/>
                <a:cs typeface="宋体" panose="02010600030101010101" pitchFamily="2" charset="-122"/>
              </a:rPr>
              <a:t>管</a:t>
            </a:r>
            <a:endParaRPr sz="1600"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 marL="269875" marR="5080">
              <a:lnSpc>
                <a:spcPct val="150000"/>
              </a:lnSpc>
              <a:spcBef>
                <a:spcPts val="60"/>
              </a:spcBef>
            </a:pPr>
            <a:r>
              <a:rPr sz="1600" b="1" spc="10" dirty="0">
                <a:latin typeface="宋体" panose="02010600030101010101" pitchFamily="2" charset="-122"/>
                <a:cs typeface="宋体" panose="02010600030101010101" pitchFamily="2" charset="-122"/>
              </a:rPr>
              <a:t>业务必须管安全，管生产经</a:t>
            </a:r>
            <a:r>
              <a:rPr sz="1600" b="1" spc="15" dirty="0">
                <a:latin typeface="宋体" panose="02010600030101010101" pitchFamily="2" charset="-122"/>
                <a:cs typeface="宋体" panose="02010600030101010101" pitchFamily="2" charset="-122"/>
              </a:rPr>
              <a:t>营必须管安全，</a:t>
            </a:r>
            <a:r>
              <a:rPr sz="1600" b="1" spc="15" dirty="0">
                <a:solidFill>
                  <a:srgbClr val="C0000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这在企业里除了主要负责人是第一责任</a:t>
            </a:r>
            <a:r>
              <a:rPr sz="1600" b="1" spc="-15" dirty="0">
                <a:solidFill>
                  <a:srgbClr val="C0000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人 </a:t>
            </a:r>
            <a:r>
              <a:rPr sz="1600" b="1" dirty="0">
                <a:solidFill>
                  <a:srgbClr val="C0000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以外，其他的副职都要根据分管的业务对安全生产工作负一定的职责，负一定的责任</a:t>
            </a:r>
            <a:r>
              <a:rPr sz="1600" b="1" spc="-15" dirty="0">
                <a:solidFill>
                  <a:srgbClr val="C0000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。</a:t>
            </a:r>
            <a:endParaRPr sz="1600">
              <a:latin typeface="宋体" panose="02010600030101010101" pitchFamily="2" charset="-122"/>
              <a:cs typeface="宋体" panose="02010600030101010101" pitchFamily="2" charset="-122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323088" y="699516"/>
            <a:ext cx="5329555" cy="591820"/>
          </a:xfrm>
          <a:custGeom>
            <a:avLst/>
            <a:gdLst/>
            <a:ahLst/>
            <a:cxnLst/>
            <a:rect l="l" t="t" r="r" b="b"/>
            <a:pathLst>
              <a:path w="5329555" h="591819">
                <a:moveTo>
                  <a:pt x="0" y="0"/>
                </a:moveTo>
                <a:lnTo>
                  <a:pt x="5329428" y="0"/>
                </a:lnTo>
                <a:lnTo>
                  <a:pt x="5329428" y="591312"/>
                </a:lnTo>
                <a:lnTo>
                  <a:pt x="0" y="591312"/>
                </a:lnTo>
                <a:lnTo>
                  <a:pt x="0" y="0"/>
                </a:lnTo>
                <a:close/>
              </a:path>
            </a:pathLst>
          </a:custGeom>
          <a:solidFill>
            <a:srgbClr val="006FC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 txBox="1"/>
          <p:nvPr/>
        </p:nvSpPr>
        <p:spPr>
          <a:xfrm>
            <a:off x="323088" y="830351"/>
            <a:ext cx="532955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29870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solidFill>
                  <a:srgbClr val="FFFFFF"/>
                </a:solidFill>
                <a:latin typeface="微软雅黑" panose="020B0503020204020204" charset="-122"/>
                <a:cs typeface="微软雅黑" panose="020B0503020204020204" charset="-122"/>
              </a:rPr>
              <a:t>二、</a:t>
            </a:r>
            <a:r>
              <a:rPr sz="1800" b="1" spc="-30" dirty="0">
                <a:solidFill>
                  <a:srgbClr val="FFFFFF"/>
                </a:solidFill>
                <a:latin typeface="微软雅黑" panose="020B0503020204020204" charset="-122"/>
                <a:cs typeface="微软雅黑" panose="020B0503020204020204" charset="-122"/>
              </a:rPr>
              <a:t> </a:t>
            </a:r>
            <a:r>
              <a:rPr sz="1800" b="1" dirty="0">
                <a:solidFill>
                  <a:srgbClr val="FFFFFF"/>
                </a:solidFill>
                <a:latin typeface="微软雅黑" panose="020B0503020204020204" charset="-122"/>
                <a:cs typeface="微软雅黑" panose="020B0503020204020204" charset="-122"/>
              </a:rPr>
              <a:t>「三管三必须」原则的核心要义与落地方法</a:t>
            </a:r>
            <a:endParaRPr sz="1800">
              <a:latin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5198364" y="941832"/>
            <a:ext cx="454659" cy="106680"/>
          </a:xfrm>
          <a:custGeom>
            <a:avLst/>
            <a:gdLst/>
            <a:ahLst/>
            <a:cxnLst/>
            <a:rect l="l" t="t" r="r" b="b"/>
            <a:pathLst>
              <a:path w="454660" h="106680">
                <a:moveTo>
                  <a:pt x="454151" y="106680"/>
                </a:moveTo>
                <a:lnTo>
                  <a:pt x="0" y="53340"/>
                </a:lnTo>
                <a:lnTo>
                  <a:pt x="454151" y="0"/>
                </a:lnTo>
                <a:lnTo>
                  <a:pt x="454151" y="10668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854382" y="678345"/>
            <a:ext cx="2886075" cy="26860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b="1" dirty="0">
                <a:solidFill>
                  <a:srgbClr val="40404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请问“三必管</a:t>
            </a:r>
            <a:r>
              <a:rPr sz="1600" b="1" spc="-5" dirty="0">
                <a:solidFill>
                  <a:srgbClr val="40404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”</a:t>
            </a:r>
            <a:r>
              <a:rPr sz="1600" b="1" dirty="0">
                <a:solidFill>
                  <a:srgbClr val="40404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在企业适用吗</a:t>
            </a:r>
            <a:r>
              <a:rPr sz="1600" b="1" spc="-15" dirty="0">
                <a:solidFill>
                  <a:srgbClr val="40404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？</a:t>
            </a:r>
            <a:endParaRPr sz="1600">
              <a:latin typeface="宋体" panose="02010600030101010101" pitchFamily="2" charset="-122"/>
              <a:cs typeface="宋体" panose="02010600030101010101" pitchFamily="2" charset="-122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318770" y="1486865"/>
            <a:ext cx="8371840" cy="2558415"/>
          </a:xfrm>
          <a:custGeom>
            <a:avLst/>
            <a:gdLst/>
            <a:ahLst/>
            <a:cxnLst/>
            <a:rect l="l" t="t" r="r" b="b"/>
            <a:pathLst>
              <a:path w="8371840" h="2558415">
                <a:moveTo>
                  <a:pt x="8367052" y="2558237"/>
                </a:moveTo>
                <a:lnTo>
                  <a:pt x="4762" y="2558237"/>
                </a:lnTo>
                <a:lnTo>
                  <a:pt x="3289" y="2558008"/>
                </a:lnTo>
                <a:lnTo>
                  <a:pt x="1955" y="2557322"/>
                </a:lnTo>
                <a:lnTo>
                  <a:pt x="901" y="2556268"/>
                </a:lnTo>
                <a:lnTo>
                  <a:pt x="228" y="2554947"/>
                </a:lnTo>
                <a:lnTo>
                  <a:pt x="0" y="2553474"/>
                </a:lnTo>
                <a:lnTo>
                  <a:pt x="0" y="4762"/>
                </a:lnTo>
                <a:lnTo>
                  <a:pt x="4762" y="0"/>
                </a:lnTo>
                <a:lnTo>
                  <a:pt x="8367052" y="0"/>
                </a:lnTo>
                <a:lnTo>
                  <a:pt x="8371814" y="4762"/>
                </a:lnTo>
                <a:lnTo>
                  <a:pt x="9525" y="4762"/>
                </a:lnTo>
                <a:lnTo>
                  <a:pt x="4762" y="9524"/>
                </a:lnTo>
                <a:lnTo>
                  <a:pt x="9525" y="9524"/>
                </a:lnTo>
                <a:lnTo>
                  <a:pt x="9525" y="2548712"/>
                </a:lnTo>
                <a:lnTo>
                  <a:pt x="4762" y="2548712"/>
                </a:lnTo>
                <a:lnTo>
                  <a:pt x="9525" y="2553474"/>
                </a:lnTo>
                <a:lnTo>
                  <a:pt x="8371814" y="2553474"/>
                </a:lnTo>
                <a:lnTo>
                  <a:pt x="8371585" y="2554947"/>
                </a:lnTo>
                <a:lnTo>
                  <a:pt x="8370912" y="2556268"/>
                </a:lnTo>
                <a:lnTo>
                  <a:pt x="8369858" y="2557322"/>
                </a:lnTo>
                <a:lnTo>
                  <a:pt x="8368525" y="2558008"/>
                </a:lnTo>
                <a:lnTo>
                  <a:pt x="8367052" y="2558237"/>
                </a:lnTo>
                <a:close/>
              </a:path>
              <a:path w="8371840" h="2558415">
                <a:moveTo>
                  <a:pt x="9525" y="9524"/>
                </a:moveTo>
                <a:lnTo>
                  <a:pt x="4762" y="9524"/>
                </a:lnTo>
                <a:lnTo>
                  <a:pt x="9525" y="4762"/>
                </a:lnTo>
                <a:lnTo>
                  <a:pt x="9525" y="9524"/>
                </a:lnTo>
                <a:close/>
              </a:path>
              <a:path w="8371840" h="2558415">
                <a:moveTo>
                  <a:pt x="8362289" y="9524"/>
                </a:moveTo>
                <a:lnTo>
                  <a:pt x="9525" y="9524"/>
                </a:lnTo>
                <a:lnTo>
                  <a:pt x="9525" y="4762"/>
                </a:lnTo>
                <a:lnTo>
                  <a:pt x="8362289" y="4762"/>
                </a:lnTo>
                <a:lnTo>
                  <a:pt x="8362289" y="9524"/>
                </a:lnTo>
                <a:close/>
              </a:path>
              <a:path w="8371840" h="2558415">
                <a:moveTo>
                  <a:pt x="8362289" y="2553474"/>
                </a:moveTo>
                <a:lnTo>
                  <a:pt x="8362289" y="4762"/>
                </a:lnTo>
                <a:lnTo>
                  <a:pt x="8367052" y="9524"/>
                </a:lnTo>
                <a:lnTo>
                  <a:pt x="8371814" y="9524"/>
                </a:lnTo>
                <a:lnTo>
                  <a:pt x="8371814" y="2548712"/>
                </a:lnTo>
                <a:lnTo>
                  <a:pt x="8367052" y="2548712"/>
                </a:lnTo>
                <a:lnTo>
                  <a:pt x="8362289" y="2553474"/>
                </a:lnTo>
                <a:close/>
              </a:path>
              <a:path w="8371840" h="2558415">
                <a:moveTo>
                  <a:pt x="8371814" y="9524"/>
                </a:moveTo>
                <a:lnTo>
                  <a:pt x="8367052" y="9524"/>
                </a:lnTo>
                <a:lnTo>
                  <a:pt x="8362289" y="4762"/>
                </a:lnTo>
                <a:lnTo>
                  <a:pt x="8371814" y="4762"/>
                </a:lnTo>
                <a:lnTo>
                  <a:pt x="8371814" y="9524"/>
                </a:lnTo>
                <a:close/>
              </a:path>
              <a:path w="8371840" h="2558415">
                <a:moveTo>
                  <a:pt x="9525" y="2553474"/>
                </a:moveTo>
                <a:lnTo>
                  <a:pt x="4762" y="2548712"/>
                </a:lnTo>
                <a:lnTo>
                  <a:pt x="9525" y="2548712"/>
                </a:lnTo>
                <a:lnTo>
                  <a:pt x="9525" y="2553474"/>
                </a:lnTo>
                <a:close/>
              </a:path>
              <a:path w="8371840" h="2558415">
                <a:moveTo>
                  <a:pt x="8362289" y="2553474"/>
                </a:moveTo>
                <a:lnTo>
                  <a:pt x="9525" y="2553474"/>
                </a:lnTo>
                <a:lnTo>
                  <a:pt x="9525" y="2548712"/>
                </a:lnTo>
                <a:lnTo>
                  <a:pt x="8362289" y="2548712"/>
                </a:lnTo>
                <a:lnTo>
                  <a:pt x="8362289" y="2553474"/>
                </a:lnTo>
                <a:close/>
              </a:path>
              <a:path w="8371840" h="2558415">
                <a:moveTo>
                  <a:pt x="8371814" y="2553474"/>
                </a:moveTo>
                <a:lnTo>
                  <a:pt x="8362289" y="2553474"/>
                </a:lnTo>
                <a:lnTo>
                  <a:pt x="8367052" y="2548712"/>
                </a:lnTo>
                <a:lnTo>
                  <a:pt x="8371814" y="2548712"/>
                </a:lnTo>
                <a:lnTo>
                  <a:pt x="8371814" y="2553474"/>
                </a:lnTo>
                <a:close/>
              </a:path>
            </a:pathLst>
          </a:custGeom>
          <a:solidFill>
            <a:srgbClr val="585858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 txBox="1"/>
          <p:nvPr/>
        </p:nvSpPr>
        <p:spPr>
          <a:xfrm>
            <a:off x="402272" y="1044105"/>
            <a:ext cx="8202930" cy="293941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6282690">
              <a:lnSpc>
                <a:spcPct val="100000"/>
              </a:lnSpc>
              <a:spcBef>
                <a:spcPts val="95"/>
              </a:spcBef>
            </a:pPr>
            <a:r>
              <a:rPr sz="1600" b="1" dirty="0">
                <a:solidFill>
                  <a:srgbClr val="40404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如何能落地</a:t>
            </a:r>
            <a:r>
              <a:rPr sz="1600" b="1" spc="-15" dirty="0">
                <a:solidFill>
                  <a:srgbClr val="40404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？</a:t>
            </a:r>
            <a:endParaRPr sz="1600"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>
              <a:lnSpc>
                <a:spcPct val="100000"/>
              </a:lnSpc>
              <a:spcBef>
                <a:spcPts val="50"/>
              </a:spcBef>
            </a:pPr>
            <a:endParaRPr sz="1200"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 marL="227330" marR="5080" indent="-214630">
              <a:lnSpc>
                <a:spcPct val="150000"/>
              </a:lnSpc>
              <a:buClr>
                <a:srgbClr val="C00000"/>
              </a:buClr>
              <a:buFont typeface="Wingdings" panose="05000000000000000000"/>
              <a:buChar char=""/>
              <a:tabLst>
                <a:tab pos="226695" algn="l"/>
              </a:tabLst>
            </a:pPr>
            <a:r>
              <a:rPr sz="1800" b="1" spc="35" dirty="0">
                <a:latin typeface="宋体" panose="02010600030101010101" pitchFamily="2" charset="-122"/>
                <a:cs typeface="宋体" panose="02010600030101010101" pitchFamily="2" charset="-122"/>
              </a:rPr>
              <a:t>一切从事生产、经营活动的单位和政府经济管理部门、行业主管部门</a:t>
            </a:r>
            <a:r>
              <a:rPr sz="1800" b="1" spc="40" dirty="0">
                <a:latin typeface="宋体" panose="02010600030101010101" pitchFamily="2" charset="-122"/>
                <a:cs typeface="宋体" panose="02010600030101010101" pitchFamily="2" charset="-122"/>
              </a:rPr>
              <a:t>、业务</a:t>
            </a:r>
            <a:r>
              <a:rPr sz="1800" b="1" spc="-10" dirty="0">
                <a:latin typeface="宋体" panose="02010600030101010101" pitchFamily="2" charset="-122"/>
                <a:cs typeface="宋体" panose="02010600030101010101" pitchFamily="2" charset="-122"/>
              </a:rPr>
              <a:t>主 </a:t>
            </a:r>
            <a:r>
              <a:rPr sz="1800" b="1" dirty="0">
                <a:latin typeface="宋体" panose="02010600030101010101" pitchFamily="2" charset="-122"/>
                <a:cs typeface="宋体" panose="02010600030101010101" pitchFamily="2" charset="-122"/>
              </a:rPr>
              <a:t>管部门都必须管安全。包括直接从事安全生产活动的企业单位</a:t>
            </a:r>
            <a:r>
              <a:rPr sz="1800" b="1" spc="-10" dirty="0">
                <a:latin typeface="宋体" panose="02010600030101010101" pitchFamily="2" charset="-122"/>
                <a:cs typeface="宋体" panose="02010600030101010101" pitchFamily="2" charset="-122"/>
              </a:rPr>
              <a:t>。</a:t>
            </a:r>
            <a:endParaRPr sz="1800"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 marL="227330" marR="5080" indent="-214630">
              <a:lnSpc>
                <a:spcPct val="150000"/>
              </a:lnSpc>
              <a:buClr>
                <a:srgbClr val="C00000"/>
              </a:buClr>
              <a:buFont typeface="Wingdings" panose="05000000000000000000"/>
              <a:buChar char=""/>
              <a:tabLst>
                <a:tab pos="226695" algn="l"/>
              </a:tabLst>
            </a:pPr>
            <a:r>
              <a:rPr sz="1800" b="1" spc="35" dirty="0">
                <a:latin typeface="宋体" panose="02010600030101010101" pitchFamily="2" charset="-122"/>
                <a:cs typeface="宋体" panose="02010600030101010101" pitchFamily="2" charset="-122"/>
              </a:rPr>
              <a:t>按照“谁主管、谁负责”、“谁审批、谁负责”的原则，落实企业安</a:t>
            </a:r>
            <a:r>
              <a:rPr sz="1800" b="1" spc="40" dirty="0">
                <a:latin typeface="宋体" panose="02010600030101010101" pitchFamily="2" charset="-122"/>
                <a:cs typeface="宋体" panose="02010600030101010101" pitchFamily="2" charset="-122"/>
              </a:rPr>
              <a:t>全生产</a:t>
            </a:r>
            <a:r>
              <a:rPr sz="1800" b="1" spc="-10" dirty="0">
                <a:latin typeface="宋体" panose="02010600030101010101" pitchFamily="2" charset="-122"/>
                <a:cs typeface="宋体" panose="02010600030101010101" pitchFamily="2" charset="-122"/>
              </a:rPr>
              <a:t>主 </a:t>
            </a:r>
            <a:r>
              <a:rPr sz="1800" b="1" dirty="0">
                <a:latin typeface="宋体" panose="02010600030101010101" pitchFamily="2" charset="-122"/>
                <a:cs typeface="宋体" panose="02010600030101010101" pitchFamily="2" charset="-122"/>
              </a:rPr>
              <a:t>体责任，健全本行业领域安全生产责任体系</a:t>
            </a:r>
            <a:r>
              <a:rPr sz="1800" b="1" spc="-10" dirty="0">
                <a:latin typeface="宋体" panose="02010600030101010101" pitchFamily="2" charset="-122"/>
                <a:cs typeface="宋体" panose="02010600030101010101" pitchFamily="2" charset="-122"/>
              </a:rPr>
              <a:t>。</a:t>
            </a:r>
            <a:endParaRPr sz="1800"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 marL="227330" indent="-214630">
              <a:lnSpc>
                <a:spcPct val="100000"/>
              </a:lnSpc>
              <a:spcBef>
                <a:spcPts val="1080"/>
              </a:spcBef>
              <a:buClr>
                <a:srgbClr val="C00000"/>
              </a:buClr>
              <a:buFont typeface="Wingdings" panose="05000000000000000000"/>
              <a:buChar char=""/>
              <a:tabLst>
                <a:tab pos="226695" algn="l"/>
              </a:tabLst>
            </a:pPr>
            <a:r>
              <a:rPr sz="1800" b="1" dirty="0">
                <a:latin typeface="宋体" panose="02010600030101010101" pitchFamily="2" charset="-122"/>
                <a:cs typeface="宋体" panose="02010600030101010101" pitchFamily="2" charset="-122"/>
              </a:rPr>
              <a:t>企业在生产管理的同时应制定本企业、本部门的安全生产规章制度</a:t>
            </a:r>
            <a:r>
              <a:rPr sz="1800" b="1" spc="-10" dirty="0">
                <a:latin typeface="宋体" panose="02010600030101010101" pitchFamily="2" charset="-122"/>
                <a:cs typeface="宋体" panose="02010600030101010101" pitchFamily="2" charset="-122"/>
              </a:rPr>
              <a:t>。</a:t>
            </a:r>
            <a:endParaRPr sz="1800"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 marL="227330" indent="-214630">
              <a:lnSpc>
                <a:spcPct val="100000"/>
              </a:lnSpc>
              <a:spcBef>
                <a:spcPts val="1080"/>
              </a:spcBef>
              <a:buClr>
                <a:srgbClr val="C00000"/>
              </a:buClr>
              <a:buFont typeface="Wingdings" panose="05000000000000000000"/>
              <a:buChar char=""/>
              <a:tabLst>
                <a:tab pos="226695" algn="l"/>
              </a:tabLst>
            </a:pPr>
            <a:r>
              <a:rPr sz="1800" b="1" dirty="0">
                <a:latin typeface="宋体" panose="02010600030101010101" pitchFamily="2" charset="-122"/>
                <a:cs typeface="宋体" panose="02010600030101010101" pitchFamily="2" charset="-122"/>
              </a:rPr>
              <a:t>与“一岗双责”、”党政同责”、“分级负责，属地为主”等原则异曲同工</a:t>
            </a:r>
            <a:r>
              <a:rPr sz="1800" b="1" spc="-10" dirty="0">
                <a:latin typeface="宋体" panose="02010600030101010101" pitchFamily="2" charset="-122"/>
                <a:cs typeface="宋体" panose="02010600030101010101" pitchFamily="2" charset="-122"/>
              </a:rPr>
              <a:t>。</a:t>
            </a:r>
            <a:endParaRPr sz="1800">
              <a:latin typeface="宋体" panose="02010600030101010101" pitchFamily="2" charset="-122"/>
              <a:cs typeface="宋体" panose="02010600030101010101" pitchFamily="2" charset="-122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323088" y="4306823"/>
            <a:ext cx="8362315" cy="508000"/>
          </a:xfrm>
          <a:prstGeom prst="rect">
            <a:avLst/>
          </a:prstGeom>
          <a:solidFill>
            <a:srgbClr val="C00000"/>
          </a:solidFill>
        </p:spPr>
        <p:txBody>
          <a:bodyPr vert="horz" wrap="square" lIns="0" tIns="26034" rIns="0" bIns="0" rtlCol="0">
            <a:spAutoFit/>
          </a:bodyPr>
          <a:lstStyle/>
          <a:p>
            <a:pPr marL="387985">
              <a:lnSpc>
                <a:spcPct val="100000"/>
              </a:lnSpc>
              <a:spcBef>
                <a:spcPts val="205"/>
              </a:spcBef>
            </a:pPr>
            <a:r>
              <a:rPr sz="2700" b="1" dirty="0">
                <a:solidFill>
                  <a:srgbClr val="FFFFFF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“三必管”完全适用于任何行业、领域的任何企</a:t>
            </a:r>
            <a:r>
              <a:rPr sz="2700" b="1" spc="-15" dirty="0">
                <a:solidFill>
                  <a:srgbClr val="FFFFFF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业</a:t>
            </a:r>
            <a:endParaRPr sz="2700">
              <a:latin typeface="宋体" panose="02010600030101010101" pitchFamily="2" charset="-122"/>
              <a:cs typeface="宋体" panose="02010600030101010101" pitchFamily="2" charset="-122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5724144" y="987577"/>
            <a:ext cx="2962275" cy="0"/>
          </a:xfrm>
          <a:custGeom>
            <a:avLst/>
            <a:gdLst/>
            <a:ahLst/>
            <a:cxnLst/>
            <a:rect l="l" t="t" r="r" b="b"/>
            <a:pathLst>
              <a:path w="2962275">
                <a:moveTo>
                  <a:pt x="0" y="0"/>
                </a:moveTo>
                <a:lnTo>
                  <a:pt x="2961678" y="0"/>
                </a:lnTo>
              </a:path>
            </a:pathLst>
          </a:custGeom>
          <a:ln w="9525">
            <a:solidFill>
              <a:srgbClr val="BEBEBE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/>
          <p:nvPr/>
        </p:nvSpPr>
        <p:spPr>
          <a:xfrm>
            <a:off x="323088" y="699516"/>
            <a:ext cx="5401310" cy="591820"/>
          </a:xfrm>
          <a:custGeom>
            <a:avLst/>
            <a:gdLst/>
            <a:ahLst/>
            <a:cxnLst/>
            <a:rect l="l" t="t" r="r" b="b"/>
            <a:pathLst>
              <a:path w="5401310" h="591819">
                <a:moveTo>
                  <a:pt x="0" y="0"/>
                </a:moveTo>
                <a:lnTo>
                  <a:pt x="5401056" y="0"/>
                </a:lnTo>
                <a:lnTo>
                  <a:pt x="5401056" y="591312"/>
                </a:lnTo>
                <a:lnTo>
                  <a:pt x="0" y="591312"/>
                </a:lnTo>
                <a:lnTo>
                  <a:pt x="0" y="0"/>
                </a:lnTo>
                <a:close/>
              </a:path>
            </a:pathLst>
          </a:custGeom>
          <a:solidFill>
            <a:srgbClr val="006FC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xfrm>
            <a:off x="323088" y="830351"/>
            <a:ext cx="540131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65430">
              <a:lnSpc>
                <a:spcPct val="100000"/>
              </a:lnSpc>
              <a:spcBef>
                <a:spcPts val="100"/>
              </a:spcBef>
            </a:pPr>
            <a:r>
              <a:rPr dirty="0"/>
              <a:t>二、</a:t>
            </a:r>
            <a:r>
              <a:rPr spc="-30" dirty="0"/>
              <a:t> </a:t>
            </a:r>
            <a:r>
              <a:rPr dirty="0"/>
              <a:t>「三管三必须」原则的核心要义与落地方法</a:t>
            </a:r>
            <a:endParaRPr dirty="0"/>
          </a:p>
        </p:txBody>
      </p:sp>
      <p:sp>
        <p:nvSpPr>
          <p:cNvPr id="9" name="object 9"/>
          <p:cNvSpPr/>
          <p:nvPr/>
        </p:nvSpPr>
        <p:spPr>
          <a:xfrm>
            <a:off x="5263896" y="941832"/>
            <a:ext cx="460375" cy="106680"/>
          </a:xfrm>
          <a:custGeom>
            <a:avLst/>
            <a:gdLst/>
            <a:ahLst/>
            <a:cxnLst/>
            <a:rect l="l" t="t" r="r" b="b"/>
            <a:pathLst>
              <a:path w="460375" h="106680">
                <a:moveTo>
                  <a:pt x="460248" y="106680"/>
                </a:moveTo>
                <a:lnTo>
                  <a:pt x="0" y="53340"/>
                </a:lnTo>
                <a:lnTo>
                  <a:pt x="460248" y="0"/>
                </a:lnTo>
                <a:lnTo>
                  <a:pt x="460248" y="10668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blipFill>
            <a:blip r:embed="rId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1260347" y="303275"/>
            <a:ext cx="7884159" cy="149860"/>
          </a:xfrm>
          <a:custGeom>
            <a:avLst/>
            <a:gdLst/>
            <a:ahLst/>
            <a:cxnLst/>
            <a:rect l="l" t="t" r="r" b="b"/>
            <a:pathLst>
              <a:path w="7884159" h="149859">
                <a:moveTo>
                  <a:pt x="0" y="149352"/>
                </a:moveTo>
                <a:lnTo>
                  <a:pt x="7883652" y="149352"/>
                </a:lnTo>
                <a:lnTo>
                  <a:pt x="7883652" y="0"/>
                </a:lnTo>
                <a:lnTo>
                  <a:pt x="0" y="0"/>
                </a:lnTo>
                <a:lnTo>
                  <a:pt x="0" y="149352"/>
                </a:lnTo>
                <a:close/>
              </a:path>
            </a:pathLst>
          </a:custGeom>
          <a:solidFill>
            <a:srgbClr val="006FC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2747772" y="2624327"/>
            <a:ext cx="3601212" cy="178308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1116609" y="1749564"/>
            <a:ext cx="1980717" cy="126619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 txBox="1"/>
          <p:nvPr/>
        </p:nvSpPr>
        <p:spPr>
          <a:xfrm>
            <a:off x="1560385" y="2168867"/>
            <a:ext cx="109220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dirty="0">
                <a:solidFill>
                  <a:srgbClr val="FFFFFF"/>
                </a:solidFill>
                <a:latin typeface="微软雅黑" panose="020B0503020204020204" charset="-122"/>
                <a:cs typeface="微软雅黑" panose="020B0503020204020204" charset="-122"/>
              </a:rPr>
              <a:t>《安全生产法》</a:t>
            </a:r>
            <a:endParaRPr sz="1200">
              <a:latin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1636585" y="2443187"/>
            <a:ext cx="93980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dirty="0">
                <a:solidFill>
                  <a:srgbClr val="FFFFFF"/>
                </a:solidFill>
                <a:latin typeface="微软雅黑" panose="020B0503020204020204" charset="-122"/>
                <a:cs typeface="微软雅黑" panose="020B0503020204020204" charset="-122"/>
              </a:rPr>
              <a:t>修正特点解读</a:t>
            </a:r>
            <a:endParaRPr sz="1200">
              <a:latin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5999543" y="1749564"/>
            <a:ext cx="1992972" cy="126619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 txBox="1"/>
          <p:nvPr/>
        </p:nvSpPr>
        <p:spPr>
          <a:xfrm>
            <a:off x="6678155" y="2168867"/>
            <a:ext cx="63500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dirty="0">
                <a:solidFill>
                  <a:srgbClr val="FFFFFF"/>
                </a:solidFill>
                <a:latin typeface="微软雅黑" panose="020B0503020204020204" charset="-122"/>
                <a:cs typeface="微软雅黑" panose="020B0503020204020204" charset="-122"/>
              </a:rPr>
              <a:t>怎样做到</a:t>
            </a:r>
            <a:endParaRPr sz="1200">
              <a:latin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6449555" y="2443187"/>
            <a:ext cx="109220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dirty="0">
                <a:solidFill>
                  <a:srgbClr val="FFFFFF"/>
                </a:solidFill>
                <a:latin typeface="微软雅黑" panose="020B0503020204020204" charset="-122"/>
                <a:cs typeface="微软雅黑" panose="020B0503020204020204" charset="-122"/>
              </a:rPr>
              <a:t>「尽职免责」？</a:t>
            </a:r>
            <a:endParaRPr sz="1200">
              <a:latin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2584005" y="3849154"/>
            <a:ext cx="526288" cy="525779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2" name="object 12"/>
          <p:cNvSpPr txBox="1"/>
          <p:nvPr/>
        </p:nvSpPr>
        <p:spPr>
          <a:xfrm>
            <a:off x="2790456" y="3961739"/>
            <a:ext cx="11303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solidFill>
                  <a:srgbClr val="FFFFFF"/>
                </a:solidFill>
                <a:latin typeface="Impact" panose="020B0806030902050204"/>
                <a:cs typeface="Impact" panose="020B0806030902050204"/>
              </a:rPr>
              <a:t>1</a:t>
            </a:r>
            <a:endParaRPr sz="1800">
              <a:latin typeface="Impact" panose="020B0806030902050204"/>
              <a:cs typeface="Impact" panose="020B0806030902050204"/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6008433" y="3849154"/>
            <a:ext cx="527481" cy="525779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4" name="object 14"/>
          <p:cNvSpPr txBox="1"/>
          <p:nvPr/>
        </p:nvSpPr>
        <p:spPr>
          <a:xfrm>
            <a:off x="6197752" y="3961739"/>
            <a:ext cx="14668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solidFill>
                  <a:srgbClr val="FFFFFF"/>
                </a:solidFill>
                <a:latin typeface="Impact" panose="020B0806030902050204"/>
                <a:cs typeface="Impact" panose="020B0806030902050204"/>
              </a:rPr>
              <a:t>3</a:t>
            </a:r>
            <a:endParaRPr sz="1800">
              <a:latin typeface="Impact" panose="020B0806030902050204"/>
              <a:cs typeface="Impact" panose="020B0806030902050204"/>
            </a:endParaRPr>
          </a:p>
        </p:txBody>
      </p:sp>
      <p:sp>
        <p:nvSpPr>
          <p:cNvPr id="15" name="object 15"/>
          <p:cNvSpPr/>
          <p:nvPr/>
        </p:nvSpPr>
        <p:spPr>
          <a:xfrm>
            <a:off x="6530708" y="2943555"/>
            <a:ext cx="516928" cy="1171575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6" name="object 16"/>
          <p:cNvSpPr/>
          <p:nvPr/>
        </p:nvSpPr>
        <p:spPr>
          <a:xfrm>
            <a:off x="2038959" y="2943567"/>
            <a:ext cx="547408" cy="1171752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7" name="object 17"/>
          <p:cNvSpPr/>
          <p:nvPr/>
        </p:nvSpPr>
        <p:spPr>
          <a:xfrm>
            <a:off x="4275683" y="4103992"/>
            <a:ext cx="593090" cy="303530"/>
          </a:xfrm>
          <a:custGeom>
            <a:avLst/>
            <a:gdLst/>
            <a:ahLst/>
            <a:cxnLst/>
            <a:rect l="l" t="t" r="r" b="b"/>
            <a:pathLst>
              <a:path w="593089" h="303529">
                <a:moveTo>
                  <a:pt x="591972" y="303529"/>
                </a:moveTo>
                <a:lnTo>
                  <a:pt x="660" y="303529"/>
                </a:lnTo>
                <a:lnTo>
                  <a:pt x="25" y="301396"/>
                </a:lnTo>
                <a:lnTo>
                  <a:pt x="0" y="297065"/>
                </a:lnTo>
                <a:lnTo>
                  <a:pt x="3878" y="248881"/>
                </a:lnTo>
                <a:lnTo>
                  <a:pt x="15106" y="203172"/>
                </a:lnTo>
                <a:lnTo>
                  <a:pt x="33074" y="160549"/>
                </a:lnTo>
                <a:lnTo>
                  <a:pt x="57171" y="121625"/>
                </a:lnTo>
                <a:lnTo>
                  <a:pt x="86788" y="87010"/>
                </a:lnTo>
                <a:lnTo>
                  <a:pt x="121315" y="57318"/>
                </a:lnTo>
                <a:lnTo>
                  <a:pt x="160141" y="33159"/>
                </a:lnTo>
                <a:lnTo>
                  <a:pt x="202657" y="15145"/>
                </a:lnTo>
                <a:lnTo>
                  <a:pt x="248252" y="3888"/>
                </a:lnTo>
                <a:lnTo>
                  <a:pt x="296316" y="0"/>
                </a:lnTo>
                <a:lnTo>
                  <a:pt x="344380" y="3888"/>
                </a:lnTo>
                <a:lnTo>
                  <a:pt x="389975" y="15145"/>
                </a:lnTo>
                <a:lnTo>
                  <a:pt x="432491" y="33159"/>
                </a:lnTo>
                <a:lnTo>
                  <a:pt x="471317" y="57318"/>
                </a:lnTo>
                <a:lnTo>
                  <a:pt x="505844" y="87010"/>
                </a:lnTo>
                <a:lnTo>
                  <a:pt x="535461" y="121625"/>
                </a:lnTo>
                <a:lnTo>
                  <a:pt x="559558" y="160549"/>
                </a:lnTo>
                <a:lnTo>
                  <a:pt x="577526" y="203172"/>
                </a:lnTo>
                <a:lnTo>
                  <a:pt x="588754" y="248881"/>
                </a:lnTo>
                <a:lnTo>
                  <a:pt x="592632" y="297065"/>
                </a:lnTo>
                <a:lnTo>
                  <a:pt x="591972" y="303529"/>
                </a:lnTo>
                <a:close/>
              </a:path>
            </a:pathLst>
          </a:custGeom>
          <a:solidFill>
            <a:srgbClr val="80808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8" name="object 18"/>
          <p:cNvSpPr/>
          <p:nvPr/>
        </p:nvSpPr>
        <p:spPr>
          <a:xfrm>
            <a:off x="0" y="4416552"/>
            <a:ext cx="9144000" cy="431800"/>
          </a:xfrm>
          <a:custGeom>
            <a:avLst/>
            <a:gdLst/>
            <a:ahLst/>
            <a:cxnLst/>
            <a:rect l="l" t="t" r="r" b="b"/>
            <a:pathLst>
              <a:path w="9144000" h="431800">
                <a:moveTo>
                  <a:pt x="0" y="0"/>
                </a:moveTo>
                <a:lnTo>
                  <a:pt x="9144000" y="0"/>
                </a:lnTo>
                <a:lnTo>
                  <a:pt x="9144000" y="431291"/>
                </a:lnTo>
                <a:lnTo>
                  <a:pt x="0" y="431291"/>
                </a:lnTo>
                <a:lnTo>
                  <a:pt x="0" y="0"/>
                </a:lnTo>
                <a:close/>
              </a:path>
            </a:pathLst>
          </a:custGeom>
          <a:solidFill>
            <a:srgbClr val="006FC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9" name="object 19"/>
          <p:cNvSpPr/>
          <p:nvPr/>
        </p:nvSpPr>
        <p:spPr>
          <a:xfrm>
            <a:off x="3281260" y="596150"/>
            <a:ext cx="2581478" cy="1266189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0" name="object 20"/>
          <p:cNvSpPr txBox="1"/>
          <p:nvPr/>
        </p:nvSpPr>
        <p:spPr>
          <a:xfrm>
            <a:off x="3797122" y="924026"/>
            <a:ext cx="154940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88900" marR="5080" indent="-76200">
              <a:lnSpc>
                <a:spcPct val="150000"/>
              </a:lnSpc>
              <a:spcBef>
                <a:spcPts val="100"/>
              </a:spcBef>
            </a:pPr>
            <a:r>
              <a:rPr sz="1200" b="1" dirty="0">
                <a:solidFill>
                  <a:srgbClr val="FFFFFF"/>
                </a:solidFill>
                <a:latin typeface="微软雅黑" panose="020B0503020204020204" charset="-122"/>
                <a:cs typeface="微软雅黑" panose="020B0503020204020204" charset="-122"/>
              </a:rPr>
              <a:t>「三管三必须」原则的 核心要义与落地方法</a:t>
            </a:r>
            <a:endParaRPr sz="1200">
              <a:latin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21" name="object 21"/>
          <p:cNvSpPr/>
          <p:nvPr/>
        </p:nvSpPr>
        <p:spPr>
          <a:xfrm>
            <a:off x="4308855" y="2446718"/>
            <a:ext cx="526288" cy="525780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2" name="object 22"/>
          <p:cNvSpPr txBox="1"/>
          <p:nvPr/>
        </p:nvSpPr>
        <p:spPr>
          <a:xfrm>
            <a:off x="4039489" y="2559304"/>
            <a:ext cx="1031875" cy="1397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1750" algn="ctr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solidFill>
                  <a:srgbClr val="FFFFFF"/>
                </a:solidFill>
                <a:latin typeface="Impact" panose="020B0806030902050204"/>
                <a:cs typeface="Impact" panose="020B0806030902050204"/>
              </a:rPr>
              <a:t>2</a:t>
            </a:r>
            <a:endParaRPr sz="1800">
              <a:latin typeface="Impact" panose="020B0806030902050204"/>
              <a:cs typeface="Impact" panose="020B0806030902050204"/>
            </a:endParaRPr>
          </a:p>
          <a:p>
            <a:pPr>
              <a:lnSpc>
                <a:spcPct val="100000"/>
              </a:lnSpc>
            </a:pPr>
            <a:endParaRPr sz="2200">
              <a:latin typeface="Impact" panose="020B0806030902050204"/>
              <a:cs typeface="Impact" panose="020B0806030902050204"/>
            </a:endParaRPr>
          </a:p>
          <a:p>
            <a:pPr marL="635" algn="ctr">
              <a:lnSpc>
                <a:spcPct val="100000"/>
              </a:lnSpc>
              <a:spcBef>
                <a:spcPts val="1915"/>
              </a:spcBef>
            </a:pPr>
            <a:r>
              <a:rPr sz="1800" b="1" dirty="0">
                <a:solidFill>
                  <a:srgbClr val="585858"/>
                </a:solidFill>
                <a:latin typeface="微软雅黑" panose="020B0503020204020204" charset="-122"/>
                <a:cs typeface="微软雅黑" panose="020B0503020204020204" charset="-122"/>
              </a:rPr>
              <a:t>目录页</a:t>
            </a:r>
            <a:endParaRPr sz="1800">
              <a:latin typeface="微软雅黑" panose="020B0503020204020204" charset="-122"/>
              <a:cs typeface="微软雅黑" panose="020B0503020204020204" charset="-122"/>
            </a:endParaRPr>
          </a:p>
          <a:p>
            <a:pPr algn="ctr">
              <a:lnSpc>
                <a:spcPct val="100000"/>
              </a:lnSpc>
              <a:spcBef>
                <a:spcPts val="440"/>
              </a:spcBef>
            </a:pPr>
            <a:r>
              <a:rPr sz="1200" b="1" spc="-5" dirty="0">
                <a:solidFill>
                  <a:srgbClr val="585858"/>
                </a:solidFill>
                <a:latin typeface="Trebuchet MS" panose="020B0603020202020204"/>
                <a:cs typeface="Trebuchet MS" panose="020B0603020202020204"/>
              </a:rPr>
              <a:t>Contents</a:t>
            </a:r>
            <a:r>
              <a:rPr sz="1200" b="1" spc="-50" dirty="0">
                <a:solidFill>
                  <a:srgbClr val="585858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sz="1200" b="1" spc="-20" dirty="0">
                <a:solidFill>
                  <a:srgbClr val="585858"/>
                </a:solidFill>
                <a:latin typeface="Trebuchet MS" panose="020B0603020202020204"/>
                <a:cs typeface="Trebuchet MS" panose="020B0603020202020204"/>
              </a:rPr>
              <a:t>Page</a:t>
            </a:r>
            <a:endParaRPr sz="1200">
              <a:latin typeface="Trebuchet MS" panose="020B0603020202020204"/>
              <a:cs typeface="Trebuchet MS" panose="020B0603020202020204"/>
            </a:endParaRPr>
          </a:p>
        </p:txBody>
      </p:sp>
      <p:sp>
        <p:nvSpPr>
          <p:cNvPr id="23" name="object 23"/>
          <p:cNvSpPr/>
          <p:nvPr/>
        </p:nvSpPr>
        <p:spPr>
          <a:xfrm>
            <a:off x="4507166" y="1897570"/>
            <a:ext cx="129679" cy="566750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318770" y="1342847"/>
            <a:ext cx="8403590" cy="2974340"/>
          </a:xfrm>
          <a:custGeom>
            <a:avLst/>
            <a:gdLst/>
            <a:ahLst/>
            <a:cxnLst/>
            <a:rect l="l" t="t" r="r" b="b"/>
            <a:pathLst>
              <a:path w="8403590" h="2974340">
                <a:moveTo>
                  <a:pt x="8398662" y="2973743"/>
                </a:moveTo>
                <a:lnTo>
                  <a:pt x="4762" y="2973743"/>
                </a:lnTo>
                <a:lnTo>
                  <a:pt x="3289" y="2973501"/>
                </a:lnTo>
                <a:lnTo>
                  <a:pt x="1955" y="2972828"/>
                </a:lnTo>
                <a:lnTo>
                  <a:pt x="901" y="2971774"/>
                </a:lnTo>
                <a:lnTo>
                  <a:pt x="228" y="2970441"/>
                </a:lnTo>
                <a:lnTo>
                  <a:pt x="0" y="2968980"/>
                </a:lnTo>
                <a:lnTo>
                  <a:pt x="0" y="4762"/>
                </a:lnTo>
                <a:lnTo>
                  <a:pt x="4762" y="0"/>
                </a:lnTo>
                <a:lnTo>
                  <a:pt x="8398662" y="0"/>
                </a:lnTo>
                <a:lnTo>
                  <a:pt x="8403424" y="4762"/>
                </a:lnTo>
                <a:lnTo>
                  <a:pt x="9525" y="4762"/>
                </a:lnTo>
                <a:lnTo>
                  <a:pt x="4762" y="9525"/>
                </a:lnTo>
                <a:lnTo>
                  <a:pt x="9525" y="9525"/>
                </a:lnTo>
                <a:lnTo>
                  <a:pt x="9525" y="2964218"/>
                </a:lnTo>
                <a:lnTo>
                  <a:pt x="4762" y="2964218"/>
                </a:lnTo>
                <a:lnTo>
                  <a:pt x="9525" y="2968980"/>
                </a:lnTo>
                <a:lnTo>
                  <a:pt x="8403424" y="2968980"/>
                </a:lnTo>
                <a:lnTo>
                  <a:pt x="8403183" y="2970441"/>
                </a:lnTo>
                <a:lnTo>
                  <a:pt x="8402510" y="2971774"/>
                </a:lnTo>
                <a:lnTo>
                  <a:pt x="8401456" y="2972828"/>
                </a:lnTo>
                <a:lnTo>
                  <a:pt x="8400122" y="2973501"/>
                </a:lnTo>
                <a:lnTo>
                  <a:pt x="8398662" y="2973743"/>
                </a:lnTo>
                <a:close/>
              </a:path>
              <a:path w="8403590" h="2974340">
                <a:moveTo>
                  <a:pt x="9525" y="9525"/>
                </a:moveTo>
                <a:lnTo>
                  <a:pt x="4762" y="9525"/>
                </a:lnTo>
                <a:lnTo>
                  <a:pt x="9525" y="4762"/>
                </a:lnTo>
                <a:lnTo>
                  <a:pt x="9525" y="9525"/>
                </a:lnTo>
                <a:close/>
              </a:path>
              <a:path w="8403590" h="2974340">
                <a:moveTo>
                  <a:pt x="8393899" y="9525"/>
                </a:moveTo>
                <a:lnTo>
                  <a:pt x="9525" y="9525"/>
                </a:lnTo>
                <a:lnTo>
                  <a:pt x="9525" y="4762"/>
                </a:lnTo>
                <a:lnTo>
                  <a:pt x="8393899" y="4762"/>
                </a:lnTo>
                <a:lnTo>
                  <a:pt x="8393899" y="9525"/>
                </a:lnTo>
                <a:close/>
              </a:path>
              <a:path w="8403590" h="2974340">
                <a:moveTo>
                  <a:pt x="8393899" y="2968980"/>
                </a:moveTo>
                <a:lnTo>
                  <a:pt x="8393899" y="4762"/>
                </a:lnTo>
                <a:lnTo>
                  <a:pt x="8398662" y="9525"/>
                </a:lnTo>
                <a:lnTo>
                  <a:pt x="8403424" y="9525"/>
                </a:lnTo>
                <a:lnTo>
                  <a:pt x="8403424" y="2964218"/>
                </a:lnTo>
                <a:lnTo>
                  <a:pt x="8398662" y="2964218"/>
                </a:lnTo>
                <a:lnTo>
                  <a:pt x="8393899" y="2968980"/>
                </a:lnTo>
                <a:close/>
              </a:path>
              <a:path w="8403590" h="2974340">
                <a:moveTo>
                  <a:pt x="8403424" y="9525"/>
                </a:moveTo>
                <a:lnTo>
                  <a:pt x="8398662" y="9525"/>
                </a:lnTo>
                <a:lnTo>
                  <a:pt x="8393899" y="4762"/>
                </a:lnTo>
                <a:lnTo>
                  <a:pt x="8403424" y="4762"/>
                </a:lnTo>
                <a:lnTo>
                  <a:pt x="8403424" y="9525"/>
                </a:lnTo>
                <a:close/>
              </a:path>
              <a:path w="8403590" h="2974340">
                <a:moveTo>
                  <a:pt x="9525" y="2968980"/>
                </a:moveTo>
                <a:lnTo>
                  <a:pt x="4762" y="2964218"/>
                </a:lnTo>
                <a:lnTo>
                  <a:pt x="9525" y="2964218"/>
                </a:lnTo>
                <a:lnTo>
                  <a:pt x="9525" y="2968980"/>
                </a:lnTo>
                <a:close/>
              </a:path>
              <a:path w="8403590" h="2974340">
                <a:moveTo>
                  <a:pt x="8393899" y="2968980"/>
                </a:moveTo>
                <a:lnTo>
                  <a:pt x="9525" y="2968980"/>
                </a:lnTo>
                <a:lnTo>
                  <a:pt x="9525" y="2964218"/>
                </a:lnTo>
                <a:lnTo>
                  <a:pt x="8393899" y="2964218"/>
                </a:lnTo>
                <a:lnTo>
                  <a:pt x="8393899" y="2968980"/>
                </a:lnTo>
                <a:close/>
              </a:path>
              <a:path w="8403590" h="2974340">
                <a:moveTo>
                  <a:pt x="8403424" y="2968980"/>
                </a:moveTo>
                <a:lnTo>
                  <a:pt x="8393899" y="2968980"/>
                </a:lnTo>
                <a:lnTo>
                  <a:pt x="8398662" y="2964218"/>
                </a:lnTo>
                <a:lnTo>
                  <a:pt x="8403424" y="2964218"/>
                </a:lnTo>
                <a:lnTo>
                  <a:pt x="8403424" y="2968980"/>
                </a:lnTo>
                <a:close/>
              </a:path>
            </a:pathLst>
          </a:custGeom>
          <a:solidFill>
            <a:srgbClr val="585858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 txBox="1"/>
          <p:nvPr/>
        </p:nvSpPr>
        <p:spPr>
          <a:xfrm>
            <a:off x="323088" y="4440935"/>
            <a:ext cx="8394700" cy="508000"/>
          </a:xfrm>
          <a:prstGeom prst="rect">
            <a:avLst/>
          </a:prstGeom>
          <a:solidFill>
            <a:srgbClr val="C00000"/>
          </a:solidFill>
        </p:spPr>
        <p:txBody>
          <a:bodyPr vert="horz" wrap="square" lIns="0" tIns="254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200"/>
              </a:spcBef>
            </a:pPr>
            <a:r>
              <a:rPr sz="2700" b="1" dirty="0">
                <a:solidFill>
                  <a:srgbClr val="FFFFFF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以“六落”“六实” 促“三必管”落</a:t>
            </a:r>
            <a:r>
              <a:rPr sz="2700" b="1" spc="-15" dirty="0">
                <a:solidFill>
                  <a:srgbClr val="FFFFFF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地</a:t>
            </a:r>
            <a:endParaRPr sz="2700">
              <a:latin typeface="宋体" panose="02010600030101010101" pitchFamily="2" charset="-122"/>
              <a:cs typeface="宋体" panose="02010600030101010101" pitchFamily="2" charset="-122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5652515" y="987577"/>
            <a:ext cx="3033395" cy="0"/>
          </a:xfrm>
          <a:custGeom>
            <a:avLst/>
            <a:gdLst/>
            <a:ahLst/>
            <a:cxnLst/>
            <a:rect l="l" t="t" r="r" b="b"/>
            <a:pathLst>
              <a:path w="3033395">
                <a:moveTo>
                  <a:pt x="0" y="0"/>
                </a:moveTo>
                <a:lnTo>
                  <a:pt x="3033306" y="0"/>
                </a:lnTo>
              </a:path>
            </a:pathLst>
          </a:custGeom>
          <a:ln w="9525">
            <a:solidFill>
              <a:srgbClr val="BEBEBE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 txBox="1"/>
          <p:nvPr/>
        </p:nvSpPr>
        <p:spPr>
          <a:xfrm>
            <a:off x="5854382" y="678345"/>
            <a:ext cx="2886075" cy="26860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b="1" dirty="0">
                <a:solidFill>
                  <a:srgbClr val="40404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请问“三必管</a:t>
            </a:r>
            <a:r>
              <a:rPr sz="1600" b="1" spc="-5" dirty="0">
                <a:solidFill>
                  <a:srgbClr val="40404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”</a:t>
            </a:r>
            <a:r>
              <a:rPr sz="1600" b="1" dirty="0">
                <a:solidFill>
                  <a:srgbClr val="40404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在企业适用吗</a:t>
            </a:r>
            <a:r>
              <a:rPr sz="1600" b="1" spc="-15" dirty="0">
                <a:solidFill>
                  <a:srgbClr val="40404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？</a:t>
            </a:r>
            <a:endParaRPr sz="1600">
              <a:latin typeface="宋体" panose="02010600030101010101" pitchFamily="2" charset="-122"/>
              <a:cs typeface="宋体" panose="02010600030101010101" pitchFamily="2" charset="-122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402272" y="1044105"/>
            <a:ext cx="8297545" cy="320675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R="782320" algn="r">
              <a:lnSpc>
                <a:spcPct val="100000"/>
              </a:lnSpc>
              <a:spcBef>
                <a:spcPts val="95"/>
              </a:spcBef>
            </a:pPr>
            <a:r>
              <a:rPr sz="1600" b="1" dirty="0">
                <a:solidFill>
                  <a:srgbClr val="40404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如何能落地</a:t>
            </a:r>
            <a:r>
              <a:rPr sz="1600" b="1" spc="-15" dirty="0">
                <a:solidFill>
                  <a:srgbClr val="40404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？</a:t>
            </a:r>
            <a:endParaRPr sz="1600"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 marL="227330" marR="18415" indent="-214630" algn="just">
              <a:lnSpc>
                <a:spcPct val="150000"/>
              </a:lnSpc>
              <a:spcBef>
                <a:spcPts val="455"/>
              </a:spcBef>
              <a:buClr>
                <a:srgbClr val="C00000"/>
              </a:buClr>
              <a:buFont typeface="Wingdings" panose="05000000000000000000"/>
              <a:buChar char=""/>
              <a:tabLst>
                <a:tab pos="226695" algn="l"/>
              </a:tabLst>
            </a:pPr>
            <a:r>
              <a:rPr sz="1800" b="1" dirty="0">
                <a:latin typeface="宋体" panose="02010600030101010101" pitchFamily="2" charset="-122"/>
                <a:cs typeface="宋体" panose="02010600030101010101" pitchFamily="2" charset="-122"/>
              </a:rPr>
              <a:t>坚持</a:t>
            </a:r>
            <a:r>
              <a:rPr sz="1800" b="1" dirty="0">
                <a:solidFill>
                  <a:srgbClr val="C0000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“管行业必须管安全，管业务必须管安全，管生产经营必须管安全”</a:t>
            </a:r>
            <a:r>
              <a:rPr sz="1800" b="1" dirty="0">
                <a:latin typeface="宋体" panose="02010600030101010101" pitchFamily="2" charset="-122"/>
                <a:cs typeface="宋体" panose="02010600030101010101" pitchFamily="2" charset="-122"/>
              </a:rPr>
              <a:t>原则</a:t>
            </a:r>
            <a:r>
              <a:rPr sz="1800" b="1" spc="-10" dirty="0">
                <a:latin typeface="宋体" panose="02010600030101010101" pitchFamily="2" charset="-122"/>
                <a:cs typeface="宋体" panose="02010600030101010101" pitchFamily="2" charset="-122"/>
              </a:rPr>
              <a:t>，  </a:t>
            </a:r>
            <a:r>
              <a:rPr sz="1800" b="1" dirty="0">
                <a:latin typeface="宋体" panose="02010600030101010101" pitchFamily="2" charset="-122"/>
                <a:cs typeface="宋体" panose="02010600030101010101" pitchFamily="2" charset="-122"/>
              </a:rPr>
              <a:t>是实现企业安全生产主体责任落实的基本保障之一</a:t>
            </a:r>
            <a:r>
              <a:rPr sz="1800" b="1" spc="-10" dirty="0">
                <a:latin typeface="宋体" panose="02010600030101010101" pitchFamily="2" charset="-122"/>
                <a:cs typeface="宋体" panose="02010600030101010101" pitchFamily="2" charset="-122"/>
              </a:rPr>
              <a:t>。</a:t>
            </a:r>
            <a:endParaRPr sz="1800"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 marL="216535" marR="5080" indent="-204470" algn="just">
              <a:lnSpc>
                <a:spcPct val="146000"/>
              </a:lnSpc>
              <a:spcBef>
                <a:spcPts val="10"/>
              </a:spcBef>
              <a:buClr>
                <a:srgbClr val="C00000"/>
              </a:buClr>
              <a:buFont typeface="Wingdings" panose="05000000000000000000"/>
              <a:buChar char=""/>
              <a:tabLst>
                <a:tab pos="226695" algn="l"/>
              </a:tabLst>
            </a:pPr>
            <a:r>
              <a:rPr sz="1800" b="1" spc="40" dirty="0">
                <a:latin typeface="宋体" panose="02010600030101010101" pitchFamily="2" charset="-122"/>
                <a:cs typeface="宋体" panose="02010600030101010101" pitchFamily="2" charset="-122"/>
              </a:rPr>
              <a:t>“一岗双责”的要求高度概括</a:t>
            </a:r>
            <a:r>
              <a:rPr sz="1800" b="1" spc="45" dirty="0">
                <a:latin typeface="宋体" panose="02010600030101010101" pitchFamily="2" charset="-122"/>
                <a:cs typeface="宋体" panose="02010600030101010101" pitchFamily="2" charset="-122"/>
              </a:rPr>
              <a:t>了</a:t>
            </a:r>
            <a:r>
              <a:rPr sz="1800" b="1" spc="-40" dirty="0">
                <a:latin typeface="宋体" panose="02010600030101010101" pitchFamily="2" charset="-122"/>
                <a:cs typeface="宋体" panose="02010600030101010101" pitchFamily="2" charset="-122"/>
              </a:rPr>
              <a:t>：</a:t>
            </a:r>
            <a:r>
              <a:rPr sz="1850" b="1" i="1" spc="-585" dirty="0">
                <a:solidFill>
                  <a:srgbClr val="C0000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在从事生产和业务的同时，要主动考虑安</a:t>
            </a:r>
            <a:r>
              <a:rPr sz="1850" b="1" i="1" spc="-60" dirty="0">
                <a:solidFill>
                  <a:srgbClr val="C0000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全 </a:t>
            </a:r>
            <a:r>
              <a:rPr sz="1850" b="1" i="1" spc="-590" dirty="0">
                <a:solidFill>
                  <a:srgbClr val="C0000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方面的问题和需求；在管理生</a:t>
            </a:r>
            <a:r>
              <a:rPr sz="1850" b="1" i="1" spc="-585" dirty="0">
                <a:solidFill>
                  <a:srgbClr val="C0000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产和业务的同时，要主动考虑和负责其运行过</a:t>
            </a:r>
            <a:r>
              <a:rPr sz="1850" b="1" i="1" spc="-60" dirty="0">
                <a:solidFill>
                  <a:srgbClr val="C0000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程 </a:t>
            </a:r>
            <a:r>
              <a:rPr sz="1850" b="1" i="1" spc="-630" dirty="0">
                <a:solidFill>
                  <a:srgbClr val="C0000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中的安全问</a:t>
            </a:r>
            <a:r>
              <a:rPr sz="1850" b="1" i="1" spc="-545" dirty="0">
                <a:solidFill>
                  <a:srgbClr val="C0000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题</a:t>
            </a:r>
            <a:r>
              <a:rPr sz="1800" b="1" spc="-10" dirty="0">
                <a:latin typeface="宋体" panose="02010600030101010101" pitchFamily="2" charset="-122"/>
                <a:cs typeface="宋体" panose="02010600030101010101" pitchFamily="2" charset="-122"/>
              </a:rPr>
              <a:t>。</a:t>
            </a:r>
            <a:endParaRPr sz="1800"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 marL="227330" marR="18415" indent="-214630" algn="just">
              <a:lnSpc>
                <a:spcPts val="3240"/>
              </a:lnSpc>
              <a:spcBef>
                <a:spcPts val="275"/>
              </a:spcBef>
              <a:buClr>
                <a:srgbClr val="C00000"/>
              </a:buClr>
              <a:buFont typeface="Wingdings" panose="05000000000000000000"/>
              <a:buChar char=""/>
              <a:tabLst>
                <a:tab pos="226695" algn="l"/>
              </a:tabLst>
            </a:pPr>
            <a:r>
              <a:rPr sz="1800" b="1" spc="40" dirty="0">
                <a:latin typeface="宋体" panose="02010600030101010101" pitchFamily="2" charset="-122"/>
                <a:cs typeface="宋体" panose="02010600030101010101" pitchFamily="2" charset="-122"/>
              </a:rPr>
              <a:t>具体落地需要根据自身所处岗</a:t>
            </a:r>
            <a:r>
              <a:rPr sz="1800" b="1" spc="45" dirty="0">
                <a:latin typeface="宋体" panose="02010600030101010101" pitchFamily="2" charset="-122"/>
                <a:cs typeface="宋体" panose="02010600030101010101" pitchFamily="2" charset="-122"/>
              </a:rPr>
              <a:t>位：厘清工作职责、明确安全职责、清晰安全</a:t>
            </a:r>
            <a:r>
              <a:rPr sz="1800" b="1" spc="-10" dirty="0">
                <a:latin typeface="宋体" panose="02010600030101010101" pitchFamily="2" charset="-122"/>
                <a:cs typeface="宋体" panose="02010600030101010101" pitchFamily="2" charset="-122"/>
              </a:rPr>
              <a:t>工 </a:t>
            </a:r>
            <a:r>
              <a:rPr sz="1800" b="1" dirty="0">
                <a:latin typeface="宋体" panose="02010600030101010101" pitchFamily="2" charset="-122"/>
                <a:cs typeface="宋体" panose="02010600030101010101" pitchFamily="2" charset="-122"/>
              </a:rPr>
              <a:t>作事项、制定安全工作标准及考评标准。目的是真正解决安全履职到位的问题</a:t>
            </a:r>
            <a:r>
              <a:rPr sz="1800" b="1" spc="-10" dirty="0">
                <a:latin typeface="宋体" panose="02010600030101010101" pitchFamily="2" charset="-122"/>
                <a:cs typeface="宋体" panose="02010600030101010101" pitchFamily="2" charset="-122"/>
              </a:rPr>
              <a:t>。</a:t>
            </a:r>
            <a:endParaRPr sz="1800">
              <a:latin typeface="宋体" panose="02010600030101010101" pitchFamily="2" charset="-122"/>
              <a:cs typeface="宋体" panose="02010600030101010101" pitchFamily="2" charset="-122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323088" y="699516"/>
            <a:ext cx="5329555" cy="591820"/>
          </a:xfrm>
          <a:custGeom>
            <a:avLst/>
            <a:gdLst/>
            <a:ahLst/>
            <a:cxnLst/>
            <a:rect l="l" t="t" r="r" b="b"/>
            <a:pathLst>
              <a:path w="5329555" h="591819">
                <a:moveTo>
                  <a:pt x="0" y="0"/>
                </a:moveTo>
                <a:lnTo>
                  <a:pt x="5329428" y="0"/>
                </a:lnTo>
                <a:lnTo>
                  <a:pt x="5329428" y="591312"/>
                </a:lnTo>
                <a:lnTo>
                  <a:pt x="0" y="591312"/>
                </a:lnTo>
                <a:lnTo>
                  <a:pt x="0" y="0"/>
                </a:lnTo>
                <a:close/>
              </a:path>
            </a:pathLst>
          </a:custGeom>
          <a:solidFill>
            <a:srgbClr val="006FC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 txBox="1"/>
          <p:nvPr/>
        </p:nvSpPr>
        <p:spPr>
          <a:xfrm>
            <a:off x="323088" y="830351"/>
            <a:ext cx="532955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29870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solidFill>
                  <a:srgbClr val="FFFFFF"/>
                </a:solidFill>
                <a:latin typeface="微软雅黑" panose="020B0503020204020204" charset="-122"/>
                <a:cs typeface="微软雅黑" panose="020B0503020204020204" charset="-122"/>
              </a:rPr>
              <a:t>二、</a:t>
            </a:r>
            <a:r>
              <a:rPr sz="1800" b="1" spc="-30" dirty="0">
                <a:solidFill>
                  <a:srgbClr val="FFFFFF"/>
                </a:solidFill>
                <a:latin typeface="微软雅黑" panose="020B0503020204020204" charset="-122"/>
                <a:cs typeface="微软雅黑" panose="020B0503020204020204" charset="-122"/>
              </a:rPr>
              <a:t> </a:t>
            </a:r>
            <a:r>
              <a:rPr sz="1800" b="1" dirty="0">
                <a:solidFill>
                  <a:srgbClr val="FFFFFF"/>
                </a:solidFill>
                <a:latin typeface="微软雅黑" panose="020B0503020204020204" charset="-122"/>
                <a:cs typeface="微软雅黑" panose="020B0503020204020204" charset="-122"/>
              </a:rPr>
              <a:t>「三管三必须」原则的核心要义与落地方法</a:t>
            </a:r>
            <a:endParaRPr sz="1800">
              <a:latin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5198364" y="941832"/>
            <a:ext cx="454659" cy="106680"/>
          </a:xfrm>
          <a:custGeom>
            <a:avLst/>
            <a:gdLst/>
            <a:ahLst/>
            <a:cxnLst/>
            <a:rect l="l" t="t" r="r" b="b"/>
            <a:pathLst>
              <a:path w="454660" h="106680">
                <a:moveTo>
                  <a:pt x="454151" y="106680"/>
                </a:moveTo>
                <a:lnTo>
                  <a:pt x="0" y="53340"/>
                </a:lnTo>
                <a:lnTo>
                  <a:pt x="454151" y="0"/>
                </a:lnTo>
                <a:lnTo>
                  <a:pt x="454151" y="10668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3468687" y="2150833"/>
            <a:ext cx="2024380" cy="1922780"/>
          </a:xfrm>
          <a:custGeom>
            <a:avLst/>
            <a:gdLst/>
            <a:ahLst/>
            <a:cxnLst/>
            <a:rect l="l" t="t" r="r" b="b"/>
            <a:pathLst>
              <a:path w="2024379" h="1922779">
                <a:moveTo>
                  <a:pt x="2011362" y="1922462"/>
                </a:moveTo>
                <a:lnTo>
                  <a:pt x="12700" y="1922462"/>
                </a:lnTo>
                <a:lnTo>
                  <a:pt x="10223" y="1922221"/>
                </a:lnTo>
                <a:lnTo>
                  <a:pt x="0" y="1909762"/>
                </a:lnTo>
                <a:lnTo>
                  <a:pt x="0" y="12700"/>
                </a:lnTo>
                <a:lnTo>
                  <a:pt x="12700" y="0"/>
                </a:lnTo>
                <a:lnTo>
                  <a:pt x="2011362" y="0"/>
                </a:lnTo>
                <a:lnTo>
                  <a:pt x="2024062" y="12700"/>
                </a:lnTo>
                <a:lnTo>
                  <a:pt x="25400" y="12700"/>
                </a:lnTo>
                <a:lnTo>
                  <a:pt x="12700" y="25400"/>
                </a:lnTo>
                <a:lnTo>
                  <a:pt x="25400" y="25400"/>
                </a:lnTo>
                <a:lnTo>
                  <a:pt x="25400" y="1897062"/>
                </a:lnTo>
                <a:lnTo>
                  <a:pt x="12700" y="1897062"/>
                </a:lnTo>
                <a:lnTo>
                  <a:pt x="25400" y="1909762"/>
                </a:lnTo>
                <a:lnTo>
                  <a:pt x="2024062" y="1909762"/>
                </a:lnTo>
                <a:lnTo>
                  <a:pt x="2023821" y="1912239"/>
                </a:lnTo>
                <a:lnTo>
                  <a:pt x="2013839" y="1922221"/>
                </a:lnTo>
                <a:lnTo>
                  <a:pt x="2011362" y="1922462"/>
                </a:lnTo>
                <a:close/>
              </a:path>
              <a:path w="2024379" h="1922779">
                <a:moveTo>
                  <a:pt x="25400" y="25400"/>
                </a:moveTo>
                <a:lnTo>
                  <a:pt x="12700" y="25400"/>
                </a:lnTo>
                <a:lnTo>
                  <a:pt x="25400" y="12700"/>
                </a:lnTo>
                <a:lnTo>
                  <a:pt x="25400" y="25400"/>
                </a:lnTo>
                <a:close/>
              </a:path>
              <a:path w="2024379" h="1922779">
                <a:moveTo>
                  <a:pt x="1998662" y="25400"/>
                </a:moveTo>
                <a:lnTo>
                  <a:pt x="25400" y="25400"/>
                </a:lnTo>
                <a:lnTo>
                  <a:pt x="25400" y="12700"/>
                </a:lnTo>
                <a:lnTo>
                  <a:pt x="1998662" y="12700"/>
                </a:lnTo>
                <a:lnTo>
                  <a:pt x="1998662" y="25400"/>
                </a:lnTo>
                <a:close/>
              </a:path>
              <a:path w="2024379" h="1922779">
                <a:moveTo>
                  <a:pt x="1998662" y="1909762"/>
                </a:moveTo>
                <a:lnTo>
                  <a:pt x="1998662" y="12700"/>
                </a:lnTo>
                <a:lnTo>
                  <a:pt x="2011362" y="25400"/>
                </a:lnTo>
                <a:lnTo>
                  <a:pt x="2024062" y="25400"/>
                </a:lnTo>
                <a:lnTo>
                  <a:pt x="2024062" y="1897062"/>
                </a:lnTo>
                <a:lnTo>
                  <a:pt x="2011362" y="1897062"/>
                </a:lnTo>
                <a:lnTo>
                  <a:pt x="1998662" y="1909762"/>
                </a:lnTo>
                <a:close/>
              </a:path>
              <a:path w="2024379" h="1922779">
                <a:moveTo>
                  <a:pt x="2024062" y="25400"/>
                </a:moveTo>
                <a:lnTo>
                  <a:pt x="2011362" y="25400"/>
                </a:lnTo>
                <a:lnTo>
                  <a:pt x="1998662" y="12700"/>
                </a:lnTo>
                <a:lnTo>
                  <a:pt x="2024062" y="12700"/>
                </a:lnTo>
                <a:lnTo>
                  <a:pt x="2024062" y="25400"/>
                </a:lnTo>
                <a:close/>
              </a:path>
              <a:path w="2024379" h="1922779">
                <a:moveTo>
                  <a:pt x="25400" y="1909762"/>
                </a:moveTo>
                <a:lnTo>
                  <a:pt x="12700" y="1897062"/>
                </a:lnTo>
                <a:lnTo>
                  <a:pt x="25400" y="1897062"/>
                </a:lnTo>
                <a:lnTo>
                  <a:pt x="25400" y="1909762"/>
                </a:lnTo>
                <a:close/>
              </a:path>
              <a:path w="2024379" h="1922779">
                <a:moveTo>
                  <a:pt x="1998662" y="1909762"/>
                </a:moveTo>
                <a:lnTo>
                  <a:pt x="25400" y="1909762"/>
                </a:lnTo>
                <a:lnTo>
                  <a:pt x="25400" y="1897062"/>
                </a:lnTo>
                <a:lnTo>
                  <a:pt x="1998662" y="1897062"/>
                </a:lnTo>
                <a:lnTo>
                  <a:pt x="1998662" y="1909762"/>
                </a:lnTo>
                <a:close/>
              </a:path>
              <a:path w="2024379" h="1922779">
                <a:moveTo>
                  <a:pt x="2024062" y="1909762"/>
                </a:moveTo>
                <a:lnTo>
                  <a:pt x="1998662" y="1909762"/>
                </a:lnTo>
                <a:lnTo>
                  <a:pt x="2011362" y="1897062"/>
                </a:lnTo>
                <a:lnTo>
                  <a:pt x="2024062" y="1897062"/>
                </a:lnTo>
                <a:lnTo>
                  <a:pt x="2024062" y="1909762"/>
                </a:lnTo>
                <a:close/>
              </a:path>
            </a:pathLst>
          </a:custGeom>
          <a:solidFill>
            <a:srgbClr val="80808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3130295" y="3309620"/>
            <a:ext cx="231775" cy="901700"/>
          </a:xfrm>
          <a:custGeom>
            <a:avLst/>
            <a:gdLst/>
            <a:ahLst/>
            <a:cxnLst/>
            <a:rect l="l" t="t" r="r" b="b"/>
            <a:pathLst>
              <a:path w="231775" h="901700">
                <a:moveTo>
                  <a:pt x="0" y="0"/>
                </a:moveTo>
                <a:lnTo>
                  <a:pt x="231648" y="0"/>
                </a:lnTo>
                <a:lnTo>
                  <a:pt x="231648" y="901700"/>
                </a:lnTo>
                <a:lnTo>
                  <a:pt x="0" y="901700"/>
                </a:lnTo>
                <a:lnTo>
                  <a:pt x="0" y="0"/>
                </a:lnTo>
                <a:close/>
              </a:path>
            </a:pathLst>
          </a:custGeom>
          <a:solidFill>
            <a:srgbClr val="C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3130295" y="4211320"/>
            <a:ext cx="1214755" cy="231140"/>
          </a:xfrm>
          <a:custGeom>
            <a:avLst/>
            <a:gdLst/>
            <a:ahLst/>
            <a:cxnLst/>
            <a:rect l="l" t="t" r="r" b="b"/>
            <a:pathLst>
              <a:path w="1214754" h="231139">
                <a:moveTo>
                  <a:pt x="0" y="0"/>
                </a:moveTo>
                <a:lnTo>
                  <a:pt x="1214628" y="0"/>
                </a:lnTo>
                <a:lnTo>
                  <a:pt x="1214628" y="231139"/>
                </a:lnTo>
                <a:lnTo>
                  <a:pt x="0" y="231139"/>
                </a:lnTo>
                <a:lnTo>
                  <a:pt x="0" y="0"/>
                </a:lnTo>
                <a:close/>
              </a:path>
            </a:pathLst>
          </a:custGeom>
          <a:solidFill>
            <a:srgbClr val="C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4652771" y="1780539"/>
            <a:ext cx="1214755" cy="231140"/>
          </a:xfrm>
          <a:custGeom>
            <a:avLst/>
            <a:gdLst/>
            <a:ahLst/>
            <a:cxnLst/>
            <a:rect l="l" t="t" r="r" b="b"/>
            <a:pathLst>
              <a:path w="1214754" h="231139">
                <a:moveTo>
                  <a:pt x="0" y="0"/>
                </a:moveTo>
                <a:lnTo>
                  <a:pt x="1214627" y="0"/>
                </a:lnTo>
                <a:lnTo>
                  <a:pt x="1214627" y="231139"/>
                </a:lnTo>
                <a:lnTo>
                  <a:pt x="0" y="231139"/>
                </a:lnTo>
                <a:lnTo>
                  <a:pt x="0" y="0"/>
                </a:lnTo>
                <a:close/>
              </a:path>
            </a:pathLst>
          </a:custGeom>
          <a:solidFill>
            <a:srgbClr val="C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5635752" y="2011679"/>
            <a:ext cx="231775" cy="900430"/>
          </a:xfrm>
          <a:custGeom>
            <a:avLst/>
            <a:gdLst/>
            <a:ahLst/>
            <a:cxnLst/>
            <a:rect l="l" t="t" r="r" b="b"/>
            <a:pathLst>
              <a:path w="231775" h="900430">
                <a:moveTo>
                  <a:pt x="0" y="0"/>
                </a:moveTo>
                <a:lnTo>
                  <a:pt x="231648" y="0"/>
                </a:lnTo>
                <a:lnTo>
                  <a:pt x="231648" y="900430"/>
                </a:lnTo>
                <a:lnTo>
                  <a:pt x="0" y="900430"/>
                </a:lnTo>
                <a:lnTo>
                  <a:pt x="0" y="0"/>
                </a:lnTo>
                <a:close/>
              </a:path>
            </a:pathLst>
          </a:custGeom>
          <a:solidFill>
            <a:srgbClr val="C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/>
          <p:nvPr/>
        </p:nvSpPr>
        <p:spPr>
          <a:xfrm>
            <a:off x="6105525" y="1506308"/>
            <a:ext cx="1314450" cy="722630"/>
          </a:xfrm>
          <a:custGeom>
            <a:avLst/>
            <a:gdLst/>
            <a:ahLst/>
            <a:cxnLst/>
            <a:rect l="l" t="t" r="r" b="b"/>
            <a:pathLst>
              <a:path w="1314450" h="722630">
                <a:moveTo>
                  <a:pt x="17462" y="711200"/>
                </a:moveTo>
                <a:lnTo>
                  <a:pt x="0" y="711200"/>
                </a:lnTo>
                <a:lnTo>
                  <a:pt x="0" y="644525"/>
                </a:lnTo>
                <a:lnTo>
                  <a:pt x="22225" y="644525"/>
                </a:lnTo>
                <a:lnTo>
                  <a:pt x="22225" y="700087"/>
                </a:lnTo>
                <a:lnTo>
                  <a:pt x="17462" y="700087"/>
                </a:lnTo>
                <a:lnTo>
                  <a:pt x="17462" y="711200"/>
                </a:lnTo>
                <a:close/>
              </a:path>
              <a:path w="1314450" h="722630">
                <a:moveTo>
                  <a:pt x="84137" y="722312"/>
                </a:moveTo>
                <a:lnTo>
                  <a:pt x="17462" y="722312"/>
                </a:lnTo>
                <a:lnTo>
                  <a:pt x="17462" y="700087"/>
                </a:lnTo>
                <a:lnTo>
                  <a:pt x="22225" y="700087"/>
                </a:lnTo>
                <a:lnTo>
                  <a:pt x="22225" y="711200"/>
                </a:lnTo>
                <a:lnTo>
                  <a:pt x="84137" y="711200"/>
                </a:lnTo>
                <a:lnTo>
                  <a:pt x="84137" y="722312"/>
                </a:lnTo>
                <a:close/>
              </a:path>
              <a:path w="1314450" h="722630">
                <a:moveTo>
                  <a:pt x="84137" y="711200"/>
                </a:moveTo>
                <a:lnTo>
                  <a:pt x="22225" y="711200"/>
                </a:lnTo>
                <a:lnTo>
                  <a:pt x="22225" y="700087"/>
                </a:lnTo>
                <a:lnTo>
                  <a:pt x="84137" y="700087"/>
                </a:lnTo>
                <a:lnTo>
                  <a:pt x="84137" y="711200"/>
                </a:lnTo>
                <a:close/>
              </a:path>
              <a:path w="1314450" h="722630">
                <a:moveTo>
                  <a:pt x="22225" y="622300"/>
                </a:moveTo>
                <a:lnTo>
                  <a:pt x="0" y="622300"/>
                </a:lnTo>
                <a:lnTo>
                  <a:pt x="0" y="555625"/>
                </a:lnTo>
                <a:lnTo>
                  <a:pt x="22225" y="555625"/>
                </a:lnTo>
                <a:lnTo>
                  <a:pt x="22225" y="622300"/>
                </a:lnTo>
                <a:close/>
              </a:path>
              <a:path w="1314450" h="722630">
                <a:moveTo>
                  <a:pt x="22225" y="533400"/>
                </a:moveTo>
                <a:lnTo>
                  <a:pt x="0" y="533400"/>
                </a:lnTo>
                <a:lnTo>
                  <a:pt x="0" y="466725"/>
                </a:lnTo>
                <a:lnTo>
                  <a:pt x="22225" y="466725"/>
                </a:lnTo>
                <a:lnTo>
                  <a:pt x="22225" y="533400"/>
                </a:lnTo>
                <a:close/>
              </a:path>
              <a:path w="1314450" h="722630">
                <a:moveTo>
                  <a:pt x="22225" y="444500"/>
                </a:moveTo>
                <a:lnTo>
                  <a:pt x="0" y="444500"/>
                </a:lnTo>
                <a:lnTo>
                  <a:pt x="0" y="377825"/>
                </a:lnTo>
                <a:lnTo>
                  <a:pt x="22225" y="377825"/>
                </a:lnTo>
                <a:lnTo>
                  <a:pt x="22225" y="444500"/>
                </a:lnTo>
                <a:close/>
              </a:path>
              <a:path w="1314450" h="722630">
                <a:moveTo>
                  <a:pt x="22225" y="355600"/>
                </a:moveTo>
                <a:lnTo>
                  <a:pt x="0" y="355600"/>
                </a:lnTo>
                <a:lnTo>
                  <a:pt x="0" y="288925"/>
                </a:lnTo>
                <a:lnTo>
                  <a:pt x="22225" y="288925"/>
                </a:lnTo>
                <a:lnTo>
                  <a:pt x="22225" y="355600"/>
                </a:lnTo>
                <a:close/>
              </a:path>
              <a:path w="1314450" h="722630">
                <a:moveTo>
                  <a:pt x="22225" y="266700"/>
                </a:moveTo>
                <a:lnTo>
                  <a:pt x="0" y="266700"/>
                </a:lnTo>
                <a:lnTo>
                  <a:pt x="0" y="200025"/>
                </a:lnTo>
                <a:lnTo>
                  <a:pt x="22225" y="200025"/>
                </a:lnTo>
                <a:lnTo>
                  <a:pt x="22225" y="266700"/>
                </a:lnTo>
                <a:close/>
              </a:path>
              <a:path w="1314450" h="722630">
                <a:moveTo>
                  <a:pt x="22225" y="177800"/>
                </a:moveTo>
                <a:lnTo>
                  <a:pt x="0" y="177800"/>
                </a:lnTo>
                <a:lnTo>
                  <a:pt x="0" y="111125"/>
                </a:lnTo>
                <a:lnTo>
                  <a:pt x="22225" y="111125"/>
                </a:lnTo>
                <a:lnTo>
                  <a:pt x="22225" y="177800"/>
                </a:lnTo>
                <a:close/>
              </a:path>
              <a:path w="1314450" h="722630">
                <a:moveTo>
                  <a:pt x="88900" y="22225"/>
                </a:moveTo>
                <a:lnTo>
                  <a:pt x="22225" y="22225"/>
                </a:lnTo>
                <a:lnTo>
                  <a:pt x="22225" y="0"/>
                </a:lnTo>
                <a:lnTo>
                  <a:pt x="88900" y="0"/>
                </a:lnTo>
                <a:lnTo>
                  <a:pt x="88900" y="22225"/>
                </a:lnTo>
                <a:close/>
              </a:path>
              <a:path w="1314450" h="722630">
                <a:moveTo>
                  <a:pt x="22225" y="88900"/>
                </a:moveTo>
                <a:lnTo>
                  <a:pt x="0" y="88900"/>
                </a:lnTo>
                <a:lnTo>
                  <a:pt x="0" y="22225"/>
                </a:lnTo>
                <a:lnTo>
                  <a:pt x="22225" y="22225"/>
                </a:lnTo>
                <a:lnTo>
                  <a:pt x="22225" y="88900"/>
                </a:lnTo>
                <a:close/>
              </a:path>
              <a:path w="1314450" h="722630">
                <a:moveTo>
                  <a:pt x="177800" y="22225"/>
                </a:moveTo>
                <a:lnTo>
                  <a:pt x="111125" y="22225"/>
                </a:lnTo>
                <a:lnTo>
                  <a:pt x="111125" y="0"/>
                </a:lnTo>
                <a:lnTo>
                  <a:pt x="177800" y="0"/>
                </a:lnTo>
                <a:lnTo>
                  <a:pt x="177800" y="22225"/>
                </a:lnTo>
                <a:close/>
              </a:path>
              <a:path w="1314450" h="722630">
                <a:moveTo>
                  <a:pt x="266700" y="22225"/>
                </a:moveTo>
                <a:lnTo>
                  <a:pt x="200025" y="22225"/>
                </a:lnTo>
                <a:lnTo>
                  <a:pt x="200025" y="0"/>
                </a:lnTo>
                <a:lnTo>
                  <a:pt x="266700" y="0"/>
                </a:lnTo>
                <a:lnTo>
                  <a:pt x="266700" y="22225"/>
                </a:lnTo>
                <a:close/>
              </a:path>
              <a:path w="1314450" h="722630">
                <a:moveTo>
                  <a:pt x="355600" y="22225"/>
                </a:moveTo>
                <a:lnTo>
                  <a:pt x="288925" y="22225"/>
                </a:lnTo>
                <a:lnTo>
                  <a:pt x="288925" y="0"/>
                </a:lnTo>
                <a:lnTo>
                  <a:pt x="355600" y="0"/>
                </a:lnTo>
                <a:lnTo>
                  <a:pt x="355600" y="22225"/>
                </a:lnTo>
                <a:close/>
              </a:path>
              <a:path w="1314450" h="722630">
                <a:moveTo>
                  <a:pt x="444500" y="22225"/>
                </a:moveTo>
                <a:lnTo>
                  <a:pt x="377825" y="22225"/>
                </a:lnTo>
                <a:lnTo>
                  <a:pt x="377825" y="0"/>
                </a:lnTo>
                <a:lnTo>
                  <a:pt x="444500" y="0"/>
                </a:lnTo>
                <a:lnTo>
                  <a:pt x="444500" y="22225"/>
                </a:lnTo>
                <a:close/>
              </a:path>
              <a:path w="1314450" h="722630">
                <a:moveTo>
                  <a:pt x="533400" y="22225"/>
                </a:moveTo>
                <a:lnTo>
                  <a:pt x="466725" y="22225"/>
                </a:lnTo>
                <a:lnTo>
                  <a:pt x="466725" y="0"/>
                </a:lnTo>
                <a:lnTo>
                  <a:pt x="533400" y="0"/>
                </a:lnTo>
                <a:lnTo>
                  <a:pt x="533400" y="22225"/>
                </a:lnTo>
                <a:close/>
              </a:path>
              <a:path w="1314450" h="722630">
                <a:moveTo>
                  <a:pt x="622300" y="22225"/>
                </a:moveTo>
                <a:lnTo>
                  <a:pt x="555625" y="22225"/>
                </a:lnTo>
                <a:lnTo>
                  <a:pt x="555625" y="0"/>
                </a:lnTo>
                <a:lnTo>
                  <a:pt x="622300" y="0"/>
                </a:lnTo>
                <a:lnTo>
                  <a:pt x="622300" y="22225"/>
                </a:lnTo>
                <a:close/>
              </a:path>
              <a:path w="1314450" h="722630">
                <a:moveTo>
                  <a:pt x="711200" y="22225"/>
                </a:moveTo>
                <a:lnTo>
                  <a:pt x="644525" y="22225"/>
                </a:lnTo>
                <a:lnTo>
                  <a:pt x="644525" y="0"/>
                </a:lnTo>
                <a:lnTo>
                  <a:pt x="711200" y="0"/>
                </a:lnTo>
                <a:lnTo>
                  <a:pt x="711200" y="22225"/>
                </a:lnTo>
                <a:close/>
              </a:path>
              <a:path w="1314450" h="722630">
                <a:moveTo>
                  <a:pt x="800100" y="22225"/>
                </a:moveTo>
                <a:lnTo>
                  <a:pt x="733425" y="22225"/>
                </a:lnTo>
                <a:lnTo>
                  <a:pt x="733425" y="0"/>
                </a:lnTo>
                <a:lnTo>
                  <a:pt x="800100" y="0"/>
                </a:lnTo>
                <a:lnTo>
                  <a:pt x="800100" y="22225"/>
                </a:lnTo>
                <a:close/>
              </a:path>
              <a:path w="1314450" h="722630">
                <a:moveTo>
                  <a:pt x="889000" y="22225"/>
                </a:moveTo>
                <a:lnTo>
                  <a:pt x="822325" y="22225"/>
                </a:lnTo>
                <a:lnTo>
                  <a:pt x="822325" y="0"/>
                </a:lnTo>
                <a:lnTo>
                  <a:pt x="889000" y="0"/>
                </a:lnTo>
                <a:lnTo>
                  <a:pt x="889000" y="22225"/>
                </a:lnTo>
                <a:close/>
              </a:path>
              <a:path w="1314450" h="722630">
                <a:moveTo>
                  <a:pt x="977900" y="22225"/>
                </a:moveTo>
                <a:lnTo>
                  <a:pt x="911225" y="22225"/>
                </a:lnTo>
                <a:lnTo>
                  <a:pt x="911225" y="0"/>
                </a:lnTo>
                <a:lnTo>
                  <a:pt x="977900" y="0"/>
                </a:lnTo>
                <a:lnTo>
                  <a:pt x="977900" y="22225"/>
                </a:lnTo>
                <a:close/>
              </a:path>
              <a:path w="1314450" h="722630">
                <a:moveTo>
                  <a:pt x="1066800" y="22225"/>
                </a:moveTo>
                <a:lnTo>
                  <a:pt x="1000125" y="22225"/>
                </a:lnTo>
                <a:lnTo>
                  <a:pt x="1000125" y="0"/>
                </a:lnTo>
                <a:lnTo>
                  <a:pt x="1066800" y="0"/>
                </a:lnTo>
                <a:lnTo>
                  <a:pt x="1066800" y="22225"/>
                </a:lnTo>
                <a:close/>
              </a:path>
              <a:path w="1314450" h="722630">
                <a:moveTo>
                  <a:pt x="1155700" y="22225"/>
                </a:moveTo>
                <a:lnTo>
                  <a:pt x="1089025" y="22225"/>
                </a:lnTo>
                <a:lnTo>
                  <a:pt x="1089025" y="0"/>
                </a:lnTo>
                <a:lnTo>
                  <a:pt x="1155700" y="0"/>
                </a:lnTo>
                <a:lnTo>
                  <a:pt x="1155700" y="22225"/>
                </a:lnTo>
                <a:close/>
              </a:path>
              <a:path w="1314450" h="722630">
                <a:moveTo>
                  <a:pt x="1244600" y="22225"/>
                </a:moveTo>
                <a:lnTo>
                  <a:pt x="1177925" y="22225"/>
                </a:lnTo>
                <a:lnTo>
                  <a:pt x="1177925" y="0"/>
                </a:lnTo>
                <a:lnTo>
                  <a:pt x="1244600" y="0"/>
                </a:lnTo>
                <a:lnTo>
                  <a:pt x="1244600" y="22225"/>
                </a:lnTo>
                <a:close/>
              </a:path>
              <a:path w="1314450" h="722630">
                <a:moveTo>
                  <a:pt x="1292225" y="22225"/>
                </a:moveTo>
                <a:lnTo>
                  <a:pt x="1266825" y="22225"/>
                </a:lnTo>
                <a:lnTo>
                  <a:pt x="1266825" y="0"/>
                </a:lnTo>
                <a:lnTo>
                  <a:pt x="1314450" y="0"/>
                </a:lnTo>
                <a:lnTo>
                  <a:pt x="1314450" y="11112"/>
                </a:lnTo>
                <a:lnTo>
                  <a:pt x="1292225" y="11112"/>
                </a:lnTo>
                <a:lnTo>
                  <a:pt x="1292225" y="22225"/>
                </a:lnTo>
                <a:close/>
              </a:path>
              <a:path w="1314450" h="722630">
                <a:moveTo>
                  <a:pt x="1314450" y="41275"/>
                </a:moveTo>
                <a:lnTo>
                  <a:pt x="1292225" y="41275"/>
                </a:lnTo>
                <a:lnTo>
                  <a:pt x="1292225" y="11112"/>
                </a:lnTo>
                <a:lnTo>
                  <a:pt x="1303337" y="22225"/>
                </a:lnTo>
                <a:lnTo>
                  <a:pt x="1314450" y="22225"/>
                </a:lnTo>
                <a:lnTo>
                  <a:pt x="1314450" y="41275"/>
                </a:lnTo>
                <a:close/>
              </a:path>
              <a:path w="1314450" h="722630">
                <a:moveTo>
                  <a:pt x="1314450" y="22225"/>
                </a:moveTo>
                <a:lnTo>
                  <a:pt x="1303337" y="22225"/>
                </a:lnTo>
                <a:lnTo>
                  <a:pt x="1292225" y="11112"/>
                </a:lnTo>
                <a:lnTo>
                  <a:pt x="1314450" y="11112"/>
                </a:lnTo>
                <a:lnTo>
                  <a:pt x="1314450" y="22225"/>
                </a:lnTo>
                <a:close/>
              </a:path>
              <a:path w="1314450" h="722630">
                <a:moveTo>
                  <a:pt x="1314450" y="130175"/>
                </a:moveTo>
                <a:lnTo>
                  <a:pt x="1292225" y="130175"/>
                </a:lnTo>
                <a:lnTo>
                  <a:pt x="1292225" y="63500"/>
                </a:lnTo>
                <a:lnTo>
                  <a:pt x="1314450" y="63500"/>
                </a:lnTo>
                <a:lnTo>
                  <a:pt x="1314450" y="130175"/>
                </a:lnTo>
                <a:close/>
              </a:path>
              <a:path w="1314450" h="722630">
                <a:moveTo>
                  <a:pt x="1314450" y="219075"/>
                </a:moveTo>
                <a:lnTo>
                  <a:pt x="1292225" y="219075"/>
                </a:lnTo>
                <a:lnTo>
                  <a:pt x="1292225" y="152400"/>
                </a:lnTo>
                <a:lnTo>
                  <a:pt x="1314450" y="152400"/>
                </a:lnTo>
                <a:lnTo>
                  <a:pt x="1314450" y="219075"/>
                </a:lnTo>
                <a:close/>
              </a:path>
              <a:path w="1314450" h="722630">
                <a:moveTo>
                  <a:pt x="1314450" y="307975"/>
                </a:moveTo>
                <a:lnTo>
                  <a:pt x="1292225" y="307975"/>
                </a:lnTo>
                <a:lnTo>
                  <a:pt x="1292225" y="241300"/>
                </a:lnTo>
                <a:lnTo>
                  <a:pt x="1314450" y="241300"/>
                </a:lnTo>
                <a:lnTo>
                  <a:pt x="1314450" y="307975"/>
                </a:lnTo>
                <a:close/>
              </a:path>
              <a:path w="1314450" h="722630">
                <a:moveTo>
                  <a:pt x="1314450" y="396875"/>
                </a:moveTo>
                <a:lnTo>
                  <a:pt x="1292225" y="396875"/>
                </a:lnTo>
                <a:lnTo>
                  <a:pt x="1292225" y="330200"/>
                </a:lnTo>
                <a:lnTo>
                  <a:pt x="1314450" y="330200"/>
                </a:lnTo>
                <a:lnTo>
                  <a:pt x="1314450" y="396875"/>
                </a:lnTo>
                <a:close/>
              </a:path>
              <a:path w="1314450" h="722630">
                <a:moveTo>
                  <a:pt x="1314450" y="485775"/>
                </a:moveTo>
                <a:lnTo>
                  <a:pt x="1292225" y="485775"/>
                </a:lnTo>
                <a:lnTo>
                  <a:pt x="1292225" y="419100"/>
                </a:lnTo>
                <a:lnTo>
                  <a:pt x="1314450" y="419100"/>
                </a:lnTo>
                <a:lnTo>
                  <a:pt x="1314450" y="485775"/>
                </a:lnTo>
                <a:close/>
              </a:path>
              <a:path w="1314450" h="722630">
                <a:moveTo>
                  <a:pt x="1314450" y="574675"/>
                </a:moveTo>
                <a:lnTo>
                  <a:pt x="1292225" y="574675"/>
                </a:lnTo>
                <a:lnTo>
                  <a:pt x="1292225" y="508000"/>
                </a:lnTo>
                <a:lnTo>
                  <a:pt x="1314450" y="508000"/>
                </a:lnTo>
                <a:lnTo>
                  <a:pt x="1314450" y="574675"/>
                </a:lnTo>
                <a:close/>
              </a:path>
              <a:path w="1314450" h="722630">
                <a:moveTo>
                  <a:pt x="1314450" y="663575"/>
                </a:moveTo>
                <a:lnTo>
                  <a:pt x="1292225" y="663575"/>
                </a:lnTo>
                <a:lnTo>
                  <a:pt x="1292225" y="596900"/>
                </a:lnTo>
                <a:lnTo>
                  <a:pt x="1314450" y="596900"/>
                </a:lnTo>
                <a:lnTo>
                  <a:pt x="1314450" y="663575"/>
                </a:lnTo>
                <a:close/>
              </a:path>
              <a:path w="1314450" h="722630">
                <a:moveTo>
                  <a:pt x="1292225" y="711200"/>
                </a:moveTo>
                <a:lnTo>
                  <a:pt x="1292225" y="685800"/>
                </a:lnTo>
                <a:lnTo>
                  <a:pt x="1314450" y="685800"/>
                </a:lnTo>
                <a:lnTo>
                  <a:pt x="1314450" y="700087"/>
                </a:lnTo>
                <a:lnTo>
                  <a:pt x="1303337" y="700087"/>
                </a:lnTo>
                <a:lnTo>
                  <a:pt x="1292225" y="711200"/>
                </a:lnTo>
                <a:close/>
              </a:path>
              <a:path w="1314450" h="722630">
                <a:moveTo>
                  <a:pt x="1314450" y="722312"/>
                </a:moveTo>
                <a:lnTo>
                  <a:pt x="1262062" y="722312"/>
                </a:lnTo>
                <a:lnTo>
                  <a:pt x="1262062" y="700087"/>
                </a:lnTo>
                <a:lnTo>
                  <a:pt x="1292225" y="700087"/>
                </a:lnTo>
                <a:lnTo>
                  <a:pt x="1292225" y="711200"/>
                </a:lnTo>
                <a:lnTo>
                  <a:pt x="1314450" y="711200"/>
                </a:lnTo>
                <a:lnTo>
                  <a:pt x="1314450" y="722312"/>
                </a:lnTo>
                <a:close/>
              </a:path>
              <a:path w="1314450" h="722630">
                <a:moveTo>
                  <a:pt x="1314450" y="711200"/>
                </a:moveTo>
                <a:lnTo>
                  <a:pt x="1292225" y="711200"/>
                </a:lnTo>
                <a:lnTo>
                  <a:pt x="1303337" y="700087"/>
                </a:lnTo>
                <a:lnTo>
                  <a:pt x="1314450" y="700087"/>
                </a:lnTo>
                <a:lnTo>
                  <a:pt x="1314450" y="711200"/>
                </a:lnTo>
                <a:close/>
              </a:path>
              <a:path w="1314450" h="722630">
                <a:moveTo>
                  <a:pt x="1239837" y="722312"/>
                </a:moveTo>
                <a:lnTo>
                  <a:pt x="1173162" y="722312"/>
                </a:lnTo>
                <a:lnTo>
                  <a:pt x="1173162" y="700087"/>
                </a:lnTo>
                <a:lnTo>
                  <a:pt x="1239837" y="700087"/>
                </a:lnTo>
                <a:lnTo>
                  <a:pt x="1239837" y="722312"/>
                </a:lnTo>
                <a:close/>
              </a:path>
              <a:path w="1314450" h="722630">
                <a:moveTo>
                  <a:pt x="1150937" y="722312"/>
                </a:moveTo>
                <a:lnTo>
                  <a:pt x="1084262" y="722312"/>
                </a:lnTo>
                <a:lnTo>
                  <a:pt x="1084262" y="700087"/>
                </a:lnTo>
                <a:lnTo>
                  <a:pt x="1150937" y="700087"/>
                </a:lnTo>
                <a:lnTo>
                  <a:pt x="1150937" y="722312"/>
                </a:lnTo>
                <a:close/>
              </a:path>
              <a:path w="1314450" h="722630">
                <a:moveTo>
                  <a:pt x="1062037" y="722312"/>
                </a:moveTo>
                <a:lnTo>
                  <a:pt x="995362" y="722312"/>
                </a:lnTo>
                <a:lnTo>
                  <a:pt x="995362" y="700087"/>
                </a:lnTo>
                <a:lnTo>
                  <a:pt x="1062037" y="700087"/>
                </a:lnTo>
                <a:lnTo>
                  <a:pt x="1062037" y="722312"/>
                </a:lnTo>
                <a:close/>
              </a:path>
              <a:path w="1314450" h="722630">
                <a:moveTo>
                  <a:pt x="973137" y="722312"/>
                </a:moveTo>
                <a:lnTo>
                  <a:pt x="906462" y="722312"/>
                </a:lnTo>
                <a:lnTo>
                  <a:pt x="906462" y="700087"/>
                </a:lnTo>
                <a:lnTo>
                  <a:pt x="973137" y="700087"/>
                </a:lnTo>
                <a:lnTo>
                  <a:pt x="973137" y="722312"/>
                </a:lnTo>
                <a:close/>
              </a:path>
              <a:path w="1314450" h="722630">
                <a:moveTo>
                  <a:pt x="884237" y="722312"/>
                </a:moveTo>
                <a:lnTo>
                  <a:pt x="817562" y="722312"/>
                </a:lnTo>
                <a:lnTo>
                  <a:pt x="817562" y="700087"/>
                </a:lnTo>
                <a:lnTo>
                  <a:pt x="884237" y="700087"/>
                </a:lnTo>
                <a:lnTo>
                  <a:pt x="884237" y="722312"/>
                </a:lnTo>
                <a:close/>
              </a:path>
              <a:path w="1314450" h="722630">
                <a:moveTo>
                  <a:pt x="795337" y="722312"/>
                </a:moveTo>
                <a:lnTo>
                  <a:pt x="728662" y="722312"/>
                </a:lnTo>
                <a:lnTo>
                  <a:pt x="728662" y="700087"/>
                </a:lnTo>
                <a:lnTo>
                  <a:pt x="795337" y="700087"/>
                </a:lnTo>
                <a:lnTo>
                  <a:pt x="795337" y="722312"/>
                </a:lnTo>
                <a:close/>
              </a:path>
              <a:path w="1314450" h="722630">
                <a:moveTo>
                  <a:pt x="706437" y="722312"/>
                </a:moveTo>
                <a:lnTo>
                  <a:pt x="639762" y="722312"/>
                </a:lnTo>
                <a:lnTo>
                  <a:pt x="639762" y="700087"/>
                </a:lnTo>
                <a:lnTo>
                  <a:pt x="706437" y="700087"/>
                </a:lnTo>
                <a:lnTo>
                  <a:pt x="706437" y="722312"/>
                </a:lnTo>
                <a:close/>
              </a:path>
              <a:path w="1314450" h="722630">
                <a:moveTo>
                  <a:pt x="617537" y="722312"/>
                </a:moveTo>
                <a:lnTo>
                  <a:pt x="550862" y="722312"/>
                </a:lnTo>
                <a:lnTo>
                  <a:pt x="550862" y="700087"/>
                </a:lnTo>
                <a:lnTo>
                  <a:pt x="617537" y="700087"/>
                </a:lnTo>
                <a:lnTo>
                  <a:pt x="617537" y="722312"/>
                </a:lnTo>
                <a:close/>
              </a:path>
              <a:path w="1314450" h="722630">
                <a:moveTo>
                  <a:pt x="528637" y="722312"/>
                </a:moveTo>
                <a:lnTo>
                  <a:pt x="461962" y="722312"/>
                </a:lnTo>
                <a:lnTo>
                  <a:pt x="461962" y="700087"/>
                </a:lnTo>
                <a:lnTo>
                  <a:pt x="528637" y="700087"/>
                </a:lnTo>
                <a:lnTo>
                  <a:pt x="528637" y="722312"/>
                </a:lnTo>
                <a:close/>
              </a:path>
              <a:path w="1314450" h="722630">
                <a:moveTo>
                  <a:pt x="439737" y="722312"/>
                </a:moveTo>
                <a:lnTo>
                  <a:pt x="373062" y="722312"/>
                </a:lnTo>
                <a:lnTo>
                  <a:pt x="373062" y="700087"/>
                </a:lnTo>
                <a:lnTo>
                  <a:pt x="439737" y="700087"/>
                </a:lnTo>
                <a:lnTo>
                  <a:pt x="439737" y="722312"/>
                </a:lnTo>
                <a:close/>
              </a:path>
              <a:path w="1314450" h="722630">
                <a:moveTo>
                  <a:pt x="350837" y="722312"/>
                </a:moveTo>
                <a:lnTo>
                  <a:pt x="284162" y="722312"/>
                </a:lnTo>
                <a:lnTo>
                  <a:pt x="284162" y="700087"/>
                </a:lnTo>
                <a:lnTo>
                  <a:pt x="350837" y="700087"/>
                </a:lnTo>
                <a:lnTo>
                  <a:pt x="350837" y="722312"/>
                </a:lnTo>
                <a:close/>
              </a:path>
              <a:path w="1314450" h="722630">
                <a:moveTo>
                  <a:pt x="261937" y="722312"/>
                </a:moveTo>
                <a:lnTo>
                  <a:pt x="195262" y="722312"/>
                </a:lnTo>
                <a:lnTo>
                  <a:pt x="195262" y="700087"/>
                </a:lnTo>
                <a:lnTo>
                  <a:pt x="261937" y="700087"/>
                </a:lnTo>
                <a:lnTo>
                  <a:pt x="261937" y="722312"/>
                </a:lnTo>
                <a:close/>
              </a:path>
              <a:path w="1314450" h="722630">
                <a:moveTo>
                  <a:pt x="173037" y="722312"/>
                </a:moveTo>
                <a:lnTo>
                  <a:pt x="106362" y="722312"/>
                </a:lnTo>
                <a:lnTo>
                  <a:pt x="106362" y="700087"/>
                </a:lnTo>
                <a:lnTo>
                  <a:pt x="173037" y="700087"/>
                </a:lnTo>
                <a:lnTo>
                  <a:pt x="173037" y="722312"/>
                </a:lnTo>
                <a:close/>
              </a:path>
            </a:pathLst>
          </a:custGeom>
          <a:solidFill>
            <a:srgbClr val="80808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/>
          <p:nvPr/>
        </p:nvSpPr>
        <p:spPr>
          <a:xfrm>
            <a:off x="1625600" y="2992208"/>
            <a:ext cx="1301750" cy="722630"/>
          </a:xfrm>
          <a:custGeom>
            <a:avLst/>
            <a:gdLst/>
            <a:ahLst/>
            <a:cxnLst/>
            <a:rect l="l" t="t" r="r" b="b"/>
            <a:pathLst>
              <a:path w="1301750" h="722629">
                <a:moveTo>
                  <a:pt x="11112" y="711200"/>
                </a:moveTo>
                <a:lnTo>
                  <a:pt x="0" y="711200"/>
                </a:lnTo>
                <a:lnTo>
                  <a:pt x="0" y="644525"/>
                </a:lnTo>
                <a:lnTo>
                  <a:pt x="22225" y="644525"/>
                </a:lnTo>
                <a:lnTo>
                  <a:pt x="22225" y="700087"/>
                </a:lnTo>
                <a:lnTo>
                  <a:pt x="11112" y="700087"/>
                </a:lnTo>
                <a:lnTo>
                  <a:pt x="11112" y="711200"/>
                </a:lnTo>
                <a:close/>
              </a:path>
              <a:path w="1301750" h="722629">
                <a:moveTo>
                  <a:pt x="58737" y="722312"/>
                </a:moveTo>
                <a:lnTo>
                  <a:pt x="11112" y="722312"/>
                </a:lnTo>
                <a:lnTo>
                  <a:pt x="11112" y="700087"/>
                </a:lnTo>
                <a:lnTo>
                  <a:pt x="22225" y="700087"/>
                </a:lnTo>
                <a:lnTo>
                  <a:pt x="22225" y="711200"/>
                </a:lnTo>
                <a:lnTo>
                  <a:pt x="58737" y="711200"/>
                </a:lnTo>
                <a:lnTo>
                  <a:pt x="58737" y="722312"/>
                </a:lnTo>
                <a:close/>
              </a:path>
              <a:path w="1301750" h="722629">
                <a:moveTo>
                  <a:pt x="58737" y="711200"/>
                </a:moveTo>
                <a:lnTo>
                  <a:pt x="22225" y="711200"/>
                </a:lnTo>
                <a:lnTo>
                  <a:pt x="22225" y="700087"/>
                </a:lnTo>
                <a:lnTo>
                  <a:pt x="58737" y="700087"/>
                </a:lnTo>
                <a:lnTo>
                  <a:pt x="58737" y="711200"/>
                </a:lnTo>
                <a:close/>
              </a:path>
              <a:path w="1301750" h="722629">
                <a:moveTo>
                  <a:pt x="22225" y="622300"/>
                </a:moveTo>
                <a:lnTo>
                  <a:pt x="0" y="622300"/>
                </a:lnTo>
                <a:lnTo>
                  <a:pt x="0" y="555625"/>
                </a:lnTo>
                <a:lnTo>
                  <a:pt x="22225" y="555625"/>
                </a:lnTo>
                <a:lnTo>
                  <a:pt x="22225" y="622300"/>
                </a:lnTo>
                <a:close/>
              </a:path>
              <a:path w="1301750" h="722629">
                <a:moveTo>
                  <a:pt x="22225" y="533400"/>
                </a:moveTo>
                <a:lnTo>
                  <a:pt x="0" y="533400"/>
                </a:lnTo>
                <a:lnTo>
                  <a:pt x="0" y="466725"/>
                </a:lnTo>
                <a:lnTo>
                  <a:pt x="22225" y="466725"/>
                </a:lnTo>
                <a:lnTo>
                  <a:pt x="22225" y="533400"/>
                </a:lnTo>
                <a:close/>
              </a:path>
              <a:path w="1301750" h="722629">
                <a:moveTo>
                  <a:pt x="22225" y="444500"/>
                </a:moveTo>
                <a:lnTo>
                  <a:pt x="0" y="444500"/>
                </a:lnTo>
                <a:lnTo>
                  <a:pt x="0" y="377825"/>
                </a:lnTo>
                <a:lnTo>
                  <a:pt x="22225" y="377825"/>
                </a:lnTo>
                <a:lnTo>
                  <a:pt x="22225" y="444500"/>
                </a:lnTo>
                <a:close/>
              </a:path>
              <a:path w="1301750" h="722629">
                <a:moveTo>
                  <a:pt x="22225" y="355600"/>
                </a:moveTo>
                <a:lnTo>
                  <a:pt x="0" y="355600"/>
                </a:lnTo>
                <a:lnTo>
                  <a:pt x="0" y="288925"/>
                </a:lnTo>
                <a:lnTo>
                  <a:pt x="22225" y="288925"/>
                </a:lnTo>
                <a:lnTo>
                  <a:pt x="22225" y="355600"/>
                </a:lnTo>
                <a:close/>
              </a:path>
              <a:path w="1301750" h="722629">
                <a:moveTo>
                  <a:pt x="22225" y="266700"/>
                </a:moveTo>
                <a:lnTo>
                  <a:pt x="0" y="266700"/>
                </a:lnTo>
                <a:lnTo>
                  <a:pt x="0" y="200025"/>
                </a:lnTo>
                <a:lnTo>
                  <a:pt x="22225" y="200025"/>
                </a:lnTo>
                <a:lnTo>
                  <a:pt x="22225" y="266700"/>
                </a:lnTo>
                <a:close/>
              </a:path>
              <a:path w="1301750" h="722629">
                <a:moveTo>
                  <a:pt x="22225" y="177800"/>
                </a:moveTo>
                <a:lnTo>
                  <a:pt x="0" y="177800"/>
                </a:lnTo>
                <a:lnTo>
                  <a:pt x="0" y="111125"/>
                </a:lnTo>
                <a:lnTo>
                  <a:pt x="22225" y="111125"/>
                </a:lnTo>
                <a:lnTo>
                  <a:pt x="22225" y="177800"/>
                </a:lnTo>
                <a:close/>
              </a:path>
              <a:path w="1301750" h="722629">
                <a:moveTo>
                  <a:pt x="88900" y="22225"/>
                </a:moveTo>
                <a:lnTo>
                  <a:pt x="22225" y="22225"/>
                </a:lnTo>
                <a:lnTo>
                  <a:pt x="22225" y="0"/>
                </a:lnTo>
                <a:lnTo>
                  <a:pt x="88900" y="0"/>
                </a:lnTo>
                <a:lnTo>
                  <a:pt x="88900" y="22225"/>
                </a:lnTo>
                <a:close/>
              </a:path>
              <a:path w="1301750" h="722629">
                <a:moveTo>
                  <a:pt x="22225" y="88900"/>
                </a:moveTo>
                <a:lnTo>
                  <a:pt x="0" y="88900"/>
                </a:lnTo>
                <a:lnTo>
                  <a:pt x="0" y="22225"/>
                </a:lnTo>
                <a:lnTo>
                  <a:pt x="22225" y="22225"/>
                </a:lnTo>
                <a:lnTo>
                  <a:pt x="22225" y="88900"/>
                </a:lnTo>
                <a:close/>
              </a:path>
              <a:path w="1301750" h="722629">
                <a:moveTo>
                  <a:pt x="177800" y="22225"/>
                </a:moveTo>
                <a:lnTo>
                  <a:pt x="111125" y="22225"/>
                </a:lnTo>
                <a:lnTo>
                  <a:pt x="111125" y="0"/>
                </a:lnTo>
                <a:lnTo>
                  <a:pt x="177800" y="0"/>
                </a:lnTo>
                <a:lnTo>
                  <a:pt x="177800" y="22225"/>
                </a:lnTo>
                <a:close/>
              </a:path>
              <a:path w="1301750" h="722629">
                <a:moveTo>
                  <a:pt x="266700" y="22225"/>
                </a:moveTo>
                <a:lnTo>
                  <a:pt x="200025" y="22225"/>
                </a:lnTo>
                <a:lnTo>
                  <a:pt x="200025" y="0"/>
                </a:lnTo>
                <a:lnTo>
                  <a:pt x="266700" y="0"/>
                </a:lnTo>
                <a:lnTo>
                  <a:pt x="266700" y="22225"/>
                </a:lnTo>
                <a:close/>
              </a:path>
              <a:path w="1301750" h="722629">
                <a:moveTo>
                  <a:pt x="355600" y="22225"/>
                </a:moveTo>
                <a:lnTo>
                  <a:pt x="288925" y="22225"/>
                </a:lnTo>
                <a:lnTo>
                  <a:pt x="288925" y="0"/>
                </a:lnTo>
                <a:lnTo>
                  <a:pt x="355600" y="0"/>
                </a:lnTo>
                <a:lnTo>
                  <a:pt x="355600" y="22225"/>
                </a:lnTo>
                <a:close/>
              </a:path>
              <a:path w="1301750" h="722629">
                <a:moveTo>
                  <a:pt x="444500" y="22225"/>
                </a:moveTo>
                <a:lnTo>
                  <a:pt x="377825" y="22225"/>
                </a:lnTo>
                <a:lnTo>
                  <a:pt x="377825" y="0"/>
                </a:lnTo>
                <a:lnTo>
                  <a:pt x="444500" y="0"/>
                </a:lnTo>
                <a:lnTo>
                  <a:pt x="444500" y="22225"/>
                </a:lnTo>
                <a:close/>
              </a:path>
              <a:path w="1301750" h="722629">
                <a:moveTo>
                  <a:pt x="533400" y="22225"/>
                </a:moveTo>
                <a:lnTo>
                  <a:pt x="466725" y="22225"/>
                </a:lnTo>
                <a:lnTo>
                  <a:pt x="466725" y="0"/>
                </a:lnTo>
                <a:lnTo>
                  <a:pt x="533400" y="0"/>
                </a:lnTo>
                <a:lnTo>
                  <a:pt x="533400" y="22225"/>
                </a:lnTo>
                <a:close/>
              </a:path>
              <a:path w="1301750" h="722629">
                <a:moveTo>
                  <a:pt x="622300" y="22225"/>
                </a:moveTo>
                <a:lnTo>
                  <a:pt x="555625" y="22225"/>
                </a:lnTo>
                <a:lnTo>
                  <a:pt x="555625" y="0"/>
                </a:lnTo>
                <a:lnTo>
                  <a:pt x="622300" y="0"/>
                </a:lnTo>
                <a:lnTo>
                  <a:pt x="622300" y="22225"/>
                </a:lnTo>
                <a:close/>
              </a:path>
              <a:path w="1301750" h="722629">
                <a:moveTo>
                  <a:pt x="711200" y="22225"/>
                </a:moveTo>
                <a:lnTo>
                  <a:pt x="644525" y="22225"/>
                </a:lnTo>
                <a:lnTo>
                  <a:pt x="644525" y="0"/>
                </a:lnTo>
                <a:lnTo>
                  <a:pt x="711200" y="0"/>
                </a:lnTo>
                <a:lnTo>
                  <a:pt x="711200" y="22225"/>
                </a:lnTo>
                <a:close/>
              </a:path>
              <a:path w="1301750" h="722629">
                <a:moveTo>
                  <a:pt x="800100" y="22225"/>
                </a:moveTo>
                <a:lnTo>
                  <a:pt x="733425" y="22225"/>
                </a:lnTo>
                <a:lnTo>
                  <a:pt x="733425" y="0"/>
                </a:lnTo>
                <a:lnTo>
                  <a:pt x="800100" y="0"/>
                </a:lnTo>
                <a:lnTo>
                  <a:pt x="800100" y="22225"/>
                </a:lnTo>
                <a:close/>
              </a:path>
              <a:path w="1301750" h="722629">
                <a:moveTo>
                  <a:pt x="889000" y="22225"/>
                </a:moveTo>
                <a:lnTo>
                  <a:pt x="822325" y="22225"/>
                </a:lnTo>
                <a:lnTo>
                  <a:pt x="822325" y="0"/>
                </a:lnTo>
                <a:lnTo>
                  <a:pt x="889000" y="0"/>
                </a:lnTo>
                <a:lnTo>
                  <a:pt x="889000" y="22225"/>
                </a:lnTo>
                <a:close/>
              </a:path>
              <a:path w="1301750" h="722629">
                <a:moveTo>
                  <a:pt x="977900" y="22225"/>
                </a:moveTo>
                <a:lnTo>
                  <a:pt x="911225" y="22225"/>
                </a:lnTo>
                <a:lnTo>
                  <a:pt x="911225" y="0"/>
                </a:lnTo>
                <a:lnTo>
                  <a:pt x="977900" y="0"/>
                </a:lnTo>
                <a:lnTo>
                  <a:pt x="977900" y="22225"/>
                </a:lnTo>
                <a:close/>
              </a:path>
              <a:path w="1301750" h="722629">
                <a:moveTo>
                  <a:pt x="1066800" y="22225"/>
                </a:moveTo>
                <a:lnTo>
                  <a:pt x="1000125" y="22225"/>
                </a:lnTo>
                <a:lnTo>
                  <a:pt x="1000125" y="0"/>
                </a:lnTo>
                <a:lnTo>
                  <a:pt x="1066800" y="0"/>
                </a:lnTo>
                <a:lnTo>
                  <a:pt x="1066800" y="22225"/>
                </a:lnTo>
                <a:close/>
              </a:path>
              <a:path w="1301750" h="722629">
                <a:moveTo>
                  <a:pt x="1155700" y="22225"/>
                </a:moveTo>
                <a:lnTo>
                  <a:pt x="1089025" y="22225"/>
                </a:lnTo>
                <a:lnTo>
                  <a:pt x="1089025" y="0"/>
                </a:lnTo>
                <a:lnTo>
                  <a:pt x="1155700" y="0"/>
                </a:lnTo>
                <a:lnTo>
                  <a:pt x="1155700" y="22225"/>
                </a:lnTo>
                <a:close/>
              </a:path>
              <a:path w="1301750" h="722629">
                <a:moveTo>
                  <a:pt x="1244600" y="22225"/>
                </a:moveTo>
                <a:lnTo>
                  <a:pt x="1177925" y="22225"/>
                </a:lnTo>
                <a:lnTo>
                  <a:pt x="1177925" y="0"/>
                </a:lnTo>
                <a:lnTo>
                  <a:pt x="1244600" y="0"/>
                </a:lnTo>
                <a:lnTo>
                  <a:pt x="1244600" y="22225"/>
                </a:lnTo>
                <a:close/>
              </a:path>
              <a:path w="1301750" h="722629">
                <a:moveTo>
                  <a:pt x="1279525" y="22225"/>
                </a:moveTo>
                <a:lnTo>
                  <a:pt x="1266825" y="22225"/>
                </a:lnTo>
                <a:lnTo>
                  <a:pt x="1266825" y="0"/>
                </a:lnTo>
                <a:lnTo>
                  <a:pt x="1301750" y="0"/>
                </a:lnTo>
                <a:lnTo>
                  <a:pt x="1301750" y="11112"/>
                </a:lnTo>
                <a:lnTo>
                  <a:pt x="1279525" y="11112"/>
                </a:lnTo>
                <a:lnTo>
                  <a:pt x="1279525" y="22225"/>
                </a:lnTo>
                <a:close/>
              </a:path>
              <a:path w="1301750" h="722629">
                <a:moveTo>
                  <a:pt x="1301750" y="53975"/>
                </a:moveTo>
                <a:lnTo>
                  <a:pt x="1279525" y="53975"/>
                </a:lnTo>
                <a:lnTo>
                  <a:pt x="1279525" y="11112"/>
                </a:lnTo>
                <a:lnTo>
                  <a:pt x="1290637" y="22225"/>
                </a:lnTo>
                <a:lnTo>
                  <a:pt x="1301750" y="22225"/>
                </a:lnTo>
                <a:lnTo>
                  <a:pt x="1301750" y="53975"/>
                </a:lnTo>
                <a:close/>
              </a:path>
              <a:path w="1301750" h="722629">
                <a:moveTo>
                  <a:pt x="1301750" y="22225"/>
                </a:moveTo>
                <a:lnTo>
                  <a:pt x="1290637" y="22225"/>
                </a:lnTo>
                <a:lnTo>
                  <a:pt x="1279525" y="11112"/>
                </a:lnTo>
                <a:lnTo>
                  <a:pt x="1301750" y="11112"/>
                </a:lnTo>
                <a:lnTo>
                  <a:pt x="1301750" y="22225"/>
                </a:lnTo>
                <a:close/>
              </a:path>
              <a:path w="1301750" h="722629">
                <a:moveTo>
                  <a:pt x="1301750" y="142875"/>
                </a:moveTo>
                <a:lnTo>
                  <a:pt x="1279525" y="142875"/>
                </a:lnTo>
                <a:lnTo>
                  <a:pt x="1279525" y="76200"/>
                </a:lnTo>
                <a:lnTo>
                  <a:pt x="1301750" y="76200"/>
                </a:lnTo>
                <a:lnTo>
                  <a:pt x="1301750" y="142875"/>
                </a:lnTo>
                <a:close/>
              </a:path>
              <a:path w="1301750" h="722629">
                <a:moveTo>
                  <a:pt x="1301750" y="231775"/>
                </a:moveTo>
                <a:lnTo>
                  <a:pt x="1279525" y="231775"/>
                </a:lnTo>
                <a:lnTo>
                  <a:pt x="1279525" y="165100"/>
                </a:lnTo>
                <a:lnTo>
                  <a:pt x="1301750" y="165100"/>
                </a:lnTo>
                <a:lnTo>
                  <a:pt x="1301750" y="231775"/>
                </a:lnTo>
                <a:close/>
              </a:path>
              <a:path w="1301750" h="722629">
                <a:moveTo>
                  <a:pt x="1301750" y="320675"/>
                </a:moveTo>
                <a:lnTo>
                  <a:pt x="1279525" y="320675"/>
                </a:lnTo>
                <a:lnTo>
                  <a:pt x="1279525" y="254000"/>
                </a:lnTo>
                <a:lnTo>
                  <a:pt x="1301750" y="254000"/>
                </a:lnTo>
                <a:lnTo>
                  <a:pt x="1301750" y="320675"/>
                </a:lnTo>
                <a:close/>
              </a:path>
              <a:path w="1301750" h="722629">
                <a:moveTo>
                  <a:pt x="1301750" y="409575"/>
                </a:moveTo>
                <a:lnTo>
                  <a:pt x="1279525" y="409575"/>
                </a:lnTo>
                <a:lnTo>
                  <a:pt x="1279525" y="342900"/>
                </a:lnTo>
                <a:lnTo>
                  <a:pt x="1301750" y="342900"/>
                </a:lnTo>
                <a:lnTo>
                  <a:pt x="1301750" y="409575"/>
                </a:lnTo>
                <a:close/>
              </a:path>
              <a:path w="1301750" h="722629">
                <a:moveTo>
                  <a:pt x="1301750" y="498475"/>
                </a:moveTo>
                <a:lnTo>
                  <a:pt x="1279525" y="498475"/>
                </a:lnTo>
                <a:lnTo>
                  <a:pt x="1279525" y="431800"/>
                </a:lnTo>
                <a:lnTo>
                  <a:pt x="1301750" y="431800"/>
                </a:lnTo>
                <a:lnTo>
                  <a:pt x="1301750" y="498475"/>
                </a:lnTo>
                <a:close/>
              </a:path>
              <a:path w="1301750" h="722629">
                <a:moveTo>
                  <a:pt x="1301750" y="587375"/>
                </a:moveTo>
                <a:lnTo>
                  <a:pt x="1279525" y="587375"/>
                </a:lnTo>
                <a:lnTo>
                  <a:pt x="1279525" y="520700"/>
                </a:lnTo>
                <a:lnTo>
                  <a:pt x="1301750" y="520700"/>
                </a:lnTo>
                <a:lnTo>
                  <a:pt x="1301750" y="587375"/>
                </a:lnTo>
                <a:close/>
              </a:path>
              <a:path w="1301750" h="722629">
                <a:moveTo>
                  <a:pt x="1301750" y="676275"/>
                </a:moveTo>
                <a:lnTo>
                  <a:pt x="1279525" y="676275"/>
                </a:lnTo>
                <a:lnTo>
                  <a:pt x="1279525" y="609600"/>
                </a:lnTo>
                <a:lnTo>
                  <a:pt x="1301750" y="609600"/>
                </a:lnTo>
                <a:lnTo>
                  <a:pt x="1301750" y="676275"/>
                </a:lnTo>
                <a:close/>
              </a:path>
              <a:path w="1301750" h="722629">
                <a:moveTo>
                  <a:pt x="1279525" y="711200"/>
                </a:moveTo>
                <a:lnTo>
                  <a:pt x="1279525" y="698500"/>
                </a:lnTo>
                <a:lnTo>
                  <a:pt x="1301750" y="698500"/>
                </a:lnTo>
                <a:lnTo>
                  <a:pt x="1301750" y="700087"/>
                </a:lnTo>
                <a:lnTo>
                  <a:pt x="1290637" y="700087"/>
                </a:lnTo>
                <a:lnTo>
                  <a:pt x="1279525" y="711200"/>
                </a:lnTo>
                <a:close/>
              </a:path>
              <a:path w="1301750" h="722629">
                <a:moveTo>
                  <a:pt x="1301750" y="722312"/>
                </a:moveTo>
                <a:lnTo>
                  <a:pt x="1236662" y="722312"/>
                </a:lnTo>
                <a:lnTo>
                  <a:pt x="1236662" y="700087"/>
                </a:lnTo>
                <a:lnTo>
                  <a:pt x="1279525" y="700087"/>
                </a:lnTo>
                <a:lnTo>
                  <a:pt x="1279525" y="711200"/>
                </a:lnTo>
                <a:lnTo>
                  <a:pt x="1301750" y="711200"/>
                </a:lnTo>
                <a:lnTo>
                  <a:pt x="1301750" y="722312"/>
                </a:lnTo>
                <a:close/>
              </a:path>
              <a:path w="1301750" h="722629">
                <a:moveTo>
                  <a:pt x="1301750" y="711200"/>
                </a:moveTo>
                <a:lnTo>
                  <a:pt x="1279525" y="711200"/>
                </a:lnTo>
                <a:lnTo>
                  <a:pt x="1290637" y="700087"/>
                </a:lnTo>
                <a:lnTo>
                  <a:pt x="1301750" y="700087"/>
                </a:lnTo>
                <a:lnTo>
                  <a:pt x="1301750" y="711200"/>
                </a:lnTo>
                <a:close/>
              </a:path>
              <a:path w="1301750" h="722629">
                <a:moveTo>
                  <a:pt x="1214437" y="722312"/>
                </a:moveTo>
                <a:lnTo>
                  <a:pt x="1147762" y="722312"/>
                </a:lnTo>
                <a:lnTo>
                  <a:pt x="1147762" y="700087"/>
                </a:lnTo>
                <a:lnTo>
                  <a:pt x="1214437" y="700087"/>
                </a:lnTo>
                <a:lnTo>
                  <a:pt x="1214437" y="722312"/>
                </a:lnTo>
                <a:close/>
              </a:path>
              <a:path w="1301750" h="722629">
                <a:moveTo>
                  <a:pt x="1125537" y="722312"/>
                </a:moveTo>
                <a:lnTo>
                  <a:pt x="1058862" y="722312"/>
                </a:lnTo>
                <a:lnTo>
                  <a:pt x="1058862" y="700087"/>
                </a:lnTo>
                <a:lnTo>
                  <a:pt x="1125537" y="700087"/>
                </a:lnTo>
                <a:lnTo>
                  <a:pt x="1125537" y="722312"/>
                </a:lnTo>
                <a:close/>
              </a:path>
              <a:path w="1301750" h="722629">
                <a:moveTo>
                  <a:pt x="1036637" y="722312"/>
                </a:moveTo>
                <a:lnTo>
                  <a:pt x="969962" y="722312"/>
                </a:lnTo>
                <a:lnTo>
                  <a:pt x="969962" y="700087"/>
                </a:lnTo>
                <a:lnTo>
                  <a:pt x="1036637" y="700087"/>
                </a:lnTo>
                <a:lnTo>
                  <a:pt x="1036637" y="722312"/>
                </a:lnTo>
                <a:close/>
              </a:path>
              <a:path w="1301750" h="722629">
                <a:moveTo>
                  <a:pt x="947737" y="722312"/>
                </a:moveTo>
                <a:lnTo>
                  <a:pt x="881062" y="722312"/>
                </a:lnTo>
                <a:lnTo>
                  <a:pt x="881062" y="700087"/>
                </a:lnTo>
                <a:lnTo>
                  <a:pt x="947737" y="700087"/>
                </a:lnTo>
                <a:lnTo>
                  <a:pt x="947737" y="722312"/>
                </a:lnTo>
                <a:close/>
              </a:path>
              <a:path w="1301750" h="722629">
                <a:moveTo>
                  <a:pt x="858837" y="722312"/>
                </a:moveTo>
                <a:lnTo>
                  <a:pt x="792162" y="722312"/>
                </a:lnTo>
                <a:lnTo>
                  <a:pt x="792162" y="700087"/>
                </a:lnTo>
                <a:lnTo>
                  <a:pt x="858837" y="700087"/>
                </a:lnTo>
                <a:lnTo>
                  <a:pt x="858837" y="722312"/>
                </a:lnTo>
                <a:close/>
              </a:path>
              <a:path w="1301750" h="722629">
                <a:moveTo>
                  <a:pt x="769937" y="722312"/>
                </a:moveTo>
                <a:lnTo>
                  <a:pt x="703262" y="722312"/>
                </a:lnTo>
                <a:lnTo>
                  <a:pt x="703262" y="700087"/>
                </a:lnTo>
                <a:lnTo>
                  <a:pt x="769937" y="700087"/>
                </a:lnTo>
                <a:lnTo>
                  <a:pt x="769937" y="722312"/>
                </a:lnTo>
                <a:close/>
              </a:path>
              <a:path w="1301750" h="722629">
                <a:moveTo>
                  <a:pt x="681037" y="722312"/>
                </a:moveTo>
                <a:lnTo>
                  <a:pt x="614362" y="722312"/>
                </a:lnTo>
                <a:lnTo>
                  <a:pt x="614362" y="700087"/>
                </a:lnTo>
                <a:lnTo>
                  <a:pt x="681037" y="700087"/>
                </a:lnTo>
                <a:lnTo>
                  <a:pt x="681037" y="722312"/>
                </a:lnTo>
                <a:close/>
              </a:path>
              <a:path w="1301750" h="722629">
                <a:moveTo>
                  <a:pt x="592137" y="722312"/>
                </a:moveTo>
                <a:lnTo>
                  <a:pt x="525462" y="722312"/>
                </a:lnTo>
                <a:lnTo>
                  <a:pt x="525462" y="700087"/>
                </a:lnTo>
                <a:lnTo>
                  <a:pt x="592137" y="700087"/>
                </a:lnTo>
                <a:lnTo>
                  <a:pt x="592137" y="722312"/>
                </a:lnTo>
                <a:close/>
              </a:path>
              <a:path w="1301750" h="722629">
                <a:moveTo>
                  <a:pt x="503237" y="722312"/>
                </a:moveTo>
                <a:lnTo>
                  <a:pt x="436562" y="722312"/>
                </a:lnTo>
                <a:lnTo>
                  <a:pt x="436562" y="700087"/>
                </a:lnTo>
                <a:lnTo>
                  <a:pt x="503237" y="700087"/>
                </a:lnTo>
                <a:lnTo>
                  <a:pt x="503237" y="722312"/>
                </a:lnTo>
                <a:close/>
              </a:path>
              <a:path w="1301750" h="722629">
                <a:moveTo>
                  <a:pt x="414337" y="722312"/>
                </a:moveTo>
                <a:lnTo>
                  <a:pt x="347662" y="722312"/>
                </a:lnTo>
                <a:lnTo>
                  <a:pt x="347662" y="700087"/>
                </a:lnTo>
                <a:lnTo>
                  <a:pt x="414337" y="700087"/>
                </a:lnTo>
                <a:lnTo>
                  <a:pt x="414337" y="722312"/>
                </a:lnTo>
                <a:close/>
              </a:path>
              <a:path w="1301750" h="722629">
                <a:moveTo>
                  <a:pt x="325437" y="722312"/>
                </a:moveTo>
                <a:lnTo>
                  <a:pt x="258762" y="722312"/>
                </a:lnTo>
                <a:lnTo>
                  <a:pt x="258762" y="700087"/>
                </a:lnTo>
                <a:lnTo>
                  <a:pt x="325437" y="700087"/>
                </a:lnTo>
                <a:lnTo>
                  <a:pt x="325437" y="722312"/>
                </a:lnTo>
                <a:close/>
              </a:path>
              <a:path w="1301750" h="722629">
                <a:moveTo>
                  <a:pt x="236537" y="722312"/>
                </a:moveTo>
                <a:lnTo>
                  <a:pt x="169862" y="722312"/>
                </a:lnTo>
                <a:lnTo>
                  <a:pt x="169862" y="700087"/>
                </a:lnTo>
                <a:lnTo>
                  <a:pt x="236537" y="700087"/>
                </a:lnTo>
                <a:lnTo>
                  <a:pt x="236537" y="722312"/>
                </a:lnTo>
                <a:close/>
              </a:path>
              <a:path w="1301750" h="722629">
                <a:moveTo>
                  <a:pt x="147637" y="722312"/>
                </a:moveTo>
                <a:lnTo>
                  <a:pt x="80962" y="722312"/>
                </a:lnTo>
                <a:lnTo>
                  <a:pt x="80962" y="700087"/>
                </a:lnTo>
                <a:lnTo>
                  <a:pt x="147637" y="700087"/>
                </a:lnTo>
                <a:lnTo>
                  <a:pt x="147637" y="722312"/>
                </a:lnTo>
                <a:close/>
              </a:path>
            </a:pathLst>
          </a:custGeom>
          <a:solidFill>
            <a:srgbClr val="80808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 txBox="1"/>
          <p:nvPr/>
        </p:nvSpPr>
        <p:spPr>
          <a:xfrm>
            <a:off x="1730057" y="3014878"/>
            <a:ext cx="1092835" cy="6654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50000"/>
              </a:lnSpc>
              <a:spcBef>
                <a:spcPts val="100"/>
              </a:spcBef>
            </a:pPr>
            <a:r>
              <a:rPr sz="1400" b="1" dirty="0">
                <a:solidFill>
                  <a:srgbClr val="006FC0"/>
                </a:solidFill>
                <a:latin typeface="微软雅黑" panose="020B0503020204020204" charset="-122"/>
                <a:cs typeface="微软雅黑" panose="020B0503020204020204" charset="-122"/>
              </a:rPr>
              <a:t>提高服务意识 增强实干精</a:t>
            </a:r>
            <a:r>
              <a:rPr sz="1400" b="1" spc="5" dirty="0">
                <a:solidFill>
                  <a:srgbClr val="006FC0"/>
                </a:solidFill>
                <a:latin typeface="微软雅黑" panose="020B0503020204020204" charset="-122"/>
                <a:cs typeface="微软雅黑" panose="020B0503020204020204" charset="-122"/>
              </a:rPr>
              <a:t>神</a:t>
            </a:r>
            <a:endParaRPr sz="1400">
              <a:latin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3610927" y="2227789"/>
            <a:ext cx="1723389" cy="759460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 marR="5080">
              <a:lnSpc>
                <a:spcPct val="149000"/>
              </a:lnSpc>
              <a:spcBef>
                <a:spcPts val="125"/>
              </a:spcBef>
            </a:pPr>
            <a:r>
              <a:rPr sz="1100" b="1" spc="20" dirty="0">
                <a:solidFill>
                  <a:srgbClr val="C0000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安全工</a:t>
            </a:r>
            <a:r>
              <a:rPr sz="1100" b="1" spc="25" dirty="0">
                <a:solidFill>
                  <a:srgbClr val="C0000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作重在落实—</a:t>
            </a:r>
            <a:r>
              <a:rPr sz="1050" b="1" spc="25" dirty="0">
                <a:solidFill>
                  <a:srgbClr val="40404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①着</a:t>
            </a:r>
            <a:r>
              <a:rPr sz="1050" b="1" dirty="0">
                <a:solidFill>
                  <a:srgbClr val="40404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力 </a:t>
            </a:r>
            <a:r>
              <a:rPr sz="1050" b="1" spc="60" dirty="0">
                <a:solidFill>
                  <a:srgbClr val="40404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完</a:t>
            </a:r>
            <a:r>
              <a:rPr sz="1050" b="1" spc="65" dirty="0">
                <a:solidFill>
                  <a:srgbClr val="40404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善各级人员安全履责清</a:t>
            </a:r>
            <a:r>
              <a:rPr sz="1050" b="1" dirty="0">
                <a:solidFill>
                  <a:srgbClr val="40404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单</a:t>
            </a:r>
            <a:endParaRPr sz="1050"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 marL="12700">
              <a:lnSpc>
                <a:spcPct val="100000"/>
              </a:lnSpc>
              <a:spcBef>
                <a:spcPts val="630"/>
              </a:spcBef>
            </a:pPr>
            <a:r>
              <a:rPr sz="1050" b="1" spc="60" dirty="0">
                <a:solidFill>
                  <a:srgbClr val="40404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②</a:t>
            </a:r>
            <a:r>
              <a:rPr sz="1050" b="1" spc="65" dirty="0">
                <a:solidFill>
                  <a:srgbClr val="40404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确保安全工作要求传递</a:t>
            </a:r>
            <a:r>
              <a:rPr sz="1050" b="1" dirty="0">
                <a:solidFill>
                  <a:srgbClr val="40404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到</a:t>
            </a:r>
            <a:endParaRPr sz="1050">
              <a:latin typeface="宋体" panose="02010600030101010101" pitchFamily="2" charset="-122"/>
              <a:cs typeface="宋体" panose="02010600030101010101" pitchFamily="2" charset="-122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3610927" y="3041103"/>
            <a:ext cx="1723389" cy="1866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050" b="1" spc="60" dirty="0">
                <a:solidFill>
                  <a:srgbClr val="40404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每</a:t>
            </a:r>
            <a:r>
              <a:rPr sz="1050" b="1" spc="65" dirty="0">
                <a:solidFill>
                  <a:srgbClr val="40404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一个岗位及每一名员工</a:t>
            </a:r>
            <a:r>
              <a:rPr sz="1050" b="1" dirty="0">
                <a:solidFill>
                  <a:srgbClr val="40404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③</a:t>
            </a:r>
            <a:endParaRPr sz="1050">
              <a:latin typeface="宋体" panose="02010600030101010101" pitchFamily="2" charset="-122"/>
              <a:cs typeface="宋体" panose="02010600030101010101" pitchFamily="2" charset="-122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3610927" y="3203046"/>
            <a:ext cx="1723389" cy="1017905"/>
          </a:xfrm>
          <a:prstGeom prst="rect">
            <a:avLst/>
          </a:prstGeom>
        </p:spPr>
        <p:txBody>
          <a:bodyPr vert="horz" wrap="square" lIns="0" tIns="10160" rIns="0" bIns="0" rtlCol="0">
            <a:spAutoFit/>
          </a:bodyPr>
          <a:lstStyle/>
          <a:p>
            <a:pPr marL="12700" marR="5080" algn="just">
              <a:lnSpc>
                <a:spcPct val="151000"/>
              </a:lnSpc>
              <a:spcBef>
                <a:spcPts val="80"/>
              </a:spcBef>
            </a:pPr>
            <a:r>
              <a:rPr sz="1050" b="1" spc="60" dirty="0">
                <a:solidFill>
                  <a:srgbClr val="40404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把</a:t>
            </a:r>
            <a:r>
              <a:rPr sz="1050" b="1" spc="65" dirty="0">
                <a:solidFill>
                  <a:srgbClr val="40404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工作要求转化为基层可</a:t>
            </a:r>
            <a:r>
              <a:rPr sz="1050" b="1" dirty="0">
                <a:solidFill>
                  <a:srgbClr val="40404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以  </a:t>
            </a:r>
            <a:r>
              <a:rPr sz="1050" b="1" spc="60" dirty="0">
                <a:solidFill>
                  <a:srgbClr val="40404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“落地”的程序和方法。</a:t>
            </a:r>
            <a:r>
              <a:rPr sz="1100" b="1" dirty="0">
                <a:solidFill>
                  <a:srgbClr val="C0000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从 </a:t>
            </a:r>
            <a:r>
              <a:rPr sz="1100" b="1" spc="10" dirty="0">
                <a:solidFill>
                  <a:srgbClr val="C0000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而保障各项安全工作顺畅</a:t>
            </a:r>
            <a:r>
              <a:rPr sz="1100" b="1" dirty="0">
                <a:solidFill>
                  <a:srgbClr val="C0000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进 行。</a:t>
            </a:r>
            <a:endParaRPr sz="1100">
              <a:latin typeface="宋体" panose="02010600030101010101" pitchFamily="2" charset="-122"/>
              <a:cs typeface="宋体" panose="02010600030101010101" pitchFamily="2" charset="-122"/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893648" y="1646758"/>
            <a:ext cx="564337" cy="74472"/>
          </a:xfrm>
          <a:prstGeom prst="rect">
            <a:avLst/>
          </a:prstGeom>
          <a:blipFill>
            <a:blip r:embed="rId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4" name="object 14"/>
          <p:cNvSpPr/>
          <p:nvPr/>
        </p:nvSpPr>
        <p:spPr>
          <a:xfrm>
            <a:off x="1416862" y="1536941"/>
            <a:ext cx="2721394" cy="29347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5" name="object 15"/>
          <p:cNvSpPr/>
          <p:nvPr/>
        </p:nvSpPr>
        <p:spPr>
          <a:xfrm>
            <a:off x="5824537" y="4792433"/>
            <a:ext cx="66675" cy="22225"/>
          </a:xfrm>
          <a:custGeom>
            <a:avLst/>
            <a:gdLst/>
            <a:ahLst/>
            <a:cxnLst/>
            <a:rect l="l" t="t" r="r" b="b"/>
            <a:pathLst>
              <a:path w="66675" h="22225">
                <a:moveTo>
                  <a:pt x="66675" y="22225"/>
                </a:moveTo>
                <a:lnTo>
                  <a:pt x="0" y="22225"/>
                </a:lnTo>
                <a:lnTo>
                  <a:pt x="0" y="0"/>
                </a:lnTo>
                <a:lnTo>
                  <a:pt x="66675" y="0"/>
                </a:lnTo>
                <a:lnTo>
                  <a:pt x="66675" y="22225"/>
                </a:lnTo>
                <a:close/>
              </a:path>
            </a:pathLst>
          </a:custGeom>
          <a:solidFill>
            <a:srgbClr val="006FC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6" name="object 16"/>
          <p:cNvSpPr/>
          <p:nvPr/>
        </p:nvSpPr>
        <p:spPr>
          <a:xfrm>
            <a:off x="5913437" y="4792433"/>
            <a:ext cx="66675" cy="22225"/>
          </a:xfrm>
          <a:custGeom>
            <a:avLst/>
            <a:gdLst/>
            <a:ahLst/>
            <a:cxnLst/>
            <a:rect l="l" t="t" r="r" b="b"/>
            <a:pathLst>
              <a:path w="66675" h="22225">
                <a:moveTo>
                  <a:pt x="66675" y="22225"/>
                </a:moveTo>
                <a:lnTo>
                  <a:pt x="0" y="22225"/>
                </a:lnTo>
                <a:lnTo>
                  <a:pt x="0" y="0"/>
                </a:lnTo>
                <a:lnTo>
                  <a:pt x="66675" y="0"/>
                </a:lnTo>
                <a:lnTo>
                  <a:pt x="66675" y="22225"/>
                </a:lnTo>
                <a:close/>
              </a:path>
            </a:pathLst>
          </a:custGeom>
          <a:solidFill>
            <a:srgbClr val="006FC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7" name="object 17"/>
          <p:cNvSpPr/>
          <p:nvPr/>
        </p:nvSpPr>
        <p:spPr>
          <a:xfrm>
            <a:off x="6002337" y="4792433"/>
            <a:ext cx="66675" cy="22225"/>
          </a:xfrm>
          <a:custGeom>
            <a:avLst/>
            <a:gdLst/>
            <a:ahLst/>
            <a:cxnLst/>
            <a:rect l="l" t="t" r="r" b="b"/>
            <a:pathLst>
              <a:path w="66675" h="22225">
                <a:moveTo>
                  <a:pt x="66675" y="22225"/>
                </a:moveTo>
                <a:lnTo>
                  <a:pt x="0" y="22225"/>
                </a:lnTo>
                <a:lnTo>
                  <a:pt x="0" y="0"/>
                </a:lnTo>
                <a:lnTo>
                  <a:pt x="66675" y="0"/>
                </a:lnTo>
                <a:lnTo>
                  <a:pt x="66675" y="22225"/>
                </a:lnTo>
                <a:close/>
              </a:path>
            </a:pathLst>
          </a:custGeom>
          <a:solidFill>
            <a:srgbClr val="006FC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8" name="object 18"/>
          <p:cNvSpPr/>
          <p:nvPr/>
        </p:nvSpPr>
        <p:spPr>
          <a:xfrm>
            <a:off x="6091237" y="4792433"/>
            <a:ext cx="66675" cy="22225"/>
          </a:xfrm>
          <a:custGeom>
            <a:avLst/>
            <a:gdLst/>
            <a:ahLst/>
            <a:cxnLst/>
            <a:rect l="l" t="t" r="r" b="b"/>
            <a:pathLst>
              <a:path w="66675" h="22225">
                <a:moveTo>
                  <a:pt x="66675" y="22225"/>
                </a:moveTo>
                <a:lnTo>
                  <a:pt x="0" y="22225"/>
                </a:lnTo>
                <a:lnTo>
                  <a:pt x="0" y="0"/>
                </a:lnTo>
                <a:lnTo>
                  <a:pt x="66675" y="0"/>
                </a:lnTo>
                <a:lnTo>
                  <a:pt x="66675" y="22225"/>
                </a:lnTo>
                <a:close/>
              </a:path>
            </a:pathLst>
          </a:custGeom>
          <a:solidFill>
            <a:srgbClr val="006FC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9" name="object 19"/>
          <p:cNvSpPr/>
          <p:nvPr/>
        </p:nvSpPr>
        <p:spPr>
          <a:xfrm>
            <a:off x="6180137" y="4792433"/>
            <a:ext cx="66675" cy="22225"/>
          </a:xfrm>
          <a:custGeom>
            <a:avLst/>
            <a:gdLst/>
            <a:ahLst/>
            <a:cxnLst/>
            <a:rect l="l" t="t" r="r" b="b"/>
            <a:pathLst>
              <a:path w="66675" h="22225">
                <a:moveTo>
                  <a:pt x="66675" y="22225"/>
                </a:moveTo>
                <a:lnTo>
                  <a:pt x="0" y="22225"/>
                </a:lnTo>
                <a:lnTo>
                  <a:pt x="0" y="0"/>
                </a:lnTo>
                <a:lnTo>
                  <a:pt x="66675" y="0"/>
                </a:lnTo>
                <a:lnTo>
                  <a:pt x="66675" y="22225"/>
                </a:lnTo>
                <a:close/>
              </a:path>
            </a:pathLst>
          </a:custGeom>
          <a:solidFill>
            <a:srgbClr val="006FC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0" name="object 20"/>
          <p:cNvSpPr/>
          <p:nvPr/>
        </p:nvSpPr>
        <p:spPr>
          <a:xfrm>
            <a:off x="6269037" y="4792433"/>
            <a:ext cx="66675" cy="22225"/>
          </a:xfrm>
          <a:custGeom>
            <a:avLst/>
            <a:gdLst/>
            <a:ahLst/>
            <a:cxnLst/>
            <a:rect l="l" t="t" r="r" b="b"/>
            <a:pathLst>
              <a:path w="66675" h="22225">
                <a:moveTo>
                  <a:pt x="66675" y="22225"/>
                </a:moveTo>
                <a:lnTo>
                  <a:pt x="0" y="22225"/>
                </a:lnTo>
                <a:lnTo>
                  <a:pt x="0" y="0"/>
                </a:lnTo>
                <a:lnTo>
                  <a:pt x="66675" y="0"/>
                </a:lnTo>
                <a:lnTo>
                  <a:pt x="66675" y="22225"/>
                </a:lnTo>
                <a:close/>
              </a:path>
            </a:pathLst>
          </a:custGeom>
          <a:solidFill>
            <a:srgbClr val="006FC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1" name="object 21"/>
          <p:cNvSpPr/>
          <p:nvPr/>
        </p:nvSpPr>
        <p:spPr>
          <a:xfrm>
            <a:off x="6357937" y="4792433"/>
            <a:ext cx="66675" cy="22225"/>
          </a:xfrm>
          <a:custGeom>
            <a:avLst/>
            <a:gdLst/>
            <a:ahLst/>
            <a:cxnLst/>
            <a:rect l="l" t="t" r="r" b="b"/>
            <a:pathLst>
              <a:path w="66675" h="22225">
                <a:moveTo>
                  <a:pt x="66675" y="22225"/>
                </a:moveTo>
                <a:lnTo>
                  <a:pt x="0" y="22225"/>
                </a:lnTo>
                <a:lnTo>
                  <a:pt x="0" y="0"/>
                </a:lnTo>
                <a:lnTo>
                  <a:pt x="66675" y="0"/>
                </a:lnTo>
                <a:lnTo>
                  <a:pt x="66675" y="22225"/>
                </a:lnTo>
                <a:close/>
              </a:path>
            </a:pathLst>
          </a:custGeom>
          <a:solidFill>
            <a:srgbClr val="006FC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2" name="object 22"/>
          <p:cNvSpPr/>
          <p:nvPr/>
        </p:nvSpPr>
        <p:spPr>
          <a:xfrm>
            <a:off x="6446837" y="4792433"/>
            <a:ext cx="66675" cy="22225"/>
          </a:xfrm>
          <a:custGeom>
            <a:avLst/>
            <a:gdLst/>
            <a:ahLst/>
            <a:cxnLst/>
            <a:rect l="l" t="t" r="r" b="b"/>
            <a:pathLst>
              <a:path w="66675" h="22225">
                <a:moveTo>
                  <a:pt x="66675" y="22225"/>
                </a:moveTo>
                <a:lnTo>
                  <a:pt x="0" y="22225"/>
                </a:lnTo>
                <a:lnTo>
                  <a:pt x="0" y="0"/>
                </a:lnTo>
                <a:lnTo>
                  <a:pt x="66675" y="0"/>
                </a:lnTo>
                <a:lnTo>
                  <a:pt x="66675" y="22225"/>
                </a:lnTo>
                <a:close/>
              </a:path>
            </a:pathLst>
          </a:custGeom>
          <a:solidFill>
            <a:srgbClr val="006FC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3" name="object 23"/>
          <p:cNvSpPr/>
          <p:nvPr/>
        </p:nvSpPr>
        <p:spPr>
          <a:xfrm>
            <a:off x="6535737" y="4792433"/>
            <a:ext cx="66675" cy="22225"/>
          </a:xfrm>
          <a:custGeom>
            <a:avLst/>
            <a:gdLst/>
            <a:ahLst/>
            <a:cxnLst/>
            <a:rect l="l" t="t" r="r" b="b"/>
            <a:pathLst>
              <a:path w="66675" h="22225">
                <a:moveTo>
                  <a:pt x="66675" y="22225"/>
                </a:moveTo>
                <a:lnTo>
                  <a:pt x="0" y="22225"/>
                </a:lnTo>
                <a:lnTo>
                  <a:pt x="0" y="0"/>
                </a:lnTo>
                <a:lnTo>
                  <a:pt x="66675" y="0"/>
                </a:lnTo>
                <a:lnTo>
                  <a:pt x="66675" y="22225"/>
                </a:lnTo>
                <a:close/>
              </a:path>
            </a:pathLst>
          </a:custGeom>
          <a:solidFill>
            <a:srgbClr val="006FC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4" name="object 24"/>
          <p:cNvSpPr/>
          <p:nvPr/>
        </p:nvSpPr>
        <p:spPr>
          <a:xfrm>
            <a:off x="6624637" y="4792433"/>
            <a:ext cx="66675" cy="22225"/>
          </a:xfrm>
          <a:custGeom>
            <a:avLst/>
            <a:gdLst/>
            <a:ahLst/>
            <a:cxnLst/>
            <a:rect l="l" t="t" r="r" b="b"/>
            <a:pathLst>
              <a:path w="66675" h="22225">
                <a:moveTo>
                  <a:pt x="66675" y="22225"/>
                </a:moveTo>
                <a:lnTo>
                  <a:pt x="0" y="22225"/>
                </a:lnTo>
                <a:lnTo>
                  <a:pt x="0" y="0"/>
                </a:lnTo>
                <a:lnTo>
                  <a:pt x="66675" y="0"/>
                </a:lnTo>
                <a:lnTo>
                  <a:pt x="66675" y="22225"/>
                </a:lnTo>
                <a:close/>
              </a:path>
            </a:pathLst>
          </a:custGeom>
          <a:solidFill>
            <a:srgbClr val="006FC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5" name="object 25"/>
          <p:cNvSpPr/>
          <p:nvPr/>
        </p:nvSpPr>
        <p:spPr>
          <a:xfrm>
            <a:off x="6713537" y="4792433"/>
            <a:ext cx="63500" cy="22225"/>
          </a:xfrm>
          <a:custGeom>
            <a:avLst/>
            <a:gdLst/>
            <a:ahLst/>
            <a:cxnLst/>
            <a:rect l="l" t="t" r="r" b="b"/>
            <a:pathLst>
              <a:path w="63500" h="22225">
                <a:moveTo>
                  <a:pt x="63500" y="22225"/>
                </a:moveTo>
                <a:lnTo>
                  <a:pt x="0" y="22225"/>
                </a:lnTo>
                <a:lnTo>
                  <a:pt x="0" y="0"/>
                </a:lnTo>
                <a:lnTo>
                  <a:pt x="63500" y="0"/>
                </a:lnTo>
                <a:lnTo>
                  <a:pt x="63500" y="22225"/>
                </a:lnTo>
                <a:close/>
              </a:path>
            </a:pathLst>
          </a:custGeom>
          <a:solidFill>
            <a:srgbClr val="006FC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6" name="object 26"/>
          <p:cNvSpPr/>
          <p:nvPr/>
        </p:nvSpPr>
        <p:spPr>
          <a:xfrm>
            <a:off x="6724650" y="2255608"/>
            <a:ext cx="76200" cy="2548255"/>
          </a:xfrm>
          <a:custGeom>
            <a:avLst/>
            <a:gdLst/>
            <a:ahLst/>
            <a:cxnLst/>
            <a:rect l="l" t="t" r="r" b="b"/>
            <a:pathLst>
              <a:path w="76200" h="2548254">
                <a:moveTo>
                  <a:pt x="76200" y="76200"/>
                </a:moveTo>
                <a:lnTo>
                  <a:pt x="0" y="76200"/>
                </a:lnTo>
                <a:lnTo>
                  <a:pt x="38100" y="0"/>
                </a:lnTo>
                <a:lnTo>
                  <a:pt x="66675" y="57150"/>
                </a:lnTo>
                <a:lnTo>
                  <a:pt x="26987" y="57150"/>
                </a:lnTo>
                <a:lnTo>
                  <a:pt x="26987" y="58737"/>
                </a:lnTo>
                <a:lnTo>
                  <a:pt x="67468" y="58737"/>
                </a:lnTo>
                <a:lnTo>
                  <a:pt x="76200" y="76200"/>
                </a:lnTo>
                <a:close/>
              </a:path>
              <a:path w="76200" h="2548254">
                <a:moveTo>
                  <a:pt x="49212" y="58737"/>
                </a:moveTo>
                <a:lnTo>
                  <a:pt x="26987" y="58737"/>
                </a:lnTo>
                <a:lnTo>
                  <a:pt x="26987" y="57150"/>
                </a:lnTo>
                <a:lnTo>
                  <a:pt x="49212" y="57150"/>
                </a:lnTo>
                <a:lnTo>
                  <a:pt x="49212" y="58737"/>
                </a:lnTo>
                <a:close/>
              </a:path>
              <a:path w="76200" h="2548254">
                <a:moveTo>
                  <a:pt x="67468" y="58737"/>
                </a:moveTo>
                <a:lnTo>
                  <a:pt x="49212" y="58737"/>
                </a:lnTo>
                <a:lnTo>
                  <a:pt x="49212" y="57150"/>
                </a:lnTo>
                <a:lnTo>
                  <a:pt x="66675" y="57150"/>
                </a:lnTo>
                <a:lnTo>
                  <a:pt x="67468" y="58737"/>
                </a:lnTo>
                <a:close/>
              </a:path>
              <a:path w="76200" h="2548254">
                <a:moveTo>
                  <a:pt x="49212" y="2547937"/>
                </a:moveTo>
                <a:lnTo>
                  <a:pt x="26987" y="2547937"/>
                </a:lnTo>
                <a:lnTo>
                  <a:pt x="26987" y="2481262"/>
                </a:lnTo>
                <a:lnTo>
                  <a:pt x="49212" y="2481262"/>
                </a:lnTo>
                <a:lnTo>
                  <a:pt x="49212" y="2547937"/>
                </a:lnTo>
                <a:close/>
              </a:path>
              <a:path w="76200" h="2548254">
                <a:moveTo>
                  <a:pt x="49212" y="2459037"/>
                </a:moveTo>
                <a:lnTo>
                  <a:pt x="26987" y="2459037"/>
                </a:lnTo>
                <a:lnTo>
                  <a:pt x="26987" y="2392362"/>
                </a:lnTo>
                <a:lnTo>
                  <a:pt x="49212" y="2392362"/>
                </a:lnTo>
                <a:lnTo>
                  <a:pt x="49212" y="2459037"/>
                </a:lnTo>
                <a:close/>
              </a:path>
              <a:path w="76200" h="2548254">
                <a:moveTo>
                  <a:pt x="49212" y="2370137"/>
                </a:moveTo>
                <a:lnTo>
                  <a:pt x="26987" y="2370137"/>
                </a:lnTo>
                <a:lnTo>
                  <a:pt x="26987" y="2303462"/>
                </a:lnTo>
                <a:lnTo>
                  <a:pt x="49212" y="2303462"/>
                </a:lnTo>
                <a:lnTo>
                  <a:pt x="49212" y="2370137"/>
                </a:lnTo>
                <a:close/>
              </a:path>
              <a:path w="76200" h="2548254">
                <a:moveTo>
                  <a:pt x="49212" y="2281237"/>
                </a:moveTo>
                <a:lnTo>
                  <a:pt x="26987" y="2281237"/>
                </a:lnTo>
                <a:lnTo>
                  <a:pt x="26987" y="2214562"/>
                </a:lnTo>
                <a:lnTo>
                  <a:pt x="49212" y="2214562"/>
                </a:lnTo>
                <a:lnTo>
                  <a:pt x="49212" y="2281237"/>
                </a:lnTo>
                <a:close/>
              </a:path>
              <a:path w="76200" h="2548254">
                <a:moveTo>
                  <a:pt x="49212" y="2192337"/>
                </a:moveTo>
                <a:lnTo>
                  <a:pt x="26987" y="2192337"/>
                </a:lnTo>
                <a:lnTo>
                  <a:pt x="26987" y="2125662"/>
                </a:lnTo>
                <a:lnTo>
                  <a:pt x="49212" y="2125662"/>
                </a:lnTo>
                <a:lnTo>
                  <a:pt x="49212" y="2192337"/>
                </a:lnTo>
                <a:close/>
              </a:path>
              <a:path w="76200" h="2548254">
                <a:moveTo>
                  <a:pt x="49212" y="2103437"/>
                </a:moveTo>
                <a:lnTo>
                  <a:pt x="26987" y="2103437"/>
                </a:lnTo>
                <a:lnTo>
                  <a:pt x="26987" y="2036762"/>
                </a:lnTo>
                <a:lnTo>
                  <a:pt x="49212" y="2036762"/>
                </a:lnTo>
                <a:lnTo>
                  <a:pt x="49212" y="2103437"/>
                </a:lnTo>
                <a:close/>
              </a:path>
              <a:path w="76200" h="2548254">
                <a:moveTo>
                  <a:pt x="49212" y="2014537"/>
                </a:moveTo>
                <a:lnTo>
                  <a:pt x="26987" y="2014537"/>
                </a:lnTo>
                <a:lnTo>
                  <a:pt x="26987" y="1947862"/>
                </a:lnTo>
                <a:lnTo>
                  <a:pt x="49212" y="1947862"/>
                </a:lnTo>
                <a:lnTo>
                  <a:pt x="49212" y="2014537"/>
                </a:lnTo>
                <a:close/>
              </a:path>
              <a:path w="76200" h="2548254">
                <a:moveTo>
                  <a:pt x="49212" y="1925637"/>
                </a:moveTo>
                <a:lnTo>
                  <a:pt x="26987" y="1925637"/>
                </a:lnTo>
                <a:lnTo>
                  <a:pt x="26987" y="1858962"/>
                </a:lnTo>
                <a:lnTo>
                  <a:pt x="49212" y="1858962"/>
                </a:lnTo>
                <a:lnTo>
                  <a:pt x="49212" y="1925637"/>
                </a:lnTo>
                <a:close/>
              </a:path>
              <a:path w="76200" h="2548254">
                <a:moveTo>
                  <a:pt x="49212" y="1836737"/>
                </a:moveTo>
                <a:lnTo>
                  <a:pt x="26987" y="1836737"/>
                </a:lnTo>
                <a:lnTo>
                  <a:pt x="26987" y="1770062"/>
                </a:lnTo>
                <a:lnTo>
                  <a:pt x="49212" y="1770062"/>
                </a:lnTo>
                <a:lnTo>
                  <a:pt x="49212" y="1836737"/>
                </a:lnTo>
                <a:close/>
              </a:path>
              <a:path w="76200" h="2548254">
                <a:moveTo>
                  <a:pt x="49212" y="1747837"/>
                </a:moveTo>
                <a:lnTo>
                  <a:pt x="26987" y="1747837"/>
                </a:lnTo>
                <a:lnTo>
                  <a:pt x="26987" y="1681162"/>
                </a:lnTo>
                <a:lnTo>
                  <a:pt x="49212" y="1681162"/>
                </a:lnTo>
                <a:lnTo>
                  <a:pt x="49212" y="1747837"/>
                </a:lnTo>
                <a:close/>
              </a:path>
              <a:path w="76200" h="2548254">
                <a:moveTo>
                  <a:pt x="49212" y="1658937"/>
                </a:moveTo>
                <a:lnTo>
                  <a:pt x="26987" y="1658937"/>
                </a:lnTo>
                <a:lnTo>
                  <a:pt x="26987" y="1592262"/>
                </a:lnTo>
                <a:lnTo>
                  <a:pt x="49212" y="1592262"/>
                </a:lnTo>
                <a:lnTo>
                  <a:pt x="49212" y="1658937"/>
                </a:lnTo>
                <a:close/>
              </a:path>
              <a:path w="76200" h="2548254">
                <a:moveTo>
                  <a:pt x="49212" y="1570037"/>
                </a:moveTo>
                <a:lnTo>
                  <a:pt x="26987" y="1570037"/>
                </a:lnTo>
                <a:lnTo>
                  <a:pt x="26987" y="1503362"/>
                </a:lnTo>
                <a:lnTo>
                  <a:pt x="49212" y="1503362"/>
                </a:lnTo>
                <a:lnTo>
                  <a:pt x="49212" y="1570037"/>
                </a:lnTo>
                <a:close/>
              </a:path>
              <a:path w="76200" h="2548254">
                <a:moveTo>
                  <a:pt x="49212" y="1481137"/>
                </a:moveTo>
                <a:lnTo>
                  <a:pt x="26987" y="1481137"/>
                </a:lnTo>
                <a:lnTo>
                  <a:pt x="26987" y="1414462"/>
                </a:lnTo>
                <a:lnTo>
                  <a:pt x="49212" y="1414462"/>
                </a:lnTo>
                <a:lnTo>
                  <a:pt x="49212" y="1481137"/>
                </a:lnTo>
                <a:close/>
              </a:path>
              <a:path w="76200" h="2548254">
                <a:moveTo>
                  <a:pt x="49212" y="1392237"/>
                </a:moveTo>
                <a:lnTo>
                  <a:pt x="26987" y="1392237"/>
                </a:lnTo>
                <a:lnTo>
                  <a:pt x="26987" y="1325562"/>
                </a:lnTo>
                <a:lnTo>
                  <a:pt x="49212" y="1325562"/>
                </a:lnTo>
                <a:lnTo>
                  <a:pt x="49212" y="1392237"/>
                </a:lnTo>
                <a:close/>
              </a:path>
              <a:path w="76200" h="2548254">
                <a:moveTo>
                  <a:pt x="49212" y="1303337"/>
                </a:moveTo>
                <a:lnTo>
                  <a:pt x="26987" y="1303337"/>
                </a:lnTo>
                <a:lnTo>
                  <a:pt x="26987" y="1236662"/>
                </a:lnTo>
                <a:lnTo>
                  <a:pt x="49212" y="1236662"/>
                </a:lnTo>
                <a:lnTo>
                  <a:pt x="49212" y="1303337"/>
                </a:lnTo>
                <a:close/>
              </a:path>
              <a:path w="76200" h="2548254">
                <a:moveTo>
                  <a:pt x="49212" y="1214437"/>
                </a:moveTo>
                <a:lnTo>
                  <a:pt x="26987" y="1214437"/>
                </a:lnTo>
                <a:lnTo>
                  <a:pt x="26987" y="1147762"/>
                </a:lnTo>
                <a:lnTo>
                  <a:pt x="49212" y="1147762"/>
                </a:lnTo>
                <a:lnTo>
                  <a:pt x="49212" y="1214437"/>
                </a:lnTo>
                <a:close/>
              </a:path>
              <a:path w="76200" h="2548254">
                <a:moveTo>
                  <a:pt x="49212" y="1125537"/>
                </a:moveTo>
                <a:lnTo>
                  <a:pt x="26987" y="1125537"/>
                </a:lnTo>
                <a:lnTo>
                  <a:pt x="26987" y="1058862"/>
                </a:lnTo>
                <a:lnTo>
                  <a:pt x="49212" y="1058862"/>
                </a:lnTo>
                <a:lnTo>
                  <a:pt x="49212" y="1125537"/>
                </a:lnTo>
                <a:close/>
              </a:path>
              <a:path w="76200" h="2548254">
                <a:moveTo>
                  <a:pt x="49212" y="1036637"/>
                </a:moveTo>
                <a:lnTo>
                  <a:pt x="26987" y="1036637"/>
                </a:lnTo>
                <a:lnTo>
                  <a:pt x="26987" y="969962"/>
                </a:lnTo>
                <a:lnTo>
                  <a:pt x="49212" y="969962"/>
                </a:lnTo>
                <a:lnTo>
                  <a:pt x="49212" y="1036637"/>
                </a:lnTo>
                <a:close/>
              </a:path>
              <a:path w="76200" h="2548254">
                <a:moveTo>
                  <a:pt x="49212" y="947737"/>
                </a:moveTo>
                <a:lnTo>
                  <a:pt x="26987" y="947737"/>
                </a:lnTo>
                <a:lnTo>
                  <a:pt x="26987" y="881062"/>
                </a:lnTo>
                <a:lnTo>
                  <a:pt x="49212" y="881062"/>
                </a:lnTo>
                <a:lnTo>
                  <a:pt x="49212" y="947737"/>
                </a:lnTo>
                <a:close/>
              </a:path>
              <a:path w="76200" h="2548254">
                <a:moveTo>
                  <a:pt x="49212" y="858837"/>
                </a:moveTo>
                <a:lnTo>
                  <a:pt x="26987" y="858837"/>
                </a:lnTo>
                <a:lnTo>
                  <a:pt x="26987" y="792162"/>
                </a:lnTo>
                <a:lnTo>
                  <a:pt x="49212" y="792162"/>
                </a:lnTo>
                <a:lnTo>
                  <a:pt x="49212" y="858837"/>
                </a:lnTo>
                <a:close/>
              </a:path>
              <a:path w="76200" h="2548254">
                <a:moveTo>
                  <a:pt x="49212" y="769937"/>
                </a:moveTo>
                <a:lnTo>
                  <a:pt x="26987" y="769937"/>
                </a:lnTo>
                <a:lnTo>
                  <a:pt x="26987" y="703262"/>
                </a:lnTo>
                <a:lnTo>
                  <a:pt x="49212" y="703262"/>
                </a:lnTo>
                <a:lnTo>
                  <a:pt x="49212" y="769937"/>
                </a:lnTo>
                <a:close/>
              </a:path>
              <a:path w="76200" h="2548254">
                <a:moveTo>
                  <a:pt x="49212" y="681037"/>
                </a:moveTo>
                <a:lnTo>
                  <a:pt x="26987" y="681037"/>
                </a:lnTo>
                <a:lnTo>
                  <a:pt x="26987" y="614362"/>
                </a:lnTo>
                <a:lnTo>
                  <a:pt x="49212" y="614362"/>
                </a:lnTo>
                <a:lnTo>
                  <a:pt x="49212" y="681037"/>
                </a:lnTo>
                <a:close/>
              </a:path>
              <a:path w="76200" h="2548254">
                <a:moveTo>
                  <a:pt x="49212" y="592137"/>
                </a:moveTo>
                <a:lnTo>
                  <a:pt x="26987" y="592137"/>
                </a:lnTo>
                <a:lnTo>
                  <a:pt x="26987" y="525462"/>
                </a:lnTo>
                <a:lnTo>
                  <a:pt x="49212" y="525462"/>
                </a:lnTo>
                <a:lnTo>
                  <a:pt x="49212" y="592137"/>
                </a:lnTo>
                <a:close/>
              </a:path>
              <a:path w="76200" h="2548254">
                <a:moveTo>
                  <a:pt x="49212" y="503237"/>
                </a:moveTo>
                <a:lnTo>
                  <a:pt x="26987" y="503237"/>
                </a:lnTo>
                <a:lnTo>
                  <a:pt x="26987" y="436562"/>
                </a:lnTo>
                <a:lnTo>
                  <a:pt x="49212" y="436562"/>
                </a:lnTo>
                <a:lnTo>
                  <a:pt x="49212" y="503237"/>
                </a:lnTo>
                <a:close/>
              </a:path>
              <a:path w="76200" h="2548254">
                <a:moveTo>
                  <a:pt x="49212" y="414337"/>
                </a:moveTo>
                <a:lnTo>
                  <a:pt x="26987" y="414337"/>
                </a:lnTo>
                <a:lnTo>
                  <a:pt x="26987" y="347662"/>
                </a:lnTo>
                <a:lnTo>
                  <a:pt x="49212" y="347662"/>
                </a:lnTo>
                <a:lnTo>
                  <a:pt x="49212" y="414337"/>
                </a:lnTo>
                <a:close/>
              </a:path>
              <a:path w="76200" h="2548254">
                <a:moveTo>
                  <a:pt x="49212" y="325437"/>
                </a:moveTo>
                <a:lnTo>
                  <a:pt x="26987" y="325437"/>
                </a:lnTo>
                <a:lnTo>
                  <a:pt x="26987" y="258762"/>
                </a:lnTo>
                <a:lnTo>
                  <a:pt x="49212" y="258762"/>
                </a:lnTo>
                <a:lnTo>
                  <a:pt x="49212" y="325437"/>
                </a:lnTo>
                <a:close/>
              </a:path>
              <a:path w="76200" h="2548254">
                <a:moveTo>
                  <a:pt x="49212" y="236537"/>
                </a:moveTo>
                <a:lnTo>
                  <a:pt x="26987" y="236537"/>
                </a:lnTo>
                <a:lnTo>
                  <a:pt x="26987" y="169862"/>
                </a:lnTo>
                <a:lnTo>
                  <a:pt x="49212" y="169862"/>
                </a:lnTo>
                <a:lnTo>
                  <a:pt x="49212" y="236537"/>
                </a:lnTo>
                <a:close/>
              </a:path>
              <a:path w="76200" h="2548254">
                <a:moveTo>
                  <a:pt x="49212" y="147637"/>
                </a:moveTo>
                <a:lnTo>
                  <a:pt x="26987" y="147637"/>
                </a:lnTo>
                <a:lnTo>
                  <a:pt x="26987" y="80962"/>
                </a:lnTo>
                <a:lnTo>
                  <a:pt x="49212" y="80962"/>
                </a:lnTo>
                <a:lnTo>
                  <a:pt x="49212" y="147637"/>
                </a:lnTo>
                <a:close/>
              </a:path>
            </a:pathLst>
          </a:custGeom>
          <a:solidFill>
            <a:srgbClr val="006FC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7" name="object 27"/>
          <p:cNvSpPr/>
          <p:nvPr/>
        </p:nvSpPr>
        <p:spPr>
          <a:xfrm>
            <a:off x="2268537" y="4816246"/>
            <a:ext cx="66675" cy="22225"/>
          </a:xfrm>
          <a:custGeom>
            <a:avLst/>
            <a:gdLst/>
            <a:ahLst/>
            <a:cxnLst/>
            <a:rect l="l" t="t" r="r" b="b"/>
            <a:pathLst>
              <a:path w="66675" h="22225">
                <a:moveTo>
                  <a:pt x="66675" y="22225"/>
                </a:moveTo>
                <a:lnTo>
                  <a:pt x="0" y="22225"/>
                </a:lnTo>
                <a:lnTo>
                  <a:pt x="0" y="0"/>
                </a:lnTo>
                <a:lnTo>
                  <a:pt x="66675" y="0"/>
                </a:lnTo>
                <a:lnTo>
                  <a:pt x="66675" y="22225"/>
                </a:lnTo>
                <a:close/>
              </a:path>
            </a:pathLst>
          </a:custGeom>
          <a:solidFill>
            <a:srgbClr val="006FC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8" name="object 28"/>
          <p:cNvSpPr/>
          <p:nvPr/>
        </p:nvSpPr>
        <p:spPr>
          <a:xfrm>
            <a:off x="2357437" y="4816246"/>
            <a:ext cx="66675" cy="22225"/>
          </a:xfrm>
          <a:custGeom>
            <a:avLst/>
            <a:gdLst/>
            <a:ahLst/>
            <a:cxnLst/>
            <a:rect l="l" t="t" r="r" b="b"/>
            <a:pathLst>
              <a:path w="66675" h="22225">
                <a:moveTo>
                  <a:pt x="66675" y="22225"/>
                </a:moveTo>
                <a:lnTo>
                  <a:pt x="0" y="22225"/>
                </a:lnTo>
                <a:lnTo>
                  <a:pt x="0" y="0"/>
                </a:lnTo>
                <a:lnTo>
                  <a:pt x="66675" y="0"/>
                </a:lnTo>
                <a:lnTo>
                  <a:pt x="66675" y="22225"/>
                </a:lnTo>
                <a:close/>
              </a:path>
            </a:pathLst>
          </a:custGeom>
          <a:solidFill>
            <a:srgbClr val="006FC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9" name="object 29"/>
          <p:cNvSpPr/>
          <p:nvPr/>
        </p:nvSpPr>
        <p:spPr>
          <a:xfrm>
            <a:off x="2446337" y="4816246"/>
            <a:ext cx="66675" cy="22225"/>
          </a:xfrm>
          <a:custGeom>
            <a:avLst/>
            <a:gdLst/>
            <a:ahLst/>
            <a:cxnLst/>
            <a:rect l="l" t="t" r="r" b="b"/>
            <a:pathLst>
              <a:path w="66675" h="22225">
                <a:moveTo>
                  <a:pt x="66675" y="22225"/>
                </a:moveTo>
                <a:lnTo>
                  <a:pt x="0" y="22225"/>
                </a:lnTo>
                <a:lnTo>
                  <a:pt x="0" y="0"/>
                </a:lnTo>
                <a:lnTo>
                  <a:pt x="66675" y="0"/>
                </a:lnTo>
                <a:lnTo>
                  <a:pt x="66675" y="22225"/>
                </a:lnTo>
                <a:close/>
              </a:path>
            </a:pathLst>
          </a:custGeom>
          <a:solidFill>
            <a:srgbClr val="006FC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0" name="object 30"/>
          <p:cNvSpPr/>
          <p:nvPr/>
        </p:nvSpPr>
        <p:spPr>
          <a:xfrm>
            <a:off x="2535237" y="4816246"/>
            <a:ext cx="66675" cy="22225"/>
          </a:xfrm>
          <a:custGeom>
            <a:avLst/>
            <a:gdLst/>
            <a:ahLst/>
            <a:cxnLst/>
            <a:rect l="l" t="t" r="r" b="b"/>
            <a:pathLst>
              <a:path w="66675" h="22225">
                <a:moveTo>
                  <a:pt x="66675" y="22225"/>
                </a:moveTo>
                <a:lnTo>
                  <a:pt x="0" y="22225"/>
                </a:lnTo>
                <a:lnTo>
                  <a:pt x="0" y="0"/>
                </a:lnTo>
                <a:lnTo>
                  <a:pt x="66675" y="0"/>
                </a:lnTo>
                <a:lnTo>
                  <a:pt x="66675" y="22225"/>
                </a:lnTo>
                <a:close/>
              </a:path>
            </a:pathLst>
          </a:custGeom>
          <a:solidFill>
            <a:srgbClr val="006FC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1" name="object 31"/>
          <p:cNvSpPr/>
          <p:nvPr/>
        </p:nvSpPr>
        <p:spPr>
          <a:xfrm>
            <a:off x="2624137" y="4816246"/>
            <a:ext cx="66675" cy="22225"/>
          </a:xfrm>
          <a:custGeom>
            <a:avLst/>
            <a:gdLst/>
            <a:ahLst/>
            <a:cxnLst/>
            <a:rect l="l" t="t" r="r" b="b"/>
            <a:pathLst>
              <a:path w="66675" h="22225">
                <a:moveTo>
                  <a:pt x="66675" y="22225"/>
                </a:moveTo>
                <a:lnTo>
                  <a:pt x="0" y="22225"/>
                </a:lnTo>
                <a:lnTo>
                  <a:pt x="0" y="0"/>
                </a:lnTo>
                <a:lnTo>
                  <a:pt x="66675" y="0"/>
                </a:lnTo>
                <a:lnTo>
                  <a:pt x="66675" y="22225"/>
                </a:lnTo>
                <a:close/>
              </a:path>
            </a:pathLst>
          </a:custGeom>
          <a:solidFill>
            <a:srgbClr val="006FC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2" name="object 32"/>
          <p:cNvSpPr/>
          <p:nvPr/>
        </p:nvSpPr>
        <p:spPr>
          <a:xfrm>
            <a:off x="2713037" y="4816246"/>
            <a:ext cx="66675" cy="22225"/>
          </a:xfrm>
          <a:custGeom>
            <a:avLst/>
            <a:gdLst/>
            <a:ahLst/>
            <a:cxnLst/>
            <a:rect l="l" t="t" r="r" b="b"/>
            <a:pathLst>
              <a:path w="66675" h="22225">
                <a:moveTo>
                  <a:pt x="66675" y="22225"/>
                </a:moveTo>
                <a:lnTo>
                  <a:pt x="0" y="22225"/>
                </a:lnTo>
                <a:lnTo>
                  <a:pt x="0" y="0"/>
                </a:lnTo>
                <a:lnTo>
                  <a:pt x="66675" y="0"/>
                </a:lnTo>
                <a:lnTo>
                  <a:pt x="66675" y="22225"/>
                </a:lnTo>
                <a:close/>
              </a:path>
            </a:pathLst>
          </a:custGeom>
          <a:solidFill>
            <a:srgbClr val="006FC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3" name="object 33"/>
          <p:cNvSpPr/>
          <p:nvPr/>
        </p:nvSpPr>
        <p:spPr>
          <a:xfrm>
            <a:off x="2801937" y="4816246"/>
            <a:ext cx="66675" cy="22225"/>
          </a:xfrm>
          <a:custGeom>
            <a:avLst/>
            <a:gdLst/>
            <a:ahLst/>
            <a:cxnLst/>
            <a:rect l="l" t="t" r="r" b="b"/>
            <a:pathLst>
              <a:path w="66675" h="22225">
                <a:moveTo>
                  <a:pt x="66675" y="22225"/>
                </a:moveTo>
                <a:lnTo>
                  <a:pt x="0" y="22225"/>
                </a:lnTo>
                <a:lnTo>
                  <a:pt x="0" y="0"/>
                </a:lnTo>
                <a:lnTo>
                  <a:pt x="66675" y="0"/>
                </a:lnTo>
                <a:lnTo>
                  <a:pt x="66675" y="22225"/>
                </a:lnTo>
                <a:close/>
              </a:path>
            </a:pathLst>
          </a:custGeom>
          <a:solidFill>
            <a:srgbClr val="006FC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4" name="object 34"/>
          <p:cNvSpPr/>
          <p:nvPr/>
        </p:nvSpPr>
        <p:spPr>
          <a:xfrm>
            <a:off x="2890837" y="4816246"/>
            <a:ext cx="66675" cy="22225"/>
          </a:xfrm>
          <a:custGeom>
            <a:avLst/>
            <a:gdLst/>
            <a:ahLst/>
            <a:cxnLst/>
            <a:rect l="l" t="t" r="r" b="b"/>
            <a:pathLst>
              <a:path w="66675" h="22225">
                <a:moveTo>
                  <a:pt x="66675" y="22225"/>
                </a:moveTo>
                <a:lnTo>
                  <a:pt x="0" y="22225"/>
                </a:lnTo>
                <a:lnTo>
                  <a:pt x="0" y="0"/>
                </a:lnTo>
                <a:lnTo>
                  <a:pt x="66675" y="0"/>
                </a:lnTo>
                <a:lnTo>
                  <a:pt x="66675" y="22225"/>
                </a:lnTo>
                <a:close/>
              </a:path>
            </a:pathLst>
          </a:custGeom>
          <a:solidFill>
            <a:srgbClr val="006FC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5" name="object 35"/>
          <p:cNvSpPr/>
          <p:nvPr/>
        </p:nvSpPr>
        <p:spPr>
          <a:xfrm>
            <a:off x="2979737" y="4816246"/>
            <a:ext cx="66675" cy="22225"/>
          </a:xfrm>
          <a:custGeom>
            <a:avLst/>
            <a:gdLst/>
            <a:ahLst/>
            <a:cxnLst/>
            <a:rect l="l" t="t" r="r" b="b"/>
            <a:pathLst>
              <a:path w="66675" h="22225">
                <a:moveTo>
                  <a:pt x="66675" y="22225"/>
                </a:moveTo>
                <a:lnTo>
                  <a:pt x="0" y="22225"/>
                </a:lnTo>
                <a:lnTo>
                  <a:pt x="0" y="0"/>
                </a:lnTo>
                <a:lnTo>
                  <a:pt x="66675" y="0"/>
                </a:lnTo>
                <a:lnTo>
                  <a:pt x="66675" y="22225"/>
                </a:lnTo>
                <a:close/>
              </a:path>
            </a:pathLst>
          </a:custGeom>
          <a:solidFill>
            <a:srgbClr val="006FC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6" name="object 36"/>
          <p:cNvSpPr/>
          <p:nvPr/>
        </p:nvSpPr>
        <p:spPr>
          <a:xfrm>
            <a:off x="3068637" y="4816246"/>
            <a:ext cx="66675" cy="22225"/>
          </a:xfrm>
          <a:custGeom>
            <a:avLst/>
            <a:gdLst/>
            <a:ahLst/>
            <a:cxnLst/>
            <a:rect l="l" t="t" r="r" b="b"/>
            <a:pathLst>
              <a:path w="66675" h="22225">
                <a:moveTo>
                  <a:pt x="66675" y="22225"/>
                </a:moveTo>
                <a:lnTo>
                  <a:pt x="0" y="22225"/>
                </a:lnTo>
                <a:lnTo>
                  <a:pt x="0" y="0"/>
                </a:lnTo>
                <a:lnTo>
                  <a:pt x="66675" y="0"/>
                </a:lnTo>
                <a:lnTo>
                  <a:pt x="66675" y="22225"/>
                </a:lnTo>
                <a:close/>
              </a:path>
            </a:pathLst>
          </a:custGeom>
          <a:solidFill>
            <a:srgbClr val="006FC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7" name="object 37"/>
          <p:cNvSpPr/>
          <p:nvPr/>
        </p:nvSpPr>
        <p:spPr>
          <a:xfrm>
            <a:off x="3157537" y="4816246"/>
            <a:ext cx="66675" cy="22225"/>
          </a:xfrm>
          <a:custGeom>
            <a:avLst/>
            <a:gdLst/>
            <a:ahLst/>
            <a:cxnLst/>
            <a:rect l="l" t="t" r="r" b="b"/>
            <a:pathLst>
              <a:path w="66675" h="22225">
                <a:moveTo>
                  <a:pt x="66675" y="22225"/>
                </a:moveTo>
                <a:lnTo>
                  <a:pt x="0" y="22225"/>
                </a:lnTo>
                <a:lnTo>
                  <a:pt x="0" y="0"/>
                </a:lnTo>
                <a:lnTo>
                  <a:pt x="66675" y="0"/>
                </a:lnTo>
                <a:lnTo>
                  <a:pt x="66675" y="22225"/>
                </a:lnTo>
                <a:close/>
              </a:path>
            </a:pathLst>
          </a:custGeom>
          <a:solidFill>
            <a:srgbClr val="006FC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8" name="object 38"/>
          <p:cNvSpPr/>
          <p:nvPr/>
        </p:nvSpPr>
        <p:spPr>
          <a:xfrm>
            <a:off x="3246437" y="4816246"/>
            <a:ext cx="66675" cy="22225"/>
          </a:xfrm>
          <a:custGeom>
            <a:avLst/>
            <a:gdLst/>
            <a:ahLst/>
            <a:cxnLst/>
            <a:rect l="l" t="t" r="r" b="b"/>
            <a:pathLst>
              <a:path w="66675" h="22225">
                <a:moveTo>
                  <a:pt x="66675" y="22225"/>
                </a:moveTo>
                <a:lnTo>
                  <a:pt x="0" y="22225"/>
                </a:lnTo>
                <a:lnTo>
                  <a:pt x="0" y="0"/>
                </a:lnTo>
                <a:lnTo>
                  <a:pt x="66675" y="0"/>
                </a:lnTo>
                <a:lnTo>
                  <a:pt x="66675" y="22225"/>
                </a:lnTo>
                <a:close/>
              </a:path>
            </a:pathLst>
          </a:custGeom>
          <a:solidFill>
            <a:srgbClr val="006FC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9" name="object 39"/>
          <p:cNvSpPr/>
          <p:nvPr/>
        </p:nvSpPr>
        <p:spPr>
          <a:xfrm>
            <a:off x="3335337" y="4816246"/>
            <a:ext cx="66675" cy="22225"/>
          </a:xfrm>
          <a:custGeom>
            <a:avLst/>
            <a:gdLst/>
            <a:ahLst/>
            <a:cxnLst/>
            <a:rect l="l" t="t" r="r" b="b"/>
            <a:pathLst>
              <a:path w="66675" h="22225">
                <a:moveTo>
                  <a:pt x="66675" y="22225"/>
                </a:moveTo>
                <a:lnTo>
                  <a:pt x="0" y="22225"/>
                </a:lnTo>
                <a:lnTo>
                  <a:pt x="0" y="0"/>
                </a:lnTo>
                <a:lnTo>
                  <a:pt x="66675" y="0"/>
                </a:lnTo>
                <a:lnTo>
                  <a:pt x="66675" y="22225"/>
                </a:lnTo>
                <a:close/>
              </a:path>
            </a:pathLst>
          </a:custGeom>
          <a:solidFill>
            <a:srgbClr val="006FC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0" name="object 40"/>
          <p:cNvSpPr/>
          <p:nvPr/>
        </p:nvSpPr>
        <p:spPr>
          <a:xfrm>
            <a:off x="3424237" y="4816246"/>
            <a:ext cx="66675" cy="22225"/>
          </a:xfrm>
          <a:custGeom>
            <a:avLst/>
            <a:gdLst/>
            <a:ahLst/>
            <a:cxnLst/>
            <a:rect l="l" t="t" r="r" b="b"/>
            <a:pathLst>
              <a:path w="66675" h="22225">
                <a:moveTo>
                  <a:pt x="66675" y="22225"/>
                </a:moveTo>
                <a:lnTo>
                  <a:pt x="0" y="22225"/>
                </a:lnTo>
                <a:lnTo>
                  <a:pt x="0" y="0"/>
                </a:lnTo>
                <a:lnTo>
                  <a:pt x="66675" y="0"/>
                </a:lnTo>
                <a:lnTo>
                  <a:pt x="66675" y="22225"/>
                </a:lnTo>
                <a:close/>
              </a:path>
            </a:pathLst>
          </a:custGeom>
          <a:solidFill>
            <a:srgbClr val="006FC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1" name="object 41"/>
          <p:cNvSpPr/>
          <p:nvPr/>
        </p:nvSpPr>
        <p:spPr>
          <a:xfrm>
            <a:off x="3513137" y="4816246"/>
            <a:ext cx="66675" cy="22225"/>
          </a:xfrm>
          <a:custGeom>
            <a:avLst/>
            <a:gdLst/>
            <a:ahLst/>
            <a:cxnLst/>
            <a:rect l="l" t="t" r="r" b="b"/>
            <a:pathLst>
              <a:path w="66675" h="22225">
                <a:moveTo>
                  <a:pt x="66675" y="22225"/>
                </a:moveTo>
                <a:lnTo>
                  <a:pt x="0" y="22225"/>
                </a:lnTo>
                <a:lnTo>
                  <a:pt x="0" y="0"/>
                </a:lnTo>
                <a:lnTo>
                  <a:pt x="66675" y="0"/>
                </a:lnTo>
                <a:lnTo>
                  <a:pt x="66675" y="22225"/>
                </a:lnTo>
                <a:close/>
              </a:path>
            </a:pathLst>
          </a:custGeom>
          <a:solidFill>
            <a:srgbClr val="006FC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2" name="object 42"/>
          <p:cNvSpPr/>
          <p:nvPr/>
        </p:nvSpPr>
        <p:spPr>
          <a:xfrm>
            <a:off x="3602037" y="4816246"/>
            <a:ext cx="66675" cy="22225"/>
          </a:xfrm>
          <a:custGeom>
            <a:avLst/>
            <a:gdLst/>
            <a:ahLst/>
            <a:cxnLst/>
            <a:rect l="l" t="t" r="r" b="b"/>
            <a:pathLst>
              <a:path w="66675" h="22225">
                <a:moveTo>
                  <a:pt x="66675" y="22225"/>
                </a:moveTo>
                <a:lnTo>
                  <a:pt x="0" y="22225"/>
                </a:lnTo>
                <a:lnTo>
                  <a:pt x="0" y="0"/>
                </a:lnTo>
                <a:lnTo>
                  <a:pt x="66675" y="0"/>
                </a:lnTo>
                <a:lnTo>
                  <a:pt x="66675" y="22225"/>
                </a:lnTo>
                <a:close/>
              </a:path>
            </a:pathLst>
          </a:custGeom>
          <a:solidFill>
            <a:srgbClr val="006FC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3" name="object 43"/>
          <p:cNvSpPr/>
          <p:nvPr/>
        </p:nvSpPr>
        <p:spPr>
          <a:xfrm>
            <a:off x="3690937" y="4816246"/>
            <a:ext cx="66675" cy="22225"/>
          </a:xfrm>
          <a:custGeom>
            <a:avLst/>
            <a:gdLst/>
            <a:ahLst/>
            <a:cxnLst/>
            <a:rect l="l" t="t" r="r" b="b"/>
            <a:pathLst>
              <a:path w="66675" h="22225">
                <a:moveTo>
                  <a:pt x="66675" y="22225"/>
                </a:moveTo>
                <a:lnTo>
                  <a:pt x="0" y="22225"/>
                </a:lnTo>
                <a:lnTo>
                  <a:pt x="0" y="0"/>
                </a:lnTo>
                <a:lnTo>
                  <a:pt x="66675" y="0"/>
                </a:lnTo>
                <a:lnTo>
                  <a:pt x="66675" y="22225"/>
                </a:lnTo>
                <a:close/>
              </a:path>
            </a:pathLst>
          </a:custGeom>
          <a:solidFill>
            <a:srgbClr val="006FC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4" name="object 44"/>
          <p:cNvSpPr/>
          <p:nvPr/>
        </p:nvSpPr>
        <p:spPr>
          <a:xfrm>
            <a:off x="3779837" y="4816246"/>
            <a:ext cx="66675" cy="22225"/>
          </a:xfrm>
          <a:custGeom>
            <a:avLst/>
            <a:gdLst/>
            <a:ahLst/>
            <a:cxnLst/>
            <a:rect l="l" t="t" r="r" b="b"/>
            <a:pathLst>
              <a:path w="66675" h="22225">
                <a:moveTo>
                  <a:pt x="66675" y="22225"/>
                </a:moveTo>
                <a:lnTo>
                  <a:pt x="0" y="22225"/>
                </a:lnTo>
                <a:lnTo>
                  <a:pt x="0" y="0"/>
                </a:lnTo>
                <a:lnTo>
                  <a:pt x="66675" y="0"/>
                </a:lnTo>
                <a:lnTo>
                  <a:pt x="66675" y="22225"/>
                </a:lnTo>
                <a:close/>
              </a:path>
            </a:pathLst>
          </a:custGeom>
          <a:solidFill>
            <a:srgbClr val="006FC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5" name="object 45"/>
          <p:cNvSpPr/>
          <p:nvPr/>
        </p:nvSpPr>
        <p:spPr>
          <a:xfrm>
            <a:off x="3868737" y="4816246"/>
            <a:ext cx="66675" cy="22225"/>
          </a:xfrm>
          <a:custGeom>
            <a:avLst/>
            <a:gdLst/>
            <a:ahLst/>
            <a:cxnLst/>
            <a:rect l="l" t="t" r="r" b="b"/>
            <a:pathLst>
              <a:path w="66675" h="22225">
                <a:moveTo>
                  <a:pt x="66675" y="22225"/>
                </a:moveTo>
                <a:lnTo>
                  <a:pt x="0" y="22225"/>
                </a:lnTo>
                <a:lnTo>
                  <a:pt x="0" y="0"/>
                </a:lnTo>
                <a:lnTo>
                  <a:pt x="66675" y="0"/>
                </a:lnTo>
                <a:lnTo>
                  <a:pt x="66675" y="22225"/>
                </a:lnTo>
                <a:close/>
              </a:path>
            </a:pathLst>
          </a:custGeom>
          <a:solidFill>
            <a:srgbClr val="006FC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6" name="object 46"/>
          <p:cNvSpPr/>
          <p:nvPr/>
        </p:nvSpPr>
        <p:spPr>
          <a:xfrm>
            <a:off x="3957637" y="4816246"/>
            <a:ext cx="66675" cy="22225"/>
          </a:xfrm>
          <a:custGeom>
            <a:avLst/>
            <a:gdLst/>
            <a:ahLst/>
            <a:cxnLst/>
            <a:rect l="l" t="t" r="r" b="b"/>
            <a:pathLst>
              <a:path w="66675" h="22225">
                <a:moveTo>
                  <a:pt x="66675" y="22225"/>
                </a:moveTo>
                <a:lnTo>
                  <a:pt x="0" y="22225"/>
                </a:lnTo>
                <a:lnTo>
                  <a:pt x="0" y="0"/>
                </a:lnTo>
                <a:lnTo>
                  <a:pt x="66675" y="0"/>
                </a:lnTo>
                <a:lnTo>
                  <a:pt x="66675" y="22225"/>
                </a:lnTo>
                <a:close/>
              </a:path>
            </a:pathLst>
          </a:custGeom>
          <a:solidFill>
            <a:srgbClr val="006FC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7" name="object 47"/>
          <p:cNvSpPr/>
          <p:nvPr/>
        </p:nvSpPr>
        <p:spPr>
          <a:xfrm>
            <a:off x="4046537" y="4816246"/>
            <a:ext cx="66675" cy="22225"/>
          </a:xfrm>
          <a:custGeom>
            <a:avLst/>
            <a:gdLst/>
            <a:ahLst/>
            <a:cxnLst/>
            <a:rect l="l" t="t" r="r" b="b"/>
            <a:pathLst>
              <a:path w="66675" h="22225">
                <a:moveTo>
                  <a:pt x="66675" y="22225"/>
                </a:moveTo>
                <a:lnTo>
                  <a:pt x="0" y="22225"/>
                </a:lnTo>
                <a:lnTo>
                  <a:pt x="0" y="0"/>
                </a:lnTo>
                <a:lnTo>
                  <a:pt x="66675" y="0"/>
                </a:lnTo>
                <a:lnTo>
                  <a:pt x="66675" y="22225"/>
                </a:lnTo>
                <a:close/>
              </a:path>
            </a:pathLst>
          </a:custGeom>
          <a:solidFill>
            <a:srgbClr val="006FC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8" name="object 48"/>
          <p:cNvSpPr/>
          <p:nvPr/>
        </p:nvSpPr>
        <p:spPr>
          <a:xfrm>
            <a:off x="4135437" y="4816246"/>
            <a:ext cx="66675" cy="22225"/>
          </a:xfrm>
          <a:custGeom>
            <a:avLst/>
            <a:gdLst/>
            <a:ahLst/>
            <a:cxnLst/>
            <a:rect l="l" t="t" r="r" b="b"/>
            <a:pathLst>
              <a:path w="66675" h="22225">
                <a:moveTo>
                  <a:pt x="66675" y="22225"/>
                </a:moveTo>
                <a:lnTo>
                  <a:pt x="0" y="22225"/>
                </a:lnTo>
                <a:lnTo>
                  <a:pt x="0" y="0"/>
                </a:lnTo>
                <a:lnTo>
                  <a:pt x="66675" y="0"/>
                </a:lnTo>
                <a:lnTo>
                  <a:pt x="66675" y="22225"/>
                </a:lnTo>
                <a:close/>
              </a:path>
            </a:pathLst>
          </a:custGeom>
          <a:solidFill>
            <a:srgbClr val="006FC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9" name="object 49"/>
          <p:cNvSpPr/>
          <p:nvPr/>
        </p:nvSpPr>
        <p:spPr>
          <a:xfrm>
            <a:off x="4224337" y="4816246"/>
            <a:ext cx="44450" cy="22225"/>
          </a:xfrm>
          <a:custGeom>
            <a:avLst/>
            <a:gdLst/>
            <a:ahLst/>
            <a:cxnLst/>
            <a:rect l="l" t="t" r="r" b="b"/>
            <a:pathLst>
              <a:path w="44450" h="22225">
                <a:moveTo>
                  <a:pt x="44450" y="22225"/>
                </a:moveTo>
                <a:lnTo>
                  <a:pt x="0" y="22225"/>
                </a:lnTo>
                <a:lnTo>
                  <a:pt x="0" y="0"/>
                </a:lnTo>
                <a:lnTo>
                  <a:pt x="44450" y="0"/>
                </a:lnTo>
                <a:lnTo>
                  <a:pt x="44450" y="22225"/>
                </a:lnTo>
                <a:close/>
              </a:path>
            </a:pathLst>
          </a:custGeom>
          <a:solidFill>
            <a:srgbClr val="006FC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0" name="object 50"/>
          <p:cNvSpPr/>
          <p:nvPr/>
        </p:nvSpPr>
        <p:spPr>
          <a:xfrm>
            <a:off x="4257675" y="4598758"/>
            <a:ext cx="1577975" cy="360680"/>
          </a:xfrm>
          <a:custGeom>
            <a:avLst/>
            <a:gdLst/>
            <a:ahLst/>
            <a:cxnLst/>
            <a:rect l="l" t="t" r="r" b="b"/>
            <a:pathLst>
              <a:path w="1577975" h="360679">
                <a:moveTo>
                  <a:pt x="1566862" y="360362"/>
                </a:moveTo>
                <a:lnTo>
                  <a:pt x="11112" y="360362"/>
                </a:lnTo>
                <a:lnTo>
                  <a:pt x="8636" y="360083"/>
                </a:lnTo>
                <a:lnTo>
                  <a:pt x="0" y="349250"/>
                </a:lnTo>
                <a:lnTo>
                  <a:pt x="0" y="11112"/>
                </a:lnTo>
                <a:lnTo>
                  <a:pt x="11112" y="0"/>
                </a:lnTo>
                <a:lnTo>
                  <a:pt x="1566862" y="0"/>
                </a:lnTo>
                <a:lnTo>
                  <a:pt x="1577975" y="11112"/>
                </a:lnTo>
                <a:lnTo>
                  <a:pt x="22225" y="11112"/>
                </a:lnTo>
                <a:lnTo>
                  <a:pt x="11112" y="22225"/>
                </a:lnTo>
                <a:lnTo>
                  <a:pt x="22225" y="22225"/>
                </a:lnTo>
                <a:lnTo>
                  <a:pt x="22225" y="338137"/>
                </a:lnTo>
                <a:lnTo>
                  <a:pt x="11112" y="338137"/>
                </a:lnTo>
                <a:lnTo>
                  <a:pt x="22225" y="349250"/>
                </a:lnTo>
                <a:lnTo>
                  <a:pt x="1577975" y="349250"/>
                </a:lnTo>
                <a:lnTo>
                  <a:pt x="1577695" y="351726"/>
                </a:lnTo>
                <a:lnTo>
                  <a:pt x="1569339" y="360083"/>
                </a:lnTo>
                <a:lnTo>
                  <a:pt x="1566862" y="360362"/>
                </a:lnTo>
                <a:close/>
              </a:path>
              <a:path w="1577975" h="360679">
                <a:moveTo>
                  <a:pt x="22225" y="22225"/>
                </a:moveTo>
                <a:lnTo>
                  <a:pt x="11112" y="22225"/>
                </a:lnTo>
                <a:lnTo>
                  <a:pt x="22225" y="11112"/>
                </a:lnTo>
                <a:lnTo>
                  <a:pt x="22225" y="22225"/>
                </a:lnTo>
                <a:close/>
              </a:path>
              <a:path w="1577975" h="360679">
                <a:moveTo>
                  <a:pt x="1555750" y="22225"/>
                </a:moveTo>
                <a:lnTo>
                  <a:pt x="22225" y="22225"/>
                </a:lnTo>
                <a:lnTo>
                  <a:pt x="22225" y="11112"/>
                </a:lnTo>
                <a:lnTo>
                  <a:pt x="1555750" y="11112"/>
                </a:lnTo>
                <a:lnTo>
                  <a:pt x="1555750" y="22225"/>
                </a:lnTo>
                <a:close/>
              </a:path>
              <a:path w="1577975" h="360679">
                <a:moveTo>
                  <a:pt x="1555750" y="349250"/>
                </a:moveTo>
                <a:lnTo>
                  <a:pt x="1555750" y="11112"/>
                </a:lnTo>
                <a:lnTo>
                  <a:pt x="1566862" y="22225"/>
                </a:lnTo>
                <a:lnTo>
                  <a:pt x="1577975" y="22225"/>
                </a:lnTo>
                <a:lnTo>
                  <a:pt x="1577975" y="338137"/>
                </a:lnTo>
                <a:lnTo>
                  <a:pt x="1566862" y="338137"/>
                </a:lnTo>
                <a:lnTo>
                  <a:pt x="1555750" y="349250"/>
                </a:lnTo>
                <a:close/>
              </a:path>
              <a:path w="1577975" h="360679">
                <a:moveTo>
                  <a:pt x="1577975" y="22225"/>
                </a:moveTo>
                <a:lnTo>
                  <a:pt x="1566862" y="22225"/>
                </a:lnTo>
                <a:lnTo>
                  <a:pt x="1555750" y="11112"/>
                </a:lnTo>
                <a:lnTo>
                  <a:pt x="1577975" y="11112"/>
                </a:lnTo>
                <a:lnTo>
                  <a:pt x="1577975" y="22225"/>
                </a:lnTo>
                <a:close/>
              </a:path>
              <a:path w="1577975" h="360679">
                <a:moveTo>
                  <a:pt x="22225" y="349250"/>
                </a:moveTo>
                <a:lnTo>
                  <a:pt x="11112" y="338137"/>
                </a:lnTo>
                <a:lnTo>
                  <a:pt x="22225" y="338137"/>
                </a:lnTo>
                <a:lnTo>
                  <a:pt x="22225" y="349250"/>
                </a:lnTo>
                <a:close/>
              </a:path>
              <a:path w="1577975" h="360679">
                <a:moveTo>
                  <a:pt x="1555750" y="349250"/>
                </a:moveTo>
                <a:lnTo>
                  <a:pt x="22225" y="349250"/>
                </a:lnTo>
                <a:lnTo>
                  <a:pt x="22225" y="338137"/>
                </a:lnTo>
                <a:lnTo>
                  <a:pt x="1555750" y="338137"/>
                </a:lnTo>
                <a:lnTo>
                  <a:pt x="1555750" y="349250"/>
                </a:lnTo>
                <a:close/>
              </a:path>
              <a:path w="1577975" h="360679">
                <a:moveTo>
                  <a:pt x="1577975" y="349250"/>
                </a:moveTo>
                <a:lnTo>
                  <a:pt x="1555750" y="349250"/>
                </a:lnTo>
                <a:lnTo>
                  <a:pt x="1566862" y="338137"/>
                </a:lnTo>
                <a:lnTo>
                  <a:pt x="1577975" y="338137"/>
                </a:lnTo>
                <a:lnTo>
                  <a:pt x="1577975" y="349250"/>
                </a:lnTo>
                <a:close/>
              </a:path>
            </a:pathLst>
          </a:custGeom>
          <a:solidFill>
            <a:srgbClr val="80808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1" name="object 51"/>
          <p:cNvSpPr txBox="1"/>
          <p:nvPr/>
        </p:nvSpPr>
        <p:spPr>
          <a:xfrm>
            <a:off x="4627562" y="4639081"/>
            <a:ext cx="837565" cy="26860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b="1" dirty="0">
                <a:solidFill>
                  <a:srgbClr val="404040"/>
                </a:solidFill>
                <a:latin typeface="微软雅黑" panose="020B0503020204020204" charset="-122"/>
                <a:cs typeface="微软雅黑" panose="020B0503020204020204" charset="-122"/>
              </a:rPr>
              <a:t>保障手</a:t>
            </a:r>
            <a:r>
              <a:rPr sz="1600" b="1" spc="-5" dirty="0">
                <a:solidFill>
                  <a:srgbClr val="404040"/>
                </a:solidFill>
                <a:latin typeface="微软雅黑" panose="020B0503020204020204" charset="-122"/>
                <a:cs typeface="微软雅黑" panose="020B0503020204020204" charset="-122"/>
              </a:rPr>
              <a:t>段</a:t>
            </a:r>
            <a:endParaRPr sz="1600">
              <a:latin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52" name="object 52"/>
          <p:cNvSpPr/>
          <p:nvPr/>
        </p:nvSpPr>
        <p:spPr>
          <a:xfrm>
            <a:off x="2230437" y="3795483"/>
            <a:ext cx="76200" cy="1031875"/>
          </a:xfrm>
          <a:custGeom>
            <a:avLst/>
            <a:gdLst/>
            <a:ahLst/>
            <a:cxnLst/>
            <a:rect l="l" t="t" r="r" b="b"/>
            <a:pathLst>
              <a:path w="76200" h="1031875">
                <a:moveTo>
                  <a:pt x="76200" y="76200"/>
                </a:moveTo>
                <a:lnTo>
                  <a:pt x="0" y="76200"/>
                </a:lnTo>
                <a:lnTo>
                  <a:pt x="38100" y="0"/>
                </a:lnTo>
                <a:lnTo>
                  <a:pt x="76200" y="76200"/>
                </a:lnTo>
                <a:close/>
              </a:path>
              <a:path w="76200" h="1031875">
                <a:moveTo>
                  <a:pt x="49212" y="142875"/>
                </a:moveTo>
                <a:lnTo>
                  <a:pt x="26987" y="142875"/>
                </a:lnTo>
                <a:lnTo>
                  <a:pt x="26987" y="76200"/>
                </a:lnTo>
                <a:lnTo>
                  <a:pt x="49212" y="76200"/>
                </a:lnTo>
                <a:lnTo>
                  <a:pt x="49212" y="142875"/>
                </a:lnTo>
                <a:close/>
              </a:path>
              <a:path w="76200" h="1031875">
                <a:moveTo>
                  <a:pt x="49212" y="1031875"/>
                </a:moveTo>
                <a:lnTo>
                  <a:pt x="26987" y="1031875"/>
                </a:lnTo>
                <a:lnTo>
                  <a:pt x="26987" y="965200"/>
                </a:lnTo>
                <a:lnTo>
                  <a:pt x="49212" y="965200"/>
                </a:lnTo>
                <a:lnTo>
                  <a:pt x="49212" y="1031875"/>
                </a:lnTo>
                <a:close/>
              </a:path>
              <a:path w="76200" h="1031875">
                <a:moveTo>
                  <a:pt x="49212" y="942975"/>
                </a:moveTo>
                <a:lnTo>
                  <a:pt x="26987" y="942975"/>
                </a:lnTo>
                <a:lnTo>
                  <a:pt x="26987" y="876300"/>
                </a:lnTo>
                <a:lnTo>
                  <a:pt x="49212" y="876300"/>
                </a:lnTo>
                <a:lnTo>
                  <a:pt x="49212" y="942975"/>
                </a:lnTo>
                <a:close/>
              </a:path>
              <a:path w="76200" h="1031875">
                <a:moveTo>
                  <a:pt x="49212" y="854075"/>
                </a:moveTo>
                <a:lnTo>
                  <a:pt x="26987" y="854075"/>
                </a:lnTo>
                <a:lnTo>
                  <a:pt x="26987" y="787400"/>
                </a:lnTo>
                <a:lnTo>
                  <a:pt x="49212" y="787400"/>
                </a:lnTo>
                <a:lnTo>
                  <a:pt x="49212" y="854075"/>
                </a:lnTo>
                <a:close/>
              </a:path>
              <a:path w="76200" h="1031875">
                <a:moveTo>
                  <a:pt x="49212" y="765175"/>
                </a:moveTo>
                <a:lnTo>
                  <a:pt x="26987" y="765175"/>
                </a:lnTo>
                <a:lnTo>
                  <a:pt x="26987" y="698500"/>
                </a:lnTo>
                <a:lnTo>
                  <a:pt x="49212" y="698500"/>
                </a:lnTo>
                <a:lnTo>
                  <a:pt x="49212" y="765175"/>
                </a:lnTo>
                <a:close/>
              </a:path>
              <a:path w="76200" h="1031875">
                <a:moveTo>
                  <a:pt x="49212" y="676275"/>
                </a:moveTo>
                <a:lnTo>
                  <a:pt x="26987" y="676275"/>
                </a:lnTo>
                <a:lnTo>
                  <a:pt x="26987" y="609600"/>
                </a:lnTo>
                <a:lnTo>
                  <a:pt x="49212" y="609600"/>
                </a:lnTo>
                <a:lnTo>
                  <a:pt x="49212" y="676275"/>
                </a:lnTo>
                <a:close/>
              </a:path>
              <a:path w="76200" h="1031875">
                <a:moveTo>
                  <a:pt x="49212" y="587375"/>
                </a:moveTo>
                <a:lnTo>
                  <a:pt x="26987" y="587375"/>
                </a:lnTo>
                <a:lnTo>
                  <a:pt x="26987" y="520700"/>
                </a:lnTo>
                <a:lnTo>
                  <a:pt x="49212" y="520700"/>
                </a:lnTo>
                <a:lnTo>
                  <a:pt x="49212" y="587375"/>
                </a:lnTo>
                <a:close/>
              </a:path>
              <a:path w="76200" h="1031875">
                <a:moveTo>
                  <a:pt x="49212" y="498475"/>
                </a:moveTo>
                <a:lnTo>
                  <a:pt x="26987" y="498475"/>
                </a:lnTo>
                <a:lnTo>
                  <a:pt x="26987" y="431800"/>
                </a:lnTo>
                <a:lnTo>
                  <a:pt x="49212" y="431800"/>
                </a:lnTo>
                <a:lnTo>
                  <a:pt x="49212" y="498475"/>
                </a:lnTo>
                <a:close/>
              </a:path>
              <a:path w="76200" h="1031875">
                <a:moveTo>
                  <a:pt x="49212" y="409575"/>
                </a:moveTo>
                <a:lnTo>
                  <a:pt x="26987" y="409575"/>
                </a:lnTo>
                <a:lnTo>
                  <a:pt x="26987" y="342900"/>
                </a:lnTo>
                <a:lnTo>
                  <a:pt x="49212" y="342900"/>
                </a:lnTo>
                <a:lnTo>
                  <a:pt x="49212" y="409575"/>
                </a:lnTo>
                <a:close/>
              </a:path>
              <a:path w="76200" h="1031875">
                <a:moveTo>
                  <a:pt x="49212" y="320675"/>
                </a:moveTo>
                <a:lnTo>
                  <a:pt x="26987" y="320675"/>
                </a:lnTo>
                <a:lnTo>
                  <a:pt x="26987" y="254000"/>
                </a:lnTo>
                <a:lnTo>
                  <a:pt x="49212" y="254000"/>
                </a:lnTo>
                <a:lnTo>
                  <a:pt x="49212" y="320675"/>
                </a:lnTo>
                <a:close/>
              </a:path>
              <a:path w="76200" h="1031875">
                <a:moveTo>
                  <a:pt x="49212" y="231775"/>
                </a:moveTo>
                <a:lnTo>
                  <a:pt x="26987" y="231775"/>
                </a:lnTo>
                <a:lnTo>
                  <a:pt x="26987" y="165100"/>
                </a:lnTo>
                <a:lnTo>
                  <a:pt x="49212" y="165100"/>
                </a:lnTo>
                <a:lnTo>
                  <a:pt x="49212" y="231775"/>
                </a:lnTo>
                <a:close/>
              </a:path>
            </a:pathLst>
          </a:custGeom>
          <a:solidFill>
            <a:srgbClr val="006FC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3" name="object 53"/>
          <p:cNvSpPr/>
          <p:nvPr/>
        </p:nvSpPr>
        <p:spPr>
          <a:xfrm>
            <a:off x="5724144" y="987577"/>
            <a:ext cx="2962275" cy="0"/>
          </a:xfrm>
          <a:custGeom>
            <a:avLst/>
            <a:gdLst/>
            <a:ahLst/>
            <a:cxnLst/>
            <a:rect l="l" t="t" r="r" b="b"/>
            <a:pathLst>
              <a:path w="2962275">
                <a:moveTo>
                  <a:pt x="0" y="0"/>
                </a:moveTo>
                <a:lnTo>
                  <a:pt x="2961678" y="0"/>
                </a:lnTo>
              </a:path>
            </a:pathLst>
          </a:custGeom>
          <a:ln w="9525">
            <a:solidFill>
              <a:srgbClr val="BEBEBE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54" name="object 54"/>
          <p:cNvSpPr txBox="1">
            <a:spLocks noGrp="1"/>
          </p:cNvSpPr>
          <p:nvPr>
            <p:ph type="title"/>
          </p:nvPr>
        </p:nvSpPr>
        <p:spPr>
          <a:xfrm>
            <a:off x="5854382" y="678345"/>
            <a:ext cx="2886075" cy="26860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dirty="0">
                <a:solidFill>
                  <a:srgbClr val="40404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请问“三必管</a:t>
            </a:r>
            <a:r>
              <a:rPr sz="1600" spc="-5" dirty="0">
                <a:solidFill>
                  <a:srgbClr val="40404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”</a:t>
            </a:r>
            <a:r>
              <a:rPr sz="1600" dirty="0">
                <a:solidFill>
                  <a:srgbClr val="40404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在企业适用吗</a:t>
            </a:r>
            <a:r>
              <a:rPr sz="1600" spc="-15" dirty="0">
                <a:solidFill>
                  <a:srgbClr val="40404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？</a:t>
            </a:r>
            <a:endParaRPr sz="1600">
              <a:latin typeface="宋体" panose="02010600030101010101" pitchFamily="2" charset="-122"/>
              <a:cs typeface="宋体" panose="02010600030101010101" pitchFamily="2" charset="-122"/>
            </a:endParaRPr>
          </a:p>
        </p:txBody>
      </p:sp>
      <p:sp>
        <p:nvSpPr>
          <p:cNvPr id="55" name="object 55"/>
          <p:cNvSpPr txBox="1"/>
          <p:nvPr/>
        </p:nvSpPr>
        <p:spPr>
          <a:xfrm>
            <a:off x="6216332" y="1044105"/>
            <a:ext cx="1706245" cy="11506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467995">
              <a:lnSpc>
                <a:spcPct val="100000"/>
              </a:lnSpc>
              <a:spcBef>
                <a:spcPts val="95"/>
              </a:spcBef>
            </a:pPr>
            <a:r>
              <a:rPr sz="1600" b="1" dirty="0">
                <a:solidFill>
                  <a:srgbClr val="40404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如何能落地</a:t>
            </a:r>
            <a:r>
              <a:rPr sz="1600" b="1" spc="-15" dirty="0">
                <a:solidFill>
                  <a:srgbClr val="40404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？</a:t>
            </a:r>
            <a:endParaRPr sz="1600"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1450"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 marL="12700" marR="618490">
              <a:lnSpc>
                <a:spcPct val="150000"/>
              </a:lnSpc>
              <a:spcBef>
                <a:spcPts val="5"/>
              </a:spcBef>
            </a:pPr>
            <a:r>
              <a:rPr sz="1400" b="1" dirty="0">
                <a:solidFill>
                  <a:srgbClr val="006FC0"/>
                </a:solidFill>
                <a:latin typeface="微软雅黑" panose="020B0503020204020204" charset="-122"/>
                <a:cs typeface="微软雅黑" panose="020B0503020204020204" charset="-122"/>
              </a:rPr>
              <a:t>强化管控措施 严肃绩效考</a:t>
            </a:r>
            <a:r>
              <a:rPr sz="1400" b="1" spc="5" dirty="0">
                <a:solidFill>
                  <a:srgbClr val="006FC0"/>
                </a:solidFill>
                <a:latin typeface="微软雅黑" panose="020B0503020204020204" charset="-122"/>
                <a:cs typeface="微软雅黑" panose="020B0503020204020204" charset="-122"/>
              </a:rPr>
              <a:t>评</a:t>
            </a:r>
            <a:endParaRPr sz="1400">
              <a:latin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56" name="object 56"/>
          <p:cNvSpPr/>
          <p:nvPr/>
        </p:nvSpPr>
        <p:spPr>
          <a:xfrm>
            <a:off x="323088" y="699516"/>
            <a:ext cx="5401310" cy="591820"/>
          </a:xfrm>
          <a:custGeom>
            <a:avLst/>
            <a:gdLst/>
            <a:ahLst/>
            <a:cxnLst/>
            <a:rect l="l" t="t" r="r" b="b"/>
            <a:pathLst>
              <a:path w="5401310" h="591819">
                <a:moveTo>
                  <a:pt x="0" y="0"/>
                </a:moveTo>
                <a:lnTo>
                  <a:pt x="5401056" y="0"/>
                </a:lnTo>
                <a:lnTo>
                  <a:pt x="5401056" y="591312"/>
                </a:lnTo>
                <a:lnTo>
                  <a:pt x="0" y="591312"/>
                </a:lnTo>
                <a:lnTo>
                  <a:pt x="0" y="0"/>
                </a:lnTo>
                <a:close/>
              </a:path>
            </a:pathLst>
          </a:custGeom>
          <a:solidFill>
            <a:srgbClr val="006FC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7" name="object 57"/>
          <p:cNvSpPr txBox="1"/>
          <p:nvPr/>
        </p:nvSpPr>
        <p:spPr>
          <a:xfrm>
            <a:off x="323088" y="830351"/>
            <a:ext cx="540131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65430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solidFill>
                  <a:srgbClr val="FFFFFF"/>
                </a:solidFill>
                <a:latin typeface="微软雅黑" panose="020B0503020204020204" charset="-122"/>
                <a:cs typeface="微软雅黑" panose="020B0503020204020204" charset="-122"/>
              </a:rPr>
              <a:t>二、</a:t>
            </a:r>
            <a:r>
              <a:rPr sz="1800" b="1" spc="-30" dirty="0">
                <a:solidFill>
                  <a:srgbClr val="FFFFFF"/>
                </a:solidFill>
                <a:latin typeface="微软雅黑" panose="020B0503020204020204" charset="-122"/>
                <a:cs typeface="微软雅黑" panose="020B0503020204020204" charset="-122"/>
              </a:rPr>
              <a:t> </a:t>
            </a:r>
            <a:r>
              <a:rPr sz="1800" b="1" dirty="0">
                <a:solidFill>
                  <a:srgbClr val="FFFFFF"/>
                </a:solidFill>
                <a:latin typeface="微软雅黑" panose="020B0503020204020204" charset="-122"/>
                <a:cs typeface="微软雅黑" panose="020B0503020204020204" charset="-122"/>
              </a:rPr>
              <a:t>「三管三必须」原则的核心要义与落地方法</a:t>
            </a:r>
            <a:endParaRPr sz="1800">
              <a:latin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58" name="object 58"/>
          <p:cNvSpPr/>
          <p:nvPr/>
        </p:nvSpPr>
        <p:spPr>
          <a:xfrm>
            <a:off x="5263896" y="941832"/>
            <a:ext cx="460375" cy="106680"/>
          </a:xfrm>
          <a:custGeom>
            <a:avLst/>
            <a:gdLst/>
            <a:ahLst/>
            <a:cxnLst/>
            <a:rect l="l" t="t" r="r" b="b"/>
            <a:pathLst>
              <a:path w="460375" h="106680">
                <a:moveTo>
                  <a:pt x="460248" y="106680"/>
                </a:moveTo>
                <a:lnTo>
                  <a:pt x="0" y="53340"/>
                </a:lnTo>
                <a:lnTo>
                  <a:pt x="460248" y="0"/>
                </a:lnTo>
                <a:lnTo>
                  <a:pt x="460248" y="10668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4924044" y="2481072"/>
            <a:ext cx="809625" cy="856615"/>
          </a:xfrm>
          <a:custGeom>
            <a:avLst/>
            <a:gdLst/>
            <a:ahLst/>
            <a:cxnLst/>
            <a:rect l="l" t="t" r="r" b="b"/>
            <a:pathLst>
              <a:path w="809625" h="856614">
                <a:moveTo>
                  <a:pt x="403859" y="856488"/>
                </a:moveTo>
                <a:lnTo>
                  <a:pt x="0" y="655319"/>
                </a:lnTo>
                <a:lnTo>
                  <a:pt x="0" y="201167"/>
                </a:lnTo>
                <a:lnTo>
                  <a:pt x="403859" y="0"/>
                </a:lnTo>
                <a:lnTo>
                  <a:pt x="809243" y="201167"/>
                </a:lnTo>
                <a:lnTo>
                  <a:pt x="809243" y="655319"/>
                </a:lnTo>
                <a:lnTo>
                  <a:pt x="403859" y="856488"/>
                </a:lnTo>
                <a:close/>
              </a:path>
            </a:pathLst>
          </a:custGeom>
          <a:solidFill>
            <a:srgbClr val="F79546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4491228" y="1769364"/>
            <a:ext cx="809625" cy="858519"/>
          </a:xfrm>
          <a:custGeom>
            <a:avLst/>
            <a:gdLst/>
            <a:ahLst/>
            <a:cxnLst/>
            <a:rect l="l" t="t" r="r" b="b"/>
            <a:pathLst>
              <a:path w="809625" h="858519">
                <a:moveTo>
                  <a:pt x="405384" y="858012"/>
                </a:moveTo>
                <a:lnTo>
                  <a:pt x="0" y="655319"/>
                </a:lnTo>
                <a:lnTo>
                  <a:pt x="0" y="202692"/>
                </a:lnTo>
                <a:lnTo>
                  <a:pt x="405384" y="0"/>
                </a:lnTo>
                <a:lnTo>
                  <a:pt x="809244" y="202692"/>
                </a:lnTo>
                <a:lnTo>
                  <a:pt x="809244" y="655319"/>
                </a:lnTo>
                <a:lnTo>
                  <a:pt x="405384" y="858012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4058411" y="2484120"/>
            <a:ext cx="805180" cy="856615"/>
          </a:xfrm>
          <a:custGeom>
            <a:avLst/>
            <a:gdLst/>
            <a:ahLst/>
            <a:cxnLst/>
            <a:rect l="l" t="t" r="r" b="b"/>
            <a:pathLst>
              <a:path w="805179" h="856614">
                <a:moveTo>
                  <a:pt x="402336" y="856488"/>
                </a:moveTo>
                <a:lnTo>
                  <a:pt x="0" y="655319"/>
                </a:lnTo>
                <a:lnTo>
                  <a:pt x="0" y="201168"/>
                </a:lnTo>
                <a:lnTo>
                  <a:pt x="402336" y="0"/>
                </a:lnTo>
                <a:lnTo>
                  <a:pt x="804672" y="201168"/>
                </a:lnTo>
                <a:lnTo>
                  <a:pt x="804672" y="655319"/>
                </a:lnTo>
                <a:lnTo>
                  <a:pt x="402336" y="856488"/>
                </a:lnTo>
                <a:close/>
              </a:path>
            </a:pathLst>
          </a:custGeom>
          <a:solidFill>
            <a:srgbClr val="6F2F9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4491228" y="3221735"/>
            <a:ext cx="809625" cy="858519"/>
          </a:xfrm>
          <a:custGeom>
            <a:avLst/>
            <a:gdLst/>
            <a:ahLst/>
            <a:cxnLst/>
            <a:rect l="l" t="t" r="r" b="b"/>
            <a:pathLst>
              <a:path w="809625" h="858520">
                <a:moveTo>
                  <a:pt x="405384" y="858012"/>
                </a:moveTo>
                <a:lnTo>
                  <a:pt x="0" y="655319"/>
                </a:lnTo>
                <a:lnTo>
                  <a:pt x="0" y="202691"/>
                </a:lnTo>
                <a:lnTo>
                  <a:pt x="405384" y="0"/>
                </a:lnTo>
                <a:lnTo>
                  <a:pt x="809244" y="202691"/>
                </a:lnTo>
                <a:lnTo>
                  <a:pt x="809244" y="655319"/>
                </a:lnTo>
                <a:lnTo>
                  <a:pt x="405384" y="858012"/>
                </a:lnTo>
                <a:close/>
              </a:path>
            </a:pathLst>
          </a:custGeom>
          <a:solidFill>
            <a:srgbClr val="C3D59B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5393435" y="3183635"/>
            <a:ext cx="806450" cy="858519"/>
          </a:xfrm>
          <a:custGeom>
            <a:avLst/>
            <a:gdLst/>
            <a:ahLst/>
            <a:cxnLst/>
            <a:rect l="l" t="t" r="r" b="b"/>
            <a:pathLst>
              <a:path w="806450" h="858520">
                <a:moveTo>
                  <a:pt x="402336" y="858012"/>
                </a:moveTo>
                <a:lnTo>
                  <a:pt x="0" y="655319"/>
                </a:lnTo>
                <a:lnTo>
                  <a:pt x="0" y="202691"/>
                </a:lnTo>
                <a:lnTo>
                  <a:pt x="402336" y="0"/>
                </a:lnTo>
                <a:lnTo>
                  <a:pt x="806196" y="202691"/>
                </a:lnTo>
                <a:lnTo>
                  <a:pt x="806196" y="655319"/>
                </a:lnTo>
                <a:lnTo>
                  <a:pt x="402336" y="858012"/>
                </a:lnTo>
                <a:close/>
              </a:path>
            </a:pathLst>
          </a:custGeom>
          <a:solidFill>
            <a:srgbClr val="00AFE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/>
          <p:nvPr/>
        </p:nvSpPr>
        <p:spPr>
          <a:xfrm>
            <a:off x="5791200" y="2464307"/>
            <a:ext cx="805180" cy="858519"/>
          </a:xfrm>
          <a:custGeom>
            <a:avLst/>
            <a:gdLst/>
            <a:ahLst/>
            <a:cxnLst/>
            <a:rect l="l" t="t" r="r" b="b"/>
            <a:pathLst>
              <a:path w="805179" h="858520">
                <a:moveTo>
                  <a:pt x="402336" y="858012"/>
                </a:moveTo>
                <a:lnTo>
                  <a:pt x="0" y="656844"/>
                </a:lnTo>
                <a:lnTo>
                  <a:pt x="0" y="201168"/>
                </a:lnTo>
                <a:lnTo>
                  <a:pt x="402336" y="0"/>
                </a:lnTo>
                <a:lnTo>
                  <a:pt x="804672" y="201168"/>
                </a:lnTo>
                <a:lnTo>
                  <a:pt x="804672" y="656844"/>
                </a:lnTo>
                <a:lnTo>
                  <a:pt x="402336" y="858012"/>
                </a:lnTo>
                <a:close/>
              </a:path>
            </a:pathLst>
          </a:custGeom>
          <a:solidFill>
            <a:srgbClr val="FBD4B5"/>
          </a:solidFill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/>
          <p:nvPr/>
        </p:nvSpPr>
        <p:spPr>
          <a:xfrm>
            <a:off x="5376671" y="1746504"/>
            <a:ext cx="807720" cy="856615"/>
          </a:xfrm>
          <a:custGeom>
            <a:avLst/>
            <a:gdLst/>
            <a:ahLst/>
            <a:cxnLst/>
            <a:rect l="l" t="t" r="r" b="b"/>
            <a:pathLst>
              <a:path w="807720" h="856614">
                <a:moveTo>
                  <a:pt x="403860" y="856488"/>
                </a:moveTo>
                <a:lnTo>
                  <a:pt x="0" y="653796"/>
                </a:lnTo>
                <a:lnTo>
                  <a:pt x="0" y="201168"/>
                </a:lnTo>
                <a:lnTo>
                  <a:pt x="403860" y="0"/>
                </a:lnTo>
                <a:lnTo>
                  <a:pt x="807719" y="201168"/>
                </a:lnTo>
                <a:lnTo>
                  <a:pt x="807719" y="653796"/>
                </a:lnTo>
                <a:lnTo>
                  <a:pt x="403860" y="856488"/>
                </a:lnTo>
                <a:close/>
              </a:path>
            </a:pathLst>
          </a:custGeom>
          <a:solidFill>
            <a:srgbClr val="40404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 txBox="1"/>
          <p:nvPr/>
        </p:nvSpPr>
        <p:spPr>
          <a:xfrm>
            <a:off x="6355169" y="1483880"/>
            <a:ext cx="1920875" cy="80772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20320">
              <a:lnSpc>
                <a:spcPct val="100000"/>
              </a:lnSpc>
              <a:spcBef>
                <a:spcPts val="105"/>
              </a:spcBef>
            </a:pPr>
            <a:r>
              <a:rPr sz="1350" b="1" dirty="0">
                <a:solidFill>
                  <a:srgbClr val="C00000"/>
                </a:solidFill>
                <a:latin typeface="微软雅黑" panose="020B0503020204020204" charset="-122"/>
                <a:cs typeface="微软雅黑" panose="020B0503020204020204" charset="-122"/>
              </a:rPr>
              <a:t>落在行动</a:t>
            </a:r>
            <a:r>
              <a:rPr sz="1350" b="1" spc="5" dirty="0">
                <a:solidFill>
                  <a:srgbClr val="C00000"/>
                </a:solidFill>
                <a:latin typeface="微软雅黑" panose="020B0503020204020204" charset="-122"/>
                <a:cs typeface="微软雅黑" panose="020B0503020204020204" charset="-122"/>
              </a:rPr>
              <a:t>上</a:t>
            </a:r>
            <a:endParaRPr sz="1350">
              <a:latin typeface="微软雅黑" panose="020B0503020204020204" charset="-122"/>
              <a:cs typeface="微软雅黑" panose="020B0503020204020204" charset="-122"/>
            </a:endParaRPr>
          </a:p>
          <a:p>
            <a:pPr marL="12700">
              <a:lnSpc>
                <a:spcPct val="100000"/>
              </a:lnSpc>
              <a:spcBef>
                <a:spcPts val="1230"/>
              </a:spcBef>
            </a:pPr>
            <a:r>
              <a:rPr sz="1100" spc="5" dirty="0">
                <a:latin typeface="MS Gothic" panose="020B0609070205080204" charset="-128"/>
                <a:cs typeface="MS Gothic" panose="020B0609070205080204" charset="-128"/>
              </a:rPr>
              <a:t>☛</a:t>
            </a:r>
            <a:r>
              <a:rPr sz="1100" spc="-310" dirty="0">
                <a:latin typeface="MS Gothic" panose="020B0609070205080204" charset="-128"/>
                <a:cs typeface="MS Gothic" panose="020B0609070205080204" charset="-128"/>
              </a:rPr>
              <a:t> </a:t>
            </a:r>
            <a:r>
              <a:rPr sz="900" dirty="0">
                <a:latin typeface="微软雅黑" panose="020B0503020204020204" charset="-122"/>
                <a:cs typeface="微软雅黑" panose="020B0503020204020204" charset="-122"/>
              </a:rPr>
              <a:t>起步阶段应先易后难，立竿见影。</a:t>
            </a:r>
            <a:endParaRPr sz="900">
              <a:latin typeface="微软雅黑" panose="020B0503020204020204" charset="-122"/>
              <a:cs typeface="微软雅黑" panose="020B0503020204020204" charset="-122"/>
            </a:endParaRPr>
          </a:p>
          <a:p>
            <a:pPr marL="12700">
              <a:lnSpc>
                <a:spcPct val="100000"/>
              </a:lnSpc>
              <a:spcBef>
                <a:spcPts val="660"/>
              </a:spcBef>
            </a:pPr>
            <a:r>
              <a:rPr sz="1100" spc="5" dirty="0">
                <a:latin typeface="MS Gothic" panose="020B0609070205080204" charset="-128"/>
                <a:cs typeface="MS Gothic" panose="020B0609070205080204" charset="-128"/>
              </a:rPr>
              <a:t>☛</a:t>
            </a:r>
            <a:r>
              <a:rPr sz="1100" spc="-245" dirty="0">
                <a:latin typeface="MS Gothic" panose="020B0609070205080204" charset="-128"/>
                <a:cs typeface="MS Gothic" panose="020B0609070205080204" charset="-128"/>
              </a:rPr>
              <a:t> </a:t>
            </a:r>
            <a:r>
              <a:rPr sz="900" dirty="0">
                <a:latin typeface="微软雅黑" panose="020B0503020204020204" charset="-122"/>
                <a:cs typeface="微软雅黑" panose="020B0503020204020204" charset="-122"/>
              </a:rPr>
              <a:t>培育样板，逐步推广</a:t>
            </a:r>
            <a:endParaRPr sz="900">
              <a:latin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6669493" y="2366861"/>
            <a:ext cx="1810385" cy="1254760"/>
          </a:xfrm>
          <a:prstGeom prst="rect">
            <a:avLst/>
          </a:prstGeom>
        </p:spPr>
        <p:txBody>
          <a:bodyPr vert="horz" wrap="square" lIns="0" tIns="116839" rIns="0" bIns="0" rtlCol="0">
            <a:spAutoFit/>
          </a:bodyPr>
          <a:lstStyle/>
          <a:p>
            <a:pPr marL="210820">
              <a:lnSpc>
                <a:spcPct val="100000"/>
              </a:lnSpc>
              <a:spcBef>
                <a:spcPts val="920"/>
              </a:spcBef>
            </a:pPr>
            <a:r>
              <a:rPr sz="1350" b="1" dirty="0">
                <a:solidFill>
                  <a:srgbClr val="C00000"/>
                </a:solidFill>
                <a:latin typeface="微软雅黑" panose="020B0503020204020204" charset="-122"/>
                <a:cs typeface="微软雅黑" panose="020B0503020204020204" charset="-122"/>
              </a:rPr>
              <a:t>落在流程</a:t>
            </a:r>
            <a:r>
              <a:rPr sz="1350" b="1" spc="5" dirty="0">
                <a:solidFill>
                  <a:srgbClr val="C00000"/>
                </a:solidFill>
                <a:latin typeface="微软雅黑" panose="020B0503020204020204" charset="-122"/>
                <a:cs typeface="微软雅黑" panose="020B0503020204020204" charset="-122"/>
              </a:rPr>
              <a:t>上</a:t>
            </a:r>
            <a:endParaRPr sz="1350">
              <a:latin typeface="微软雅黑" panose="020B0503020204020204" charset="-122"/>
              <a:cs typeface="微软雅黑" panose="020B0503020204020204" charset="-122"/>
            </a:endParaRPr>
          </a:p>
          <a:p>
            <a:pPr marL="12700" marR="5080">
              <a:lnSpc>
                <a:spcPct val="143000"/>
              </a:lnSpc>
              <a:spcBef>
                <a:spcPts val="110"/>
              </a:spcBef>
            </a:pPr>
            <a:r>
              <a:rPr sz="1100" spc="5" dirty="0">
                <a:latin typeface="MS Gothic" panose="020B0609070205080204" charset="-128"/>
                <a:cs typeface="MS Gothic" panose="020B0609070205080204" charset="-128"/>
              </a:rPr>
              <a:t>☛</a:t>
            </a:r>
            <a:r>
              <a:rPr sz="1100" spc="-330" dirty="0">
                <a:latin typeface="MS Gothic" panose="020B0609070205080204" charset="-128"/>
                <a:cs typeface="MS Gothic" panose="020B0609070205080204" charset="-128"/>
              </a:rPr>
              <a:t> </a:t>
            </a:r>
            <a:r>
              <a:rPr sz="900" dirty="0">
                <a:latin typeface="微软雅黑" panose="020B0503020204020204" charset="-122"/>
                <a:cs typeface="微软雅黑" panose="020B0503020204020204" charset="-122"/>
              </a:rPr>
              <a:t>通过完善管理活</a:t>
            </a:r>
            <a:r>
              <a:rPr sz="900" spc="5" dirty="0">
                <a:latin typeface="微软雅黑" panose="020B0503020204020204" charset="-122"/>
                <a:cs typeface="微软雅黑" panose="020B0503020204020204" charset="-122"/>
              </a:rPr>
              <a:t>动，使之流程</a:t>
            </a:r>
            <a:r>
              <a:rPr sz="900" dirty="0">
                <a:latin typeface="微软雅黑" panose="020B0503020204020204" charset="-122"/>
                <a:cs typeface="微软雅黑" panose="020B0503020204020204" charset="-122"/>
              </a:rPr>
              <a:t>化 和规范化，走入正规和良性循环</a:t>
            </a:r>
            <a:endParaRPr sz="900">
              <a:latin typeface="微软雅黑" panose="020B0503020204020204" charset="-122"/>
              <a:cs typeface="微软雅黑" panose="020B0503020204020204" charset="-122"/>
            </a:endParaRPr>
          </a:p>
          <a:p>
            <a:pPr marL="12700" marR="5080">
              <a:lnSpc>
                <a:spcPct val="143000"/>
              </a:lnSpc>
              <a:spcBef>
                <a:spcPts val="70"/>
              </a:spcBef>
            </a:pPr>
            <a:r>
              <a:rPr sz="1100" spc="5" dirty="0">
                <a:latin typeface="MS Gothic" panose="020B0609070205080204" charset="-128"/>
                <a:cs typeface="MS Gothic" panose="020B0609070205080204" charset="-128"/>
              </a:rPr>
              <a:t>☛</a:t>
            </a:r>
            <a:r>
              <a:rPr sz="1100" spc="-250" dirty="0">
                <a:latin typeface="MS Gothic" panose="020B0609070205080204" charset="-128"/>
                <a:cs typeface="MS Gothic" panose="020B0609070205080204" charset="-128"/>
              </a:rPr>
              <a:t> </a:t>
            </a:r>
            <a:r>
              <a:rPr sz="900" spc="40" dirty="0">
                <a:latin typeface="微软雅黑" panose="020B0503020204020204" charset="-122"/>
                <a:cs typeface="微软雅黑" panose="020B0503020204020204" charset="-122"/>
              </a:rPr>
              <a:t>流程体现在：载</a:t>
            </a:r>
            <a:r>
              <a:rPr sz="900" spc="45" dirty="0">
                <a:latin typeface="微软雅黑" panose="020B0503020204020204" charset="-122"/>
                <a:cs typeface="微软雅黑" panose="020B0503020204020204" charset="-122"/>
              </a:rPr>
              <a:t>体/界面/步骤</a:t>
            </a:r>
            <a:r>
              <a:rPr sz="900" dirty="0">
                <a:latin typeface="微软雅黑" panose="020B0503020204020204" charset="-122"/>
                <a:cs typeface="微软雅黑" panose="020B0503020204020204" charset="-122"/>
              </a:rPr>
              <a:t>/ 文件等四个方面</a:t>
            </a:r>
            <a:endParaRPr sz="900">
              <a:latin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6344056" y="3823208"/>
            <a:ext cx="2027555" cy="108204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23495">
              <a:lnSpc>
                <a:spcPct val="100000"/>
              </a:lnSpc>
              <a:spcBef>
                <a:spcPts val="105"/>
              </a:spcBef>
            </a:pPr>
            <a:r>
              <a:rPr sz="1350" b="1" dirty="0">
                <a:solidFill>
                  <a:srgbClr val="C00000"/>
                </a:solidFill>
                <a:latin typeface="微软雅黑" panose="020B0503020204020204" charset="-122"/>
                <a:cs typeface="微软雅黑" panose="020B0503020204020204" charset="-122"/>
              </a:rPr>
              <a:t>落在激励</a:t>
            </a:r>
            <a:r>
              <a:rPr sz="1350" b="1" spc="5" dirty="0">
                <a:solidFill>
                  <a:srgbClr val="C00000"/>
                </a:solidFill>
                <a:latin typeface="微软雅黑" panose="020B0503020204020204" charset="-122"/>
                <a:cs typeface="微软雅黑" panose="020B0503020204020204" charset="-122"/>
              </a:rPr>
              <a:t>上</a:t>
            </a:r>
            <a:endParaRPr sz="1350">
              <a:latin typeface="微软雅黑" panose="020B0503020204020204" charset="-122"/>
              <a:cs typeface="微软雅黑" panose="020B0503020204020204" charset="-122"/>
            </a:endParaRPr>
          </a:p>
          <a:p>
            <a:pPr marL="12700">
              <a:lnSpc>
                <a:spcPct val="100000"/>
              </a:lnSpc>
              <a:spcBef>
                <a:spcPts val="1335"/>
              </a:spcBef>
            </a:pPr>
            <a:r>
              <a:rPr sz="1100" spc="5" dirty="0">
                <a:latin typeface="MS Gothic" panose="020B0609070205080204" charset="-128"/>
                <a:cs typeface="MS Gothic" panose="020B0609070205080204" charset="-128"/>
              </a:rPr>
              <a:t>☛</a:t>
            </a:r>
            <a:r>
              <a:rPr sz="1100" spc="-365" dirty="0">
                <a:latin typeface="MS Gothic" panose="020B0609070205080204" charset="-128"/>
                <a:cs typeface="MS Gothic" panose="020B0609070205080204" charset="-128"/>
              </a:rPr>
              <a:t> </a:t>
            </a:r>
            <a:r>
              <a:rPr sz="900" dirty="0">
                <a:latin typeface="微软雅黑" panose="020B0503020204020204" charset="-122"/>
                <a:cs typeface="微软雅黑" panose="020B0503020204020204" charset="-122"/>
              </a:rPr>
              <a:t>激励方式的选择要动态调整（正负）</a:t>
            </a:r>
            <a:endParaRPr sz="900">
              <a:latin typeface="微软雅黑" panose="020B0503020204020204" charset="-122"/>
              <a:cs typeface="微软雅黑" panose="020B0503020204020204" charset="-122"/>
            </a:endParaRPr>
          </a:p>
          <a:p>
            <a:pPr marL="12700">
              <a:lnSpc>
                <a:spcPct val="100000"/>
              </a:lnSpc>
              <a:spcBef>
                <a:spcPts val="735"/>
              </a:spcBef>
            </a:pPr>
            <a:r>
              <a:rPr sz="1100" spc="5" dirty="0">
                <a:latin typeface="MS Gothic" panose="020B0609070205080204" charset="-128"/>
                <a:cs typeface="MS Gothic" panose="020B0609070205080204" charset="-128"/>
              </a:rPr>
              <a:t>☛</a:t>
            </a:r>
            <a:r>
              <a:rPr sz="1100" spc="75" dirty="0">
                <a:latin typeface="MS Gothic" panose="020B0609070205080204" charset="-128"/>
                <a:cs typeface="MS Gothic" panose="020B0609070205080204" charset="-128"/>
              </a:rPr>
              <a:t> </a:t>
            </a:r>
            <a:r>
              <a:rPr sz="900" dirty="0">
                <a:latin typeface="微软雅黑" panose="020B0503020204020204" charset="-122"/>
                <a:cs typeface="微软雅黑" panose="020B0503020204020204" charset="-122"/>
              </a:rPr>
              <a:t>激励的力度大小要把握适度</a:t>
            </a:r>
            <a:endParaRPr sz="900">
              <a:latin typeface="微软雅黑" panose="020B0503020204020204" charset="-122"/>
              <a:cs typeface="微软雅黑" panose="020B0503020204020204" charset="-122"/>
            </a:endParaRPr>
          </a:p>
          <a:p>
            <a:pPr marL="12700">
              <a:lnSpc>
                <a:spcPct val="100000"/>
              </a:lnSpc>
              <a:spcBef>
                <a:spcPts val="660"/>
              </a:spcBef>
            </a:pPr>
            <a:r>
              <a:rPr sz="1100" spc="5" dirty="0">
                <a:latin typeface="MS Gothic" panose="020B0609070205080204" charset="-128"/>
                <a:cs typeface="MS Gothic" panose="020B0609070205080204" charset="-128"/>
              </a:rPr>
              <a:t>☛</a:t>
            </a:r>
            <a:r>
              <a:rPr sz="1100" spc="80" dirty="0">
                <a:latin typeface="MS Gothic" panose="020B0609070205080204" charset="-128"/>
                <a:cs typeface="MS Gothic" panose="020B0609070205080204" charset="-128"/>
              </a:rPr>
              <a:t> </a:t>
            </a:r>
            <a:r>
              <a:rPr sz="900" dirty="0">
                <a:latin typeface="微软雅黑" panose="020B0503020204020204" charset="-122"/>
                <a:cs typeface="微软雅黑" panose="020B0503020204020204" charset="-122"/>
              </a:rPr>
              <a:t>激励的形式要多种结合</a:t>
            </a:r>
            <a:endParaRPr sz="900">
              <a:latin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2454681" y="3750309"/>
            <a:ext cx="2121535" cy="1191260"/>
          </a:xfrm>
          <a:prstGeom prst="rect">
            <a:avLst/>
          </a:prstGeom>
        </p:spPr>
        <p:txBody>
          <a:bodyPr vert="horz" wrap="square" lIns="0" tIns="96520" rIns="0" bIns="0" rtlCol="0">
            <a:spAutoFit/>
          </a:bodyPr>
          <a:lstStyle/>
          <a:p>
            <a:pPr marL="12700" algn="just">
              <a:lnSpc>
                <a:spcPct val="100000"/>
              </a:lnSpc>
              <a:spcBef>
                <a:spcPts val="760"/>
              </a:spcBef>
            </a:pPr>
            <a:r>
              <a:rPr sz="1100" spc="5" dirty="0">
                <a:latin typeface="MS Gothic" panose="020B0609070205080204" charset="-128"/>
                <a:cs typeface="MS Gothic" panose="020B0609070205080204" charset="-128"/>
              </a:rPr>
              <a:t>☛</a:t>
            </a:r>
            <a:r>
              <a:rPr sz="1100" spc="-235" dirty="0">
                <a:latin typeface="MS Gothic" panose="020B0609070205080204" charset="-128"/>
                <a:cs typeface="MS Gothic" panose="020B0609070205080204" charset="-128"/>
              </a:rPr>
              <a:t> </a:t>
            </a:r>
            <a:r>
              <a:rPr sz="900" dirty="0">
                <a:latin typeface="微软雅黑" panose="020B0503020204020204" charset="-122"/>
                <a:cs typeface="微软雅黑" panose="020B0503020204020204" charset="-122"/>
              </a:rPr>
              <a:t>谁来干？（参与人）</a:t>
            </a:r>
            <a:endParaRPr sz="900">
              <a:latin typeface="微软雅黑" panose="020B0503020204020204" charset="-122"/>
              <a:cs typeface="微软雅黑" panose="020B0503020204020204" charset="-122"/>
            </a:endParaRPr>
          </a:p>
          <a:p>
            <a:pPr marL="12700" marR="5080" algn="just">
              <a:lnSpc>
                <a:spcPct val="146000"/>
              </a:lnSpc>
              <a:spcBef>
                <a:spcPts val="45"/>
              </a:spcBef>
            </a:pPr>
            <a:r>
              <a:rPr sz="1100" spc="5" dirty="0">
                <a:latin typeface="MS Gothic" panose="020B0609070205080204" charset="-128"/>
                <a:cs typeface="MS Gothic" panose="020B0609070205080204" charset="-128"/>
              </a:rPr>
              <a:t>☛</a:t>
            </a:r>
            <a:r>
              <a:rPr sz="1100" spc="-250" dirty="0">
                <a:latin typeface="MS Gothic" panose="020B0609070205080204" charset="-128"/>
                <a:cs typeface="MS Gothic" panose="020B0609070205080204" charset="-128"/>
              </a:rPr>
              <a:t> </a:t>
            </a:r>
            <a:r>
              <a:rPr sz="900" spc="40" dirty="0">
                <a:latin typeface="微软雅黑" panose="020B0503020204020204" charset="-122"/>
                <a:cs typeface="微软雅黑" panose="020B0503020204020204" charset="-122"/>
              </a:rPr>
              <a:t>根据职责和工作特点，按照最有利</a:t>
            </a:r>
            <a:r>
              <a:rPr sz="900" dirty="0">
                <a:latin typeface="微软雅黑" panose="020B0503020204020204" charset="-122"/>
                <a:cs typeface="微软雅黑" panose="020B0503020204020204" charset="-122"/>
              </a:rPr>
              <a:t>于 </a:t>
            </a:r>
            <a:r>
              <a:rPr sz="900" spc="15" dirty="0">
                <a:latin typeface="微软雅黑" panose="020B0503020204020204" charset="-122"/>
                <a:cs typeface="微软雅黑" panose="020B0503020204020204" charset="-122"/>
              </a:rPr>
              <a:t>工作推进的原则</a:t>
            </a:r>
            <a:r>
              <a:rPr sz="900" spc="20" dirty="0">
                <a:latin typeface="微软雅黑" panose="020B0503020204020204" charset="-122"/>
                <a:cs typeface="微软雅黑" panose="020B0503020204020204" charset="-122"/>
              </a:rPr>
              <a:t>分配工作。既不能大包</a:t>
            </a:r>
            <a:r>
              <a:rPr sz="900" dirty="0">
                <a:latin typeface="微软雅黑" panose="020B0503020204020204" charset="-122"/>
                <a:cs typeface="微软雅黑" panose="020B0503020204020204" charset="-122"/>
              </a:rPr>
              <a:t>大 揽也不能一分了之</a:t>
            </a:r>
            <a:endParaRPr sz="900">
              <a:latin typeface="微软雅黑" panose="020B0503020204020204" charset="-122"/>
              <a:cs typeface="微软雅黑" panose="020B0503020204020204" charset="-122"/>
            </a:endParaRPr>
          </a:p>
          <a:p>
            <a:pPr marL="12700" algn="just">
              <a:lnSpc>
                <a:spcPct val="100000"/>
              </a:lnSpc>
              <a:spcBef>
                <a:spcPts val="635"/>
              </a:spcBef>
            </a:pPr>
            <a:r>
              <a:rPr sz="1100" spc="5" dirty="0">
                <a:latin typeface="MS Gothic" panose="020B0609070205080204" charset="-128"/>
                <a:cs typeface="MS Gothic" panose="020B0609070205080204" charset="-128"/>
              </a:rPr>
              <a:t>☛</a:t>
            </a:r>
            <a:r>
              <a:rPr sz="1100" spc="-250" dirty="0">
                <a:latin typeface="MS Gothic" panose="020B0609070205080204" charset="-128"/>
                <a:cs typeface="MS Gothic" panose="020B0609070205080204" charset="-128"/>
              </a:rPr>
              <a:t> </a:t>
            </a:r>
            <a:r>
              <a:rPr sz="900" dirty="0">
                <a:latin typeface="微软雅黑" panose="020B0503020204020204" charset="-122"/>
                <a:cs typeface="微软雅黑" panose="020B0503020204020204" charset="-122"/>
              </a:rPr>
              <a:t>定目标、定进度、定效果、定奖惩</a:t>
            </a:r>
            <a:endParaRPr sz="900">
              <a:latin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2462618" y="1397396"/>
            <a:ext cx="1910714" cy="574675"/>
          </a:xfrm>
          <a:prstGeom prst="rect">
            <a:avLst/>
          </a:prstGeom>
        </p:spPr>
        <p:txBody>
          <a:bodyPr vert="horz" wrap="square" lIns="0" tIns="109220" rIns="0" bIns="0" rtlCol="0">
            <a:spAutoFit/>
          </a:bodyPr>
          <a:lstStyle/>
          <a:p>
            <a:pPr marL="1039495">
              <a:lnSpc>
                <a:spcPct val="100000"/>
              </a:lnSpc>
              <a:spcBef>
                <a:spcPts val="860"/>
              </a:spcBef>
            </a:pPr>
            <a:r>
              <a:rPr sz="1350" b="1" dirty="0">
                <a:solidFill>
                  <a:srgbClr val="C00000"/>
                </a:solidFill>
                <a:latin typeface="微软雅黑" panose="020B0503020204020204" charset="-122"/>
                <a:cs typeface="微软雅黑" panose="020B0503020204020204" charset="-122"/>
              </a:rPr>
              <a:t>落在思想</a:t>
            </a:r>
            <a:r>
              <a:rPr sz="1350" b="1" spc="5" dirty="0">
                <a:solidFill>
                  <a:srgbClr val="C00000"/>
                </a:solidFill>
                <a:latin typeface="微软雅黑" panose="020B0503020204020204" charset="-122"/>
                <a:cs typeface="微软雅黑" panose="020B0503020204020204" charset="-122"/>
              </a:rPr>
              <a:t>上</a:t>
            </a:r>
            <a:endParaRPr sz="1350">
              <a:latin typeface="微软雅黑" panose="020B0503020204020204" charset="-122"/>
              <a:cs typeface="微软雅黑" panose="020B0503020204020204" charset="-122"/>
            </a:endParaRPr>
          </a:p>
          <a:p>
            <a:pPr marL="12700">
              <a:lnSpc>
                <a:spcPct val="100000"/>
              </a:lnSpc>
              <a:spcBef>
                <a:spcPts val="620"/>
              </a:spcBef>
            </a:pPr>
            <a:r>
              <a:rPr sz="1100" spc="5" dirty="0">
                <a:latin typeface="MS Gothic" panose="020B0609070205080204" charset="-128"/>
                <a:cs typeface="MS Gothic" panose="020B0609070205080204" charset="-128"/>
              </a:rPr>
              <a:t>☛</a:t>
            </a:r>
            <a:r>
              <a:rPr sz="1100" spc="-240" dirty="0">
                <a:latin typeface="MS Gothic" panose="020B0609070205080204" charset="-128"/>
                <a:cs typeface="MS Gothic" panose="020B0609070205080204" charset="-128"/>
              </a:rPr>
              <a:t> </a:t>
            </a:r>
            <a:r>
              <a:rPr sz="900" dirty="0">
                <a:latin typeface="微软雅黑" panose="020B0503020204020204" charset="-122"/>
                <a:cs typeface="微软雅黑" panose="020B0503020204020204" charset="-122"/>
              </a:rPr>
              <a:t>重在理解透彻（+意愿）</a:t>
            </a:r>
            <a:endParaRPr sz="900">
              <a:latin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4" name="object 14"/>
          <p:cNvSpPr/>
          <p:nvPr/>
        </p:nvSpPr>
        <p:spPr>
          <a:xfrm>
            <a:off x="4600955" y="3337559"/>
            <a:ext cx="611124" cy="658368"/>
          </a:xfrm>
          <a:prstGeom prst="rect">
            <a:avLst/>
          </a:prstGeom>
          <a:blipFill>
            <a:blip r:embed="rId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5" name="object 15"/>
          <p:cNvSpPr/>
          <p:nvPr/>
        </p:nvSpPr>
        <p:spPr>
          <a:xfrm>
            <a:off x="4158996" y="2592323"/>
            <a:ext cx="623315" cy="62331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6" name="object 16"/>
          <p:cNvSpPr/>
          <p:nvPr/>
        </p:nvSpPr>
        <p:spPr>
          <a:xfrm>
            <a:off x="4617720" y="1932432"/>
            <a:ext cx="525779" cy="52578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7" name="object 17"/>
          <p:cNvSpPr/>
          <p:nvPr/>
        </p:nvSpPr>
        <p:spPr>
          <a:xfrm>
            <a:off x="5458967" y="1778507"/>
            <a:ext cx="681227" cy="681227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8" name="object 18"/>
          <p:cNvSpPr/>
          <p:nvPr/>
        </p:nvSpPr>
        <p:spPr>
          <a:xfrm>
            <a:off x="5897879" y="2612135"/>
            <a:ext cx="576072" cy="576071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9" name="object 19"/>
          <p:cNvSpPr/>
          <p:nvPr/>
        </p:nvSpPr>
        <p:spPr>
          <a:xfrm>
            <a:off x="5457444" y="3311652"/>
            <a:ext cx="688848" cy="690372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0" name="object 20"/>
          <p:cNvSpPr/>
          <p:nvPr/>
        </p:nvSpPr>
        <p:spPr>
          <a:xfrm>
            <a:off x="4896611" y="2570988"/>
            <a:ext cx="531876" cy="798576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1" name="object 21"/>
          <p:cNvSpPr/>
          <p:nvPr/>
        </p:nvSpPr>
        <p:spPr>
          <a:xfrm>
            <a:off x="650151" y="2577807"/>
            <a:ext cx="1242529" cy="344169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2" name="object 22"/>
          <p:cNvSpPr/>
          <p:nvPr/>
        </p:nvSpPr>
        <p:spPr>
          <a:xfrm>
            <a:off x="185204" y="3129953"/>
            <a:ext cx="638556" cy="337159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3" name="object 23"/>
          <p:cNvSpPr/>
          <p:nvPr/>
        </p:nvSpPr>
        <p:spPr>
          <a:xfrm>
            <a:off x="948055" y="3134626"/>
            <a:ext cx="168922" cy="153733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4" name="object 24"/>
          <p:cNvSpPr/>
          <p:nvPr/>
        </p:nvSpPr>
        <p:spPr>
          <a:xfrm>
            <a:off x="1099908" y="3134080"/>
            <a:ext cx="339496" cy="333032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5" name="object 25"/>
          <p:cNvSpPr/>
          <p:nvPr/>
        </p:nvSpPr>
        <p:spPr>
          <a:xfrm>
            <a:off x="1416494" y="3135261"/>
            <a:ext cx="171259" cy="153098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6" name="object 26"/>
          <p:cNvSpPr/>
          <p:nvPr/>
        </p:nvSpPr>
        <p:spPr>
          <a:xfrm>
            <a:off x="1710880" y="3130588"/>
            <a:ext cx="503021" cy="326009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7" name="object 27"/>
          <p:cNvSpPr/>
          <p:nvPr/>
        </p:nvSpPr>
        <p:spPr>
          <a:xfrm>
            <a:off x="2238146" y="1327467"/>
            <a:ext cx="6350000" cy="3653790"/>
          </a:xfrm>
          <a:custGeom>
            <a:avLst/>
            <a:gdLst/>
            <a:ahLst/>
            <a:cxnLst/>
            <a:rect l="l" t="t" r="r" b="b"/>
            <a:pathLst>
              <a:path w="6350000" h="3653790">
                <a:moveTo>
                  <a:pt x="11175" y="3647313"/>
                </a:moveTo>
                <a:lnTo>
                  <a:pt x="0" y="3647313"/>
                </a:lnTo>
                <a:lnTo>
                  <a:pt x="0" y="3609213"/>
                </a:lnTo>
                <a:lnTo>
                  <a:pt x="12700" y="3609213"/>
                </a:lnTo>
                <a:lnTo>
                  <a:pt x="12700" y="3640963"/>
                </a:lnTo>
                <a:lnTo>
                  <a:pt x="11175" y="3640963"/>
                </a:lnTo>
                <a:lnTo>
                  <a:pt x="11175" y="3647313"/>
                </a:lnTo>
                <a:close/>
              </a:path>
              <a:path w="6350000" h="3653790">
                <a:moveTo>
                  <a:pt x="49275" y="3653663"/>
                </a:moveTo>
                <a:lnTo>
                  <a:pt x="11175" y="3653663"/>
                </a:lnTo>
                <a:lnTo>
                  <a:pt x="11175" y="3640963"/>
                </a:lnTo>
                <a:lnTo>
                  <a:pt x="12700" y="3640963"/>
                </a:lnTo>
                <a:lnTo>
                  <a:pt x="12700" y="3647313"/>
                </a:lnTo>
                <a:lnTo>
                  <a:pt x="49275" y="3647313"/>
                </a:lnTo>
                <a:lnTo>
                  <a:pt x="49275" y="3653663"/>
                </a:lnTo>
                <a:close/>
              </a:path>
              <a:path w="6350000" h="3653790">
                <a:moveTo>
                  <a:pt x="49275" y="3647313"/>
                </a:moveTo>
                <a:lnTo>
                  <a:pt x="12700" y="3647313"/>
                </a:lnTo>
                <a:lnTo>
                  <a:pt x="12700" y="3640963"/>
                </a:lnTo>
                <a:lnTo>
                  <a:pt x="49275" y="3640963"/>
                </a:lnTo>
                <a:lnTo>
                  <a:pt x="49275" y="3647313"/>
                </a:lnTo>
                <a:close/>
              </a:path>
              <a:path w="6350000" h="3653790">
                <a:moveTo>
                  <a:pt x="12700" y="3596513"/>
                </a:moveTo>
                <a:lnTo>
                  <a:pt x="0" y="3596513"/>
                </a:lnTo>
                <a:lnTo>
                  <a:pt x="0" y="3558413"/>
                </a:lnTo>
                <a:lnTo>
                  <a:pt x="12700" y="3558413"/>
                </a:lnTo>
                <a:lnTo>
                  <a:pt x="12700" y="3596513"/>
                </a:lnTo>
                <a:close/>
              </a:path>
              <a:path w="6350000" h="3653790">
                <a:moveTo>
                  <a:pt x="12700" y="3545713"/>
                </a:moveTo>
                <a:lnTo>
                  <a:pt x="0" y="3545713"/>
                </a:lnTo>
                <a:lnTo>
                  <a:pt x="0" y="3507613"/>
                </a:lnTo>
                <a:lnTo>
                  <a:pt x="12700" y="3507613"/>
                </a:lnTo>
                <a:lnTo>
                  <a:pt x="12700" y="3545713"/>
                </a:lnTo>
                <a:close/>
              </a:path>
              <a:path w="6350000" h="3653790">
                <a:moveTo>
                  <a:pt x="12700" y="3494913"/>
                </a:moveTo>
                <a:lnTo>
                  <a:pt x="0" y="3494913"/>
                </a:lnTo>
                <a:lnTo>
                  <a:pt x="0" y="3456813"/>
                </a:lnTo>
                <a:lnTo>
                  <a:pt x="12700" y="3456813"/>
                </a:lnTo>
                <a:lnTo>
                  <a:pt x="12700" y="3494913"/>
                </a:lnTo>
                <a:close/>
              </a:path>
              <a:path w="6350000" h="3653790">
                <a:moveTo>
                  <a:pt x="12700" y="3444113"/>
                </a:moveTo>
                <a:lnTo>
                  <a:pt x="0" y="3444113"/>
                </a:lnTo>
                <a:lnTo>
                  <a:pt x="0" y="3406013"/>
                </a:lnTo>
                <a:lnTo>
                  <a:pt x="12700" y="3406013"/>
                </a:lnTo>
                <a:lnTo>
                  <a:pt x="12700" y="3444113"/>
                </a:lnTo>
                <a:close/>
              </a:path>
              <a:path w="6350000" h="3653790">
                <a:moveTo>
                  <a:pt x="12700" y="3393313"/>
                </a:moveTo>
                <a:lnTo>
                  <a:pt x="0" y="3393313"/>
                </a:lnTo>
                <a:lnTo>
                  <a:pt x="0" y="3355213"/>
                </a:lnTo>
                <a:lnTo>
                  <a:pt x="12700" y="3355213"/>
                </a:lnTo>
                <a:lnTo>
                  <a:pt x="12700" y="3393313"/>
                </a:lnTo>
                <a:close/>
              </a:path>
              <a:path w="6350000" h="3653790">
                <a:moveTo>
                  <a:pt x="12700" y="3342513"/>
                </a:moveTo>
                <a:lnTo>
                  <a:pt x="0" y="3342513"/>
                </a:lnTo>
                <a:lnTo>
                  <a:pt x="0" y="3304413"/>
                </a:lnTo>
                <a:lnTo>
                  <a:pt x="12700" y="3304413"/>
                </a:lnTo>
                <a:lnTo>
                  <a:pt x="12700" y="3342513"/>
                </a:lnTo>
                <a:close/>
              </a:path>
              <a:path w="6350000" h="3653790">
                <a:moveTo>
                  <a:pt x="12700" y="3291713"/>
                </a:moveTo>
                <a:lnTo>
                  <a:pt x="0" y="3291713"/>
                </a:lnTo>
                <a:lnTo>
                  <a:pt x="0" y="3253613"/>
                </a:lnTo>
                <a:lnTo>
                  <a:pt x="12700" y="3253613"/>
                </a:lnTo>
                <a:lnTo>
                  <a:pt x="12700" y="3291713"/>
                </a:lnTo>
                <a:close/>
              </a:path>
              <a:path w="6350000" h="3653790">
                <a:moveTo>
                  <a:pt x="12700" y="3240913"/>
                </a:moveTo>
                <a:lnTo>
                  <a:pt x="0" y="3240913"/>
                </a:lnTo>
                <a:lnTo>
                  <a:pt x="0" y="3202813"/>
                </a:lnTo>
                <a:lnTo>
                  <a:pt x="12700" y="3202813"/>
                </a:lnTo>
                <a:lnTo>
                  <a:pt x="12700" y="3240913"/>
                </a:lnTo>
                <a:close/>
              </a:path>
              <a:path w="6350000" h="3653790">
                <a:moveTo>
                  <a:pt x="12700" y="3190113"/>
                </a:moveTo>
                <a:lnTo>
                  <a:pt x="0" y="3190113"/>
                </a:lnTo>
                <a:lnTo>
                  <a:pt x="0" y="3152013"/>
                </a:lnTo>
                <a:lnTo>
                  <a:pt x="12700" y="3152013"/>
                </a:lnTo>
                <a:lnTo>
                  <a:pt x="12700" y="3190113"/>
                </a:lnTo>
                <a:close/>
              </a:path>
              <a:path w="6350000" h="3653790">
                <a:moveTo>
                  <a:pt x="12700" y="3139313"/>
                </a:moveTo>
                <a:lnTo>
                  <a:pt x="0" y="3139313"/>
                </a:lnTo>
                <a:lnTo>
                  <a:pt x="0" y="3101213"/>
                </a:lnTo>
                <a:lnTo>
                  <a:pt x="12700" y="3101213"/>
                </a:lnTo>
                <a:lnTo>
                  <a:pt x="12700" y="3139313"/>
                </a:lnTo>
                <a:close/>
              </a:path>
              <a:path w="6350000" h="3653790">
                <a:moveTo>
                  <a:pt x="12700" y="3088513"/>
                </a:moveTo>
                <a:lnTo>
                  <a:pt x="0" y="3088513"/>
                </a:lnTo>
                <a:lnTo>
                  <a:pt x="0" y="3050413"/>
                </a:lnTo>
                <a:lnTo>
                  <a:pt x="12700" y="3050413"/>
                </a:lnTo>
                <a:lnTo>
                  <a:pt x="12700" y="3088513"/>
                </a:lnTo>
                <a:close/>
              </a:path>
              <a:path w="6350000" h="3653790">
                <a:moveTo>
                  <a:pt x="12700" y="3037713"/>
                </a:moveTo>
                <a:lnTo>
                  <a:pt x="0" y="3037713"/>
                </a:lnTo>
                <a:lnTo>
                  <a:pt x="0" y="2999613"/>
                </a:lnTo>
                <a:lnTo>
                  <a:pt x="12700" y="2999613"/>
                </a:lnTo>
                <a:lnTo>
                  <a:pt x="12700" y="3037713"/>
                </a:lnTo>
                <a:close/>
              </a:path>
              <a:path w="6350000" h="3653790">
                <a:moveTo>
                  <a:pt x="12700" y="2986913"/>
                </a:moveTo>
                <a:lnTo>
                  <a:pt x="0" y="2986913"/>
                </a:lnTo>
                <a:lnTo>
                  <a:pt x="0" y="2948813"/>
                </a:lnTo>
                <a:lnTo>
                  <a:pt x="12700" y="2948813"/>
                </a:lnTo>
                <a:lnTo>
                  <a:pt x="12700" y="2986913"/>
                </a:lnTo>
                <a:close/>
              </a:path>
              <a:path w="6350000" h="3653790">
                <a:moveTo>
                  <a:pt x="12700" y="2936113"/>
                </a:moveTo>
                <a:lnTo>
                  <a:pt x="0" y="2936113"/>
                </a:lnTo>
                <a:lnTo>
                  <a:pt x="0" y="2898013"/>
                </a:lnTo>
                <a:lnTo>
                  <a:pt x="12700" y="2898013"/>
                </a:lnTo>
                <a:lnTo>
                  <a:pt x="12700" y="2936113"/>
                </a:lnTo>
                <a:close/>
              </a:path>
              <a:path w="6350000" h="3653790">
                <a:moveTo>
                  <a:pt x="12700" y="2885313"/>
                </a:moveTo>
                <a:lnTo>
                  <a:pt x="0" y="2885313"/>
                </a:lnTo>
                <a:lnTo>
                  <a:pt x="0" y="2847213"/>
                </a:lnTo>
                <a:lnTo>
                  <a:pt x="12700" y="2847213"/>
                </a:lnTo>
                <a:lnTo>
                  <a:pt x="12700" y="2885313"/>
                </a:lnTo>
                <a:close/>
              </a:path>
              <a:path w="6350000" h="3653790">
                <a:moveTo>
                  <a:pt x="12700" y="2834513"/>
                </a:moveTo>
                <a:lnTo>
                  <a:pt x="0" y="2834513"/>
                </a:lnTo>
                <a:lnTo>
                  <a:pt x="0" y="2796413"/>
                </a:lnTo>
                <a:lnTo>
                  <a:pt x="12700" y="2796413"/>
                </a:lnTo>
                <a:lnTo>
                  <a:pt x="12700" y="2834513"/>
                </a:lnTo>
                <a:close/>
              </a:path>
              <a:path w="6350000" h="3653790">
                <a:moveTo>
                  <a:pt x="12700" y="2783713"/>
                </a:moveTo>
                <a:lnTo>
                  <a:pt x="0" y="2783713"/>
                </a:lnTo>
                <a:lnTo>
                  <a:pt x="0" y="2745613"/>
                </a:lnTo>
                <a:lnTo>
                  <a:pt x="12700" y="2745613"/>
                </a:lnTo>
                <a:lnTo>
                  <a:pt x="12700" y="2783713"/>
                </a:lnTo>
                <a:close/>
              </a:path>
              <a:path w="6350000" h="3653790">
                <a:moveTo>
                  <a:pt x="12700" y="2732913"/>
                </a:moveTo>
                <a:lnTo>
                  <a:pt x="0" y="2732913"/>
                </a:lnTo>
                <a:lnTo>
                  <a:pt x="0" y="2694813"/>
                </a:lnTo>
                <a:lnTo>
                  <a:pt x="12700" y="2694813"/>
                </a:lnTo>
                <a:lnTo>
                  <a:pt x="12700" y="2732913"/>
                </a:lnTo>
                <a:close/>
              </a:path>
              <a:path w="6350000" h="3653790">
                <a:moveTo>
                  <a:pt x="12700" y="2682113"/>
                </a:moveTo>
                <a:lnTo>
                  <a:pt x="0" y="2682113"/>
                </a:lnTo>
                <a:lnTo>
                  <a:pt x="0" y="2644013"/>
                </a:lnTo>
                <a:lnTo>
                  <a:pt x="12700" y="2644013"/>
                </a:lnTo>
                <a:lnTo>
                  <a:pt x="12700" y="2682113"/>
                </a:lnTo>
                <a:close/>
              </a:path>
              <a:path w="6350000" h="3653790">
                <a:moveTo>
                  <a:pt x="12700" y="2631313"/>
                </a:moveTo>
                <a:lnTo>
                  <a:pt x="0" y="2631313"/>
                </a:lnTo>
                <a:lnTo>
                  <a:pt x="0" y="2593213"/>
                </a:lnTo>
                <a:lnTo>
                  <a:pt x="12700" y="2593213"/>
                </a:lnTo>
                <a:lnTo>
                  <a:pt x="12700" y="2631313"/>
                </a:lnTo>
                <a:close/>
              </a:path>
              <a:path w="6350000" h="3653790">
                <a:moveTo>
                  <a:pt x="12700" y="2580513"/>
                </a:moveTo>
                <a:lnTo>
                  <a:pt x="0" y="2580513"/>
                </a:lnTo>
                <a:lnTo>
                  <a:pt x="0" y="2542413"/>
                </a:lnTo>
                <a:lnTo>
                  <a:pt x="12700" y="2542413"/>
                </a:lnTo>
                <a:lnTo>
                  <a:pt x="12700" y="2580513"/>
                </a:lnTo>
                <a:close/>
              </a:path>
              <a:path w="6350000" h="3653790">
                <a:moveTo>
                  <a:pt x="12700" y="2529713"/>
                </a:moveTo>
                <a:lnTo>
                  <a:pt x="0" y="2529713"/>
                </a:lnTo>
                <a:lnTo>
                  <a:pt x="0" y="2491613"/>
                </a:lnTo>
                <a:lnTo>
                  <a:pt x="12700" y="2491613"/>
                </a:lnTo>
                <a:lnTo>
                  <a:pt x="12700" y="2529713"/>
                </a:lnTo>
                <a:close/>
              </a:path>
              <a:path w="6350000" h="3653790">
                <a:moveTo>
                  <a:pt x="12700" y="2478913"/>
                </a:moveTo>
                <a:lnTo>
                  <a:pt x="0" y="2478913"/>
                </a:lnTo>
                <a:lnTo>
                  <a:pt x="0" y="2440813"/>
                </a:lnTo>
                <a:lnTo>
                  <a:pt x="12700" y="2440813"/>
                </a:lnTo>
                <a:lnTo>
                  <a:pt x="12700" y="2478913"/>
                </a:lnTo>
                <a:close/>
              </a:path>
              <a:path w="6350000" h="3653790">
                <a:moveTo>
                  <a:pt x="12700" y="2428113"/>
                </a:moveTo>
                <a:lnTo>
                  <a:pt x="0" y="2428113"/>
                </a:lnTo>
                <a:lnTo>
                  <a:pt x="0" y="2390013"/>
                </a:lnTo>
                <a:lnTo>
                  <a:pt x="12700" y="2390013"/>
                </a:lnTo>
                <a:lnTo>
                  <a:pt x="12700" y="2428113"/>
                </a:lnTo>
                <a:close/>
              </a:path>
              <a:path w="6350000" h="3653790">
                <a:moveTo>
                  <a:pt x="12700" y="2377313"/>
                </a:moveTo>
                <a:lnTo>
                  <a:pt x="0" y="2377313"/>
                </a:lnTo>
                <a:lnTo>
                  <a:pt x="0" y="2339213"/>
                </a:lnTo>
                <a:lnTo>
                  <a:pt x="12700" y="2339213"/>
                </a:lnTo>
                <a:lnTo>
                  <a:pt x="12700" y="2377313"/>
                </a:lnTo>
                <a:close/>
              </a:path>
              <a:path w="6350000" h="3653790">
                <a:moveTo>
                  <a:pt x="12700" y="2326513"/>
                </a:moveTo>
                <a:lnTo>
                  <a:pt x="0" y="2326513"/>
                </a:lnTo>
                <a:lnTo>
                  <a:pt x="0" y="2288413"/>
                </a:lnTo>
                <a:lnTo>
                  <a:pt x="12700" y="2288413"/>
                </a:lnTo>
                <a:lnTo>
                  <a:pt x="12700" y="2326513"/>
                </a:lnTo>
                <a:close/>
              </a:path>
              <a:path w="6350000" h="3653790">
                <a:moveTo>
                  <a:pt x="12700" y="2275713"/>
                </a:moveTo>
                <a:lnTo>
                  <a:pt x="0" y="2275713"/>
                </a:lnTo>
                <a:lnTo>
                  <a:pt x="0" y="2237613"/>
                </a:lnTo>
                <a:lnTo>
                  <a:pt x="12700" y="2237613"/>
                </a:lnTo>
                <a:lnTo>
                  <a:pt x="12700" y="2275713"/>
                </a:lnTo>
                <a:close/>
              </a:path>
              <a:path w="6350000" h="3653790">
                <a:moveTo>
                  <a:pt x="12700" y="2224913"/>
                </a:moveTo>
                <a:lnTo>
                  <a:pt x="0" y="2224913"/>
                </a:lnTo>
                <a:lnTo>
                  <a:pt x="0" y="2186813"/>
                </a:lnTo>
                <a:lnTo>
                  <a:pt x="12700" y="2186813"/>
                </a:lnTo>
                <a:lnTo>
                  <a:pt x="12700" y="2224913"/>
                </a:lnTo>
                <a:close/>
              </a:path>
              <a:path w="6350000" h="3653790">
                <a:moveTo>
                  <a:pt x="12700" y="2174113"/>
                </a:moveTo>
                <a:lnTo>
                  <a:pt x="0" y="2174113"/>
                </a:lnTo>
                <a:lnTo>
                  <a:pt x="0" y="2136013"/>
                </a:lnTo>
                <a:lnTo>
                  <a:pt x="12700" y="2136013"/>
                </a:lnTo>
                <a:lnTo>
                  <a:pt x="12700" y="2174113"/>
                </a:lnTo>
                <a:close/>
              </a:path>
              <a:path w="6350000" h="3653790">
                <a:moveTo>
                  <a:pt x="12700" y="2123313"/>
                </a:moveTo>
                <a:lnTo>
                  <a:pt x="0" y="2123313"/>
                </a:lnTo>
                <a:lnTo>
                  <a:pt x="0" y="2085213"/>
                </a:lnTo>
                <a:lnTo>
                  <a:pt x="12700" y="2085213"/>
                </a:lnTo>
                <a:lnTo>
                  <a:pt x="12700" y="2123313"/>
                </a:lnTo>
                <a:close/>
              </a:path>
              <a:path w="6350000" h="3653790">
                <a:moveTo>
                  <a:pt x="12700" y="2072513"/>
                </a:moveTo>
                <a:lnTo>
                  <a:pt x="0" y="2072513"/>
                </a:lnTo>
                <a:lnTo>
                  <a:pt x="0" y="2034413"/>
                </a:lnTo>
                <a:lnTo>
                  <a:pt x="12700" y="2034413"/>
                </a:lnTo>
                <a:lnTo>
                  <a:pt x="12700" y="2072513"/>
                </a:lnTo>
                <a:close/>
              </a:path>
              <a:path w="6350000" h="3653790">
                <a:moveTo>
                  <a:pt x="12700" y="2021713"/>
                </a:moveTo>
                <a:lnTo>
                  <a:pt x="0" y="2021713"/>
                </a:lnTo>
                <a:lnTo>
                  <a:pt x="0" y="1983613"/>
                </a:lnTo>
                <a:lnTo>
                  <a:pt x="12700" y="1983613"/>
                </a:lnTo>
                <a:lnTo>
                  <a:pt x="12700" y="2021713"/>
                </a:lnTo>
                <a:close/>
              </a:path>
              <a:path w="6350000" h="3653790">
                <a:moveTo>
                  <a:pt x="12700" y="1970913"/>
                </a:moveTo>
                <a:lnTo>
                  <a:pt x="0" y="1970913"/>
                </a:lnTo>
                <a:lnTo>
                  <a:pt x="0" y="1932813"/>
                </a:lnTo>
                <a:lnTo>
                  <a:pt x="12700" y="1932813"/>
                </a:lnTo>
                <a:lnTo>
                  <a:pt x="12700" y="1970913"/>
                </a:lnTo>
                <a:close/>
              </a:path>
              <a:path w="6350000" h="3653790">
                <a:moveTo>
                  <a:pt x="12700" y="1920113"/>
                </a:moveTo>
                <a:lnTo>
                  <a:pt x="0" y="1920113"/>
                </a:lnTo>
                <a:lnTo>
                  <a:pt x="0" y="1882013"/>
                </a:lnTo>
                <a:lnTo>
                  <a:pt x="12700" y="1882013"/>
                </a:lnTo>
                <a:lnTo>
                  <a:pt x="12700" y="1920113"/>
                </a:lnTo>
                <a:close/>
              </a:path>
              <a:path w="6350000" h="3653790">
                <a:moveTo>
                  <a:pt x="12700" y="1869313"/>
                </a:moveTo>
                <a:lnTo>
                  <a:pt x="0" y="1869313"/>
                </a:lnTo>
                <a:lnTo>
                  <a:pt x="0" y="1831213"/>
                </a:lnTo>
                <a:lnTo>
                  <a:pt x="12700" y="1831213"/>
                </a:lnTo>
                <a:lnTo>
                  <a:pt x="12700" y="1869313"/>
                </a:lnTo>
                <a:close/>
              </a:path>
              <a:path w="6350000" h="3653790">
                <a:moveTo>
                  <a:pt x="12700" y="1818513"/>
                </a:moveTo>
                <a:lnTo>
                  <a:pt x="0" y="1818513"/>
                </a:lnTo>
                <a:lnTo>
                  <a:pt x="0" y="1780413"/>
                </a:lnTo>
                <a:lnTo>
                  <a:pt x="12700" y="1780413"/>
                </a:lnTo>
                <a:lnTo>
                  <a:pt x="12700" y="1818513"/>
                </a:lnTo>
                <a:close/>
              </a:path>
              <a:path w="6350000" h="3653790">
                <a:moveTo>
                  <a:pt x="12700" y="1767713"/>
                </a:moveTo>
                <a:lnTo>
                  <a:pt x="0" y="1767713"/>
                </a:lnTo>
                <a:lnTo>
                  <a:pt x="0" y="1729613"/>
                </a:lnTo>
                <a:lnTo>
                  <a:pt x="12700" y="1729613"/>
                </a:lnTo>
                <a:lnTo>
                  <a:pt x="12700" y="1767713"/>
                </a:lnTo>
                <a:close/>
              </a:path>
              <a:path w="6350000" h="3653790">
                <a:moveTo>
                  <a:pt x="12700" y="1716913"/>
                </a:moveTo>
                <a:lnTo>
                  <a:pt x="0" y="1716913"/>
                </a:lnTo>
                <a:lnTo>
                  <a:pt x="0" y="1678813"/>
                </a:lnTo>
                <a:lnTo>
                  <a:pt x="12700" y="1678813"/>
                </a:lnTo>
                <a:lnTo>
                  <a:pt x="12700" y="1716913"/>
                </a:lnTo>
                <a:close/>
              </a:path>
              <a:path w="6350000" h="3653790">
                <a:moveTo>
                  <a:pt x="12700" y="1666113"/>
                </a:moveTo>
                <a:lnTo>
                  <a:pt x="0" y="1666113"/>
                </a:lnTo>
                <a:lnTo>
                  <a:pt x="0" y="1628013"/>
                </a:lnTo>
                <a:lnTo>
                  <a:pt x="12700" y="1628013"/>
                </a:lnTo>
                <a:lnTo>
                  <a:pt x="12700" y="1666113"/>
                </a:lnTo>
                <a:close/>
              </a:path>
              <a:path w="6350000" h="3653790">
                <a:moveTo>
                  <a:pt x="12700" y="1615313"/>
                </a:moveTo>
                <a:lnTo>
                  <a:pt x="0" y="1615313"/>
                </a:lnTo>
                <a:lnTo>
                  <a:pt x="0" y="1577213"/>
                </a:lnTo>
                <a:lnTo>
                  <a:pt x="12700" y="1577213"/>
                </a:lnTo>
                <a:lnTo>
                  <a:pt x="12700" y="1615313"/>
                </a:lnTo>
                <a:close/>
              </a:path>
              <a:path w="6350000" h="3653790">
                <a:moveTo>
                  <a:pt x="12700" y="1564513"/>
                </a:moveTo>
                <a:lnTo>
                  <a:pt x="0" y="1564513"/>
                </a:lnTo>
                <a:lnTo>
                  <a:pt x="0" y="1526413"/>
                </a:lnTo>
                <a:lnTo>
                  <a:pt x="12700" y="1526413"/>
                </a:lnTo>
                <a:lnTo>
                  <a:pt x="12700" y="1564513"/>
                </a:lnTo>
                <a:close/>
              </a:path>
              <a:path w="6350000" h="3653790">
                <a:moveTo>
                  <a:pt x="12700" y="1513713"/>
                </a:moveTo>
                <a:lnTo>
                  <a:pt x="0" y="1513713"/>
                </a:lnTo>
                <a:lnTo>
                  <a:pt x="0" y="1475613"/>
                </a:lnTo>
                <a:lnTo>
                  <a:pt x="12700" y="1475613"/>
                </a:lnTo>
                <a:lnTo>
                  <a:pt x="12700" y="1513713"/>
                </a:lnTo>
                <a:close/>
              </a:path>
              <a:path w="6350000" h="3653790">
                <a:moveTo>
                  <a:pt x="12700" y="1462913"/>
                </a:moveTo>
                <a:lnTo>
                  <a:pt x="0" y="1462913"/>
                </a:lnTo>
                <a:lnTo>
                  <a:pt x="0" y="1424813"/>
                </a:lnTo>
                <a:lnTo>
                  <a:pt x="12700" y="1424813"/>
                </a:lnTo>
                <a:lnTo>
                  <a:pt x="12700" y="1462913"/>
                </a:lnTo>
                <a:close/>
              </a:path>
              <a:path w="6350000" h="3653790">
                <a:moveTo>
                  <a:pt x="12700" y="1412113"/>
                </a:moveTo>
                <a:lnTo>
                  <a:pt x="0" y="1412113"/>
                </a:lnTo>
                <a:lnTo>
                  <a:pt x="0" y="1374013"/>
                </a:lnTo>
                <a:lnTo>
                  <a:pt x="12700" y="1374013"/>
                </a:lnTo>
                <a:lnTo>
                  <a:pt x="12700" y="1412113"/>
                </a:lnTo>
                <a:close/>
              </a:path>
              <a:path w="6350000" h="3653790">
                <a:moveTo>
                  <a:pt x="12700" y="1361313"/>
                </a:moveTo>
                <a:lnTo>
                  <a:pt x="0" y="1361313"/>
                </a:lnTo>
                <a:lnTo>
                  <a:pt x="0" y="1323213"/>
                </a:lnTo>
                <a:lnTo>
                  <a:pt x="12700" y="1323213"/>
                </a:lnTo>
                <a:lnTo>
                  <a:pt x="12700" y="1361313"/>
                </a:lnTo>
                <a:close/>
              </a:path>
              <a:path w="6350000" h="3653790">
                <a:moveTo>
                  <a:pt x="12700" y="1310513"/>
                </a:moveTo>
                <a:lnTo>
                  <a:pt x="0" y="1310513"/>
                </a:lnTo>
                <a:lnTo>
                  <a:pt x="0" y="1272413"/>
                </a:lnTo>
                <a:lnTo>
                  <a:pt x="12700" y="1272413"/>
                </a:lnTo>
                <a:lnTo>
                  <a:pt x="12700" y="1310513"/>
                </a:lnTo>
                <a:close/>
              </a:path>
              <a:path w="6350000" h="3653790">
                <a:moveTo>
                  <a:pt x="12700" y="1259713"/>
                </a:moveTo>
                <a:lnTo>
                  <a:pt x="0" y="1259713"/>
                </a:lnTo>
                <a:lnTo>
                  <a:pt x="0" y="1221613"/>
                </a:lnTo>
                <a:lnTo>
                  <a:pt x="12700" y="1221613"/>
                </a:lnTo>
                <a:lnTo>
                  <a:pt x="12700" y="1259713"/>
                </a:lnTo>
                <a:close/>
              </a:path>
              <a:path w="6350000" h="3653790">
                <a:moveTo>
                  <a:pt x="12700" y="1208913"/>
                </a:moveTo>
                <a:lnTo>
                  <a:pt x="0" y="1208913"/>
                </a:lnTo>
                <a:lnTo>
                  <a:pt x="0" y="1170813"/>
                </a:lnTo>
                <a:lnTo>
                  <a:pt x="12700" y="1170813"/>
                </a:lnTo>
                <a:lnTo>
                  <a:pt x="12700" y="1208913"/>
                </a:lnTo>
                <a:close/>
              </a:path>
              <a:path w="6350000" h="3653790">
                <a:moveTo>
                  <a:pt x="12700" y="1158113"/>
                </a:moveTo>
                <a:lnTo>
                  <a:pt x="0" y="1158113"/>
                </a:lnTo>
                <a:lnTo>
                  <a:pt x="0" y="1120013"/>
                </a:lnTo>
                <a:lnTo>
                  <a:pt x="12700" y="1120013"/>
                </a:lnTo>
                <a:lnTo>
                  <a:pt x="12700" y="1158113"/>
                </a:lnTo>
                <a:close/>
              </a:path>
              <a:path w="6350000" h="3653790">
                <a:moveTo>
                  <a:pt x="12700" y="1107313"/>
                </a:moveTo>
                <a:lnTo>
                  <a:pt x="0" y="1107313"/>
                </a:lnTo>
                <a:lnTo>
                  <a:pt x="0" y="1069213"/>
                </a:lnTo>
                <a:lnTo>
                  <a:pt x="12700" y="1069213"/>
                </a:lnTo>
                <a:lnTo>
                  <a:pt x="12700" y="1107313"/>
                </a:lnTo>
                <a:close/>
              </a:path>
              <a:path w="6350000" h="3653790">
                <a:moveTo>
                  <a:pt x="12700" y="1056513"/>
                </a:moveTo>
                <a:lnTo>
                  <a:pt x="0" y="1056513"/>
                </a:lnTo>
                <a:lnTo>
                  <a:pt x="0" y="1018413"/>
                </a:lnTo>
                <a:lnTo>
                  <a:pt x="12700" y="1018413"/>
                </a:lnTo>
                <a:lnTo>
                  <a:pt x="12700" y="1056513"/>
                </a:lnTo>
                <a:close/>
              </a:path>
              <a:path w="6350000" h="3653790">
                <a:moveTo>
                  <a:pt x="12700" y="1005713"/>
                </a:moveTo>
                <a:lnTo>
                  <a:pt x="0" y="1005713"/>
                </a:lnTo>
                <a:lnTo>
                  <a:pt x="0" y="967613"/>
                </a:lnTo>
                <a:lnTo>
                  <a:pt x="12700" y="967613"/>
                </a:lnTo>
                <a:lnTo>
                  <a:pt x="12700" y="1005713"/>
                </a:lnTo>
                <a:close/>
              </a:path>
              <a:path w="6350000" h="3653790">
                <a:moveTo>
                  <a:pt x="12700" y="954913"/>
                </a:moveTo>
                <a:lnTo>
                  <a:pt x="0" y="954913"/>
                </a:lnTo>
                <a:lnTo>
                  <a:pt x="0" y="916813"/>
                </a:lnTo>
                <a:lnTo>
                  <a:pt x="12700" y="916813"/>
                </a:lnTo>
                <a:lnTo>
                  <a:pt x="12700" y="954913"/>
                </a:lnTo>
                <a:close/>
              </a:path>
              <a:path w="6350000" h="3653790">
                <a:moveTo>
                  <a:pt x="12700" y="904113"/>
                </a:moveTo>
                <a:lnTo>
                  <a:pt x="0" y="904113"/>
                </a:lnTo>
                <a:lnTo>
                  <a:pt x="0" y="866013"/>
                </a:lnTo>
                <a:lnTo>
                  <a:pt x="12700" y="866013"/>
                </a:lnTo>
                <a:lnTo>
                  <a:pt x="12700" y="904113"/>
                </a:lnTo>
                <a:close/>
              </a:path>
              <a:path w="6350000" h="3653790">
                <a:moveTo>
                  <a:pt x="12700" y="853313"/>
                </a:moveTo>
                <a:lnTo>
                  <a:pt x="0" y="853313"/>
                </a:lnTo>
                <a:lnTo>
                  <a:pt x="0" y="815213"/>
                </a:lnTo>
                <a:lnTo>
                  <a:pt x="12700" y="815213"/>
                </a:lnTo>
                <a:lnTo>
                  <a:pt x="12700" y="853313"/>
                </a:lnTo>
                <a:close/>
              </a:path>
              <a:path w="6350000" h="3653790">
                <a:moveTo>
                  <a:pt x="12700" y="802513"/>
                </a:moveTo>
                <a:lnTo>
                  <a:pt x="0" y="802513"/>
                </a:lnTo>
                <a:lnTo>
                  <a:pt x="0" y="764413"/>
                </a:lnTo>
                <a:lnTo>
                  <a:pt x="12700" y="764413"/>
                </a:lnTo>
                <a:lnTo>
                  <a:pt x="12700" y="802513"/>
                </a:lnTo>
                <a:close/>
              </a:path>
              <a:path w="6350000" h="3653790">
                <a:moveTo>
                  <a:pt x="12700" y="751713"/>
                </a:moveTo>
                <a:lnTo>
                  <a:pt x="0" y="751713"/>
                </a:lnTo>
                <a:lnTo>
                  <a:pt x="0" y="713613"/>
                </a:lnTo>
                <a:lnTo>
                  <a:pt x="12700" y="713613"/>
                </a:lnTo>
                <a:lnTo>
                  <a:pt x="12700" y="751713"/>
                </a:lnTo>
                <a:close/>
              </a:path>
              <a:path w="6350000" h="3653790">
                <a:moveTo>
                  <a:pt x="12700" y="700913"/>
                </a:moveTo>
                <a:lnTo>
                  <a:pt x="0" y="700913"/>
                </a:lnTo>
                <a:lnTo>
                  <a:pt x="0" y="662813"/>
                </a:lnTo>
                <a:lnTo>
                  <a:pt x="12700" y="662813"/>
                </a:lnTo>
                <a:lnTo>
                  <a:pt x="12700" y="700913"/>
                </a:lnTo>
                <a:close/>
              </a:path>
              <a:path w="6350000" h="3653790">
                <a:moveTo>
                  <a:pt x="12700" y="650113"/>
                </a:moveTo>
                <a:lnTo>
                  <a:pt x="0" y="650113"/>
                </a:lnTo>
                <a:lnTo>
                  <a:pt x="0" y="612013"/>
                </a:lnTo>
                <a:lnTo>
                  <a:pt x="12700" y="612013"/>
                </a:lnTo>
                <a:lnTo>
                  <a:pt x="12700" y="650113"/>
                </a:lnTo>
                <a:close/>
              </a:path>
              <a:path w="6350000" h="3653790">
                <a:moveTo>
                  <a:pt x="12700" y="599313"/>
                </a:moveTo>
                <a:lnTo>
                  <a:pt x="0" y="599313"/>
                </a:lnTo>
                <a:lnTo>
                  <a:pt x="0" y="561213"/>
                </a:lnTo>
                <a:lnTo>
                  <a:pt x="12700" y="561213"/>
                </a:lnTo>
                <a:lnTo>
                  <a:pt x="12700" y="599313"/>
                </a:lnTo>
                <a:close/>
              </a:path>
              <a:path w="6350000" h="3653790">
                <a:moveTo>
                  <a:pt x="12700" y="548513"/>
                </a:moveTo>
                <a:lnTo>
                  <a:pt x="0" y="548513"/>
                </a:lnTo>
                <a:lnTo>
                  <a:pt x="0" y="510413"/>
                </a:lnTo>
                <a:lnTo>
                  <a:pt x="12700" y="510413"/>
                </a:lnTo>
                <a:lnTo>
                  <a:pt x="12700" y="548513"/>
                </a:lnTo>
                <a:close/>
              </a:path>
              <a:path w="6350000" h="3653790">
                <a:moveTo>
                  <a:pt x="12700" y="497713"/>
                </a:moveTo>
                <a:lnTo>
                  <a:pt x="0" y="497713"/>
                </a:lnTo>
                <a:lnTo>
                  <a:pt x="0" y="459613"/>
                </a:lnTo>
                <a:lnTo>
                  <a:pt x="12700" y="459613"/>
                </a:lnTo>
                <a:lnTo>
                  <a:pt x="12700" y="497713"/>
                </a:lnTo>
                <a:close/>
              </a:path>
              <a:path w="6350000" h="3653790">
                <a:moveTo>
                  <a:pt x="12700" y="446913"/>
                </a:moveTo>
                <a:lnTo>
                  <a:pt x="0" y="446913"/>
                </a:lnTo>
                <a:lnTo>
                  <a:pt x="0" y="408813"/>
                </a:lnTo>
                <a:lnTo>
                  <a:pt x="12700" y="408813"/>
                </a:lnTo>
                <a:lnTo>
                  <a:pt x="12700" y="446913"/>
                </a:lnTo>
                <a:close/>
              </a:path>
              <a:path w="6350000" h="3653790">
                <a:moveTo>
                  <a:pt x="12700" y="396113"/>
                </a:moveTo>
                <a:lnTo>
                  <a:pt x="0" y="396113"/>
                </a:lnTo>
                <a:lnTo>
                  <a:pt x="0" y="358013"/>
                </a:lnTo>
                <a:lnTo>
                  <a:pt x="12700" y="358013"/>
                </a:lnTo>
                <a:lnTo>
                  <a:pt x="12700" y="396113"/>
                </a:lnTo>
                <a:close/>
              </a:path>
              <a:path w="6350000" h="3653790">
                <a:moveTo>
                  <a:pt x="12700" y="345313"/>
                </a:moveTo>
                <a:lnTo>
                  <a:pt x="0" y="345313"/>
                </a:lnTo>
                <a:lnTo>
                  <a:pt x="0" y="307213"/>
                </a:lnTo>
                <a:lnTo>
                  <a:pt x="12700" y="307213"/>
                </a:lnTo>
                <a:lnTo>
                  <a:pt x="12700" y="345313"/>
                </a:lnTo>
                <a:close/>
              </a:path>
              <a:path w="6350000" h="3653790">
                <a:moveTo>
                  <a:pt x="12700" y="294513"/>
                </a:moveTo>
                <a:lnTo>
                  <a:pt x="0" y="294513"/>
                </a:lnTo>
                <a:lnTo>
                  <a:pt x="0" y="256413"/>
                </a:lnTo>
                <a:lnTo>
                  <a:pt x="12700" y="256413"/>
                </a:lnTo>
                <a:lnTo>
                  <a:pt x="12700" y="294513"/>
                </a:lnTo>
                <a:close/>
              </a:path>
              <a:path w="6350000" h="3653790">
                <a:moveTo>
                  <a:pt x="12700" y="243713"/>
                </a:moveTo>
                <a:lnTo>
                  <a:pt x="0" y="243713"/>
                </a:lnTo>
                <a:lnTo>
                  <a:pt x="0" y="205613"/>
                </a:lnTo>
                <a:lnTo>
                  <a:pt x="12700" y="205613"/>
                </a:lnTo>
                <a:lnTo>
                  <a:pt x="12700" y="243713"/>
                </a:lnTo>
                <a:close/>
              </a:path>
              <a:path w="6350000" h="3653790">
                <a:moveTo>
                  <a:pt x="12700" y="192913"/>
                </a:moveTo>
                <a:lnTo>
                  <a:pt x="0" y="192913"/>
                </a:lnTo>
                <a:lnTo>
                  <a:pt x="0" y="154813"/>
                </a:lnTo>
                <a:lnTo>
                  <a:pt x="12700" y="154813"/>
                </a:lnTo>
                <a:lnTo>
                  <a:pt x="12700" y="192913"/>
                </a:lnTo>
                <a:close/>
              </a:path>
              <a:path w="6350000" h="3653790">
                <a:moveTo>
                  <a:pt x="12700" y="142113"/>
                </a:moveTo>
                <a:lnTo>
                  <a:pt x="0" y="142113"/>
                </a:lnTo>
                <a:lnTo>
                  <a:pt x="0" y="104013"/>
                </a:lnTo>
                <a:lnTo>
                  <a:pt x="12700" y="104013"/>
                </a:lnTo>
                <a:lnTo>
                  <a:pt x="12700" y="142113"/>
                </a:lnTo>
                <a:close/>
              </a:path>
              <a:path w="6350000" h="3653790">
                <a:moveTo>
                  <a:pt x="12700" y="91313"/>
                </a:moveTo>
                <a:lnTo>
                  <a:pt x="0" y="91313"/>
                </a:lnTo>
                <a:lnTo>
                  <a:pt x="0" y="53213"/>
                </a:lnTo>
                <a:lnTo>
                  <a:pt x="12700" y="53213"/>
                </a:lnTo>
                <a:lnTo>
                  <a:pt x="12700" y="91313"/>
                </a:lnTo>
                <a:close/>
              </a:path>
              <a:path w="6350000" h="3653790">
                <a:moveTo>
                  <a:pt x="12700" y="40513"/>
                </a:moveTo>
                <a:lnTo>
                  <a:pt x="0" y="40513"/>
                </a:lnTo>
                <a:lnTo>
                  <a:pt x="0" y="6350"/>
                </a:lnTo>
                <a:lnTo>
                  <a:pt x="6350" y="0"/>
                </a:lnTo>
                <a:lnTo>
                  <a:pt x="10287" y="0"/>
                </a:lnTo>
                <a:lnTo>
                  <a:pt x="10287" y="8763"/>
                </a:lnTo>
                <a:lnTo>
                  <a:pt x="6350" y="12700"/>
                </a:lnTo>
                <a:lnTo>
                  <a:pt x="12700" y="12700"/>
                </a:lnTo>
                <a:lnTo>
                  <a:pt x="12700" y="40513"/>
                </a:lnTo>
                <a:close/>
              </a:path>
              <a:path w="6350000" h="3653790">
                <a:moveTo>
                  <a:pt x="12700" y="12700"/>
                </a:moveTo>
                <a:lnTo>
                  <a:pt x="10287" y="12700"/>
                </a:lnTo>
                <a:lnTo>
                  <a:pt x="10287" y="8763"/>
                </a:lnTo>
                <a:lnTo>
                  <a:pt x="12700" y="6350"/>
                </a:lnTo>
                <a:lnTo>
                  <a:pt x="12700" y="12700"/>
                </a:lnTo>
                <a:close/>
              </a:path>
              <a:path w="6350000" h="3653790">
                <a:moveTo>
                  <a:pt x="10287" y="12700"/>
                </a:moveTo>
                <a:lnTo>
                  <a:pt x="6350" y="12700"/>
                </a:lnTo>
                <a:lnTo>
                  <a:pt x="10287" y="8763"/>
                </a:lnTo>
                <a:lnTo>
                  <a:pt x="10287" y="12700"/>
                </a:lnTo>
                <a:close/>
              </a:path>
              <a:path w="6350000" h="3653790">
                <a:moveTo>
                  <a:pt x="61087" y="12700"/>
                </a:moveTo>
                <a:lnTo>
                  <a:pt x="22987" y="12700"/>
                </a:lnTo>
                <a:lnTo>
                  <a:pt x="22987" y="0"/>
                </a:lnTo>
                <a:lnTo>
                  <a:pt x="61087" y="0"/>
                </a:lnTo>
                <a:lnTo>
                  <a:pt x="61087" y="12700"/>
                </a:lnTo>
                <a:close/>
              </a:path>
              <a:path w="6350000" h="3653790">
                <a:moveTo>
                  <a:pt x="111887" y="12700"/>
                </a:moveTo>
                <a:lnTo>
                  <a:pt x="73787" y="12700"/>
                </a:lnTo>
                <a:lnTo>
                  <a:pt x="73787" y="0"/>
                </a:lnTo>
                <a:lnTo>
                  <a:pt x="111887" y="0"/>
                </a:lnTo>
                <a:lnTo>
                  <a:pt x="111887" y="12700"/>
                </a:lnTo>
                <a:close/>
              </a:path>
              <a:path w="6350000" h="3653790">
                <a:moveTo>
                  <a:pt x="162687" y="12700"/>
                </a:moveTo>
                <a:lnTo>
                  <a:pt x="124587" y="12700"/>
                </a:lnTo>
                <a:lnTo>
                  <a:pt x="124587" y="0"/>
                </a:lnTo>
                <a:lnTo>
                  <a:pt x="162687" y="0"/>
                </a:lnTo>
                <a:lnTo>
                  <a:pt x="162687" y="12700"/>
                </a:lnTo>
                <a:close/>
              </a:path>
              <a:path w="6350000" h="3653790">
                <a:moveTo>
                  <a:pt x="213487" y="12700"/>
                </a:moveTo>
                <a:lnTo>
                  <a:pt x="175387" y="12700"/>
                </a:lnTo>
                <a:lnTo>
                  <a:pt x="175387" y="0"/>
                </a:lnTo>
                <a:lnTo>
                  <a:pt x="213487" y="0"/>
                </a:lnTo>
                <a:lnTo>
                  <a:pt x="213487" y="12700"/>
                </a:lnTo>
                <a:close/>
              </a:path>
              <a:path w="6350000" h="3653790">
                <a:moveTo>
                  <a:pt x="264287" y="12700"/>
                </a:moveTo>
                <a:lnTo>
                  <a:pt x="226187" y="12700"/>
                </a:lnTo>
                <a:lnTo>
                  <a:pt x="226187" y="0"/>
                </a:lnTo>
                <a:lnTo>
                  <a:pt x="264287" y="0"/>
                </a:lnTo>
                <a:lnTo>
                  <a:pt x="264287" y="12700"/>
                </a:lnTo>
                <a:close/>
              </a:path>
              <a:path w="6350000" h="3653790">
                <a:moveTo>
                  <a:pt x="315087" y="12700"/>
                </a:moveTo>
                <a:lnTo>
                  <a:pt x="276987" y="12700"/>
                </a:lnTo>
                <a:lnTo>
                  <a:pt x="276987" y="0"/>
                </a:lnTo>
                <a:lnTo>
                  <a:pt x="315087" y="0"/>
                </a:lnTo>
                <a:lnTo>
                  <a:pt x="315087" y="12700"/>
                </a:lnTo>
                <a:close/>
              </a:path>
              <a:path w="6350000" h="3653790">
                <a:moveTo>
                  <a:pt x="365887" y="12700"/>
                </a:moveTo>
                <a:lnTo>
                  <a:pt x="327787" y="12700"/>
                </a:lnTo>
                <a:lnTo>
                  <a:pt x="327787" y="0"/>
                </a:lnTo>
                <a:lnTo>
                  <a:pt x="365887" y="0"/>
                </a:lnTo>
                <a:lnTo>
                  <a:pt x="365887" y="12700"/>
                </a:lnTo>
                <a:close/>
              </a:path>
              <a:path w="6350000" h="3653790">
                <a:moveTo>
                  <a:pt x="416687" y="12700"/>
                </a:moveTo>
                <a:lnTo>
                  <a:pt x="378587" y="12700"/>
                </a:lnTo>
                <a:lnTo>
                  <a:pt x="378587" y="0"/>
                </a:lnTo>
                <a:lnTo>
                  <a:pt x="416687" y="0"/>
                </a:lnTo>
                <a:lnTo>
                  <a:pt x="416687" y="12700"/>
                </a:lnTo>
                <a:close/>
              </a:path>
              <a:path w="6350000" h="3653790">
                <a:moveTo>
                  <a:pt x="467487" y="12700"/>
                </a:moveTo>
                <a:lnTo>
                  <a:pt x="429387" y="12700"/>
                </a:lnTo>
                <a:lnTo>
                  <a:pt x="429387" y="0"/>
                </a:lnTo>
                <a:lnTo>
                  <a:pt x="467487" y="0"/>
                </a:lnTo>
                <a:lnTo>
                  <a:pt x="467487" y="12700"/>
                </a:lnTo>
                <a:close/>
              </a:path>
              <a:path w="6350000" h="3653790">
                <a:moveTo>
                  <a:pt x="518287" y="12700"/>
                </a:moveTo>
                <a:lnTo>
                  <a:pt x="480187" y="12700"/>
                </a:lnTo>
                <a:lnTo>
                  <a:pt x="480187" y="0"/>
                </a:lnTo>
                <a:lnTo>
                  <a:pt x="518287" y="0"/>
                </a:lnTo>
                <a:lnTo>
                  <a:pt x="518287" y="12700"/>
                </a:lnTo>
                <a:close/>
              </a:path>
              <a:path w="6350000" h="3653790">
                <a:moveTo>
                  <a:pt x="569087" y="12700"/>
                </a:moveTo>
                <a:lnTo>
                  <a:pt x="530987" y="12700"/>
                </a:lnTo>
                <a:lnTo>
                  <a:pt x="530987" y="0"/>
                </a:lnTo>
                <a:lnTo>
                  <a:pt x="569087" y="0"/>
                </a:lnTo>
                <a:lnTo>
                  <a:pt x="569087" y="12700"/>
                </a:lnTo>
                <a:close/>
              </a:path>
              <a:path w="6350000" h="3653790">
                <a:moveTo>
                  <a:pt x="619887" y="12700"/>
                </a:moveTo>
                <a:lnTo>
                  <a:pt x="581787" y="12700"/>
                </a:lnTo>
                <a:lnTo>
                  <a:pt x="581787" y="0"/>
                </a:lnTo>
                <a:lnTo>
                  <a:pt x="619887" y="0"/>
                </a:lnTo>
                <a:lnTo>
                  <a:pt x="619887" y="12700"/>
                </a:lnTo>
                <a:close/>
              </a:path>
              <a:path w="6350000" h="3653790">
                <a:moveTo>
                  <a:pt x="670687" y="12700"/>
                </a:moveTo>
                <a:lnTo>
                  <a:pt x="632587" y="12700"/>
                </a:lnTo>
                <a:lnTo>
                  <a:pt x="632587" y="0"/>
                </a:lnTo>
                <a:lnTo>
                  <a:pt x="670687" y="0"/>
                </a:lnTo>
                <a:lnTo>
                  <a:pt x="670687" y="12700"/>
                </a:lnTo>
                <a:close/>
              </a:path>
              <a:path w="6350000" h="3653790">
                <a:moveTo>
                  <a:pt x="721487" y="12700"/>
                </a:moveTo>
                <a:lnTo>
                  <a:pt x="683387" y="12700"/>
                </a:lnTo>
                <a:lnTo>
                  <a:pt x="683387" y="0"/>
                </a:lnTo>
                <a:lnTo>
                  <a:pt x="721487" y="0"/>
                </a:lnTo>
                <a:lnTo>
                  <a:pt x="721487" y="12700"/>
                </a:lnTo>
                <a:close/>
              </a:path>
              <a:path w="6350000" h="3653790">
                <a:moveTo>
                  <a:pt x="772287" y="12700"/>
                </a:moveTo>
                <a:lnTo>
                  <a:pt x="734187" y="12700"/>
                </a:lnTo>
                <a:lnTo>
                  <a:pt x="734187" y="0"/>
                </a:lnTo>
                <a:lnTo>
                  <a:pt x="772287" y="0"/>
                </a:lnTo>
                <a:lnTo>
                  <a:pt x="772287" y="12700"/>
                </a:lnTo>
                <a:close/>
              </a:path>
              <a:path w="6350000" h="3653790">
                <a:moveTo>
                  <a:pt x="823087" y="12700"/>
                </a:moveTo>
                <a:lnTo>
                  <a:pt x="784987" y="12700"/>
                </a:lnTo>
                <a:lnTo>
                  <a:pt x="784987" y="0"/>
                </a:lnTo>
                <a:lnTo>
                  <a:pt x="823087" y="0"/>
                </a:lnTo>
                <a:lnTo>
                  <a:pt x="823087" y="12700"/>
                </a:lnTo>
                <a:close/>
              </a:path>
              <a:path w="6350000" h="3653790">
                <a:moveTo>
                  <a:pt x="873887" y="12700"/>
                </a:moveTo>
                <a:lnTo>
                  <a:pt x="835787" y="12700"/>
                </a:lnTo>
                <a:lnTo>
                  <a:pt x="835787" y="0"/>
                </a:lnTo>
                <a:lnTo>
                  <a:pt x="873887" y="0"/>
                </a:lnTo>
                <a:lnTo>
                  <a:pt x="873887" y="12700"/>
                </a:lnTo>
                <a:close/>
              </a:path>
              <a:path w="6350000" h="3653790">
                <a:moveTo>
                  <a:pt x="924687" y="12700"/>
                </a:moveTo>
                <a:lnTo>
                  <a:pt x="886587" y="12700"/>
                </a:lnTo>
                <a:lnTo>
                  <a:pt x="886587" y="0"/>
                </a:lnTo>
                <a:lnTo>
                  <a:pt x="924687" y="0"/>
                </a:lnTo>
                <a:lnTo>
                  <a:pt x="924687" y="12700"/>
                </a:lnTo>
                <a:close/>
              </a:path>
              <a:path w="6350000" h="3653790">
                <a:moveTo>
                  <a:pt x="975487" y="12700"/>
                </a:moveTo>
                <a:lnTo>
                  <a:pt x="937387" y="12700"/>
                </a:lnTo>
                <a:lnTo>
                  <a:pt x="937387" y="0"/>
                </a:lnTo>
                <a:lnTo>
                  <a:pt x="975487" y="0"/>
                </a:lnTo>
                <a:lnTo>
                  <a:pt x="975487" y="12700"/>
                </a:lnTo>
                <a:close/>
              </a:path>
              <a:path w="6350000" h="3653790">
                <a:moveTo>
                  <a:pt x="1026286" y="12700"/>
                </a:moveTo>
                <a:lnTo>
                  <a:pt x="988187" y="12700"/>
                </a:lnTo>
                <a:lnTo>
                  <a:pt x="988187" y="0"/>
                </a:lnTo>
                <a:lnTo>
                  <a:pt x="1026286" y="0"/>
                </a:lnTo>
                <a:lnTo>
                  <a:pt x="1026286" y="12700"/>
                </a:lnTo>
                <a:close/>
              </a:path>
              <a:path w="6350000" h="3653790">
                <a:moveTo>
                  <a:pt x="1077086" y="12700"/>
                </a:moveTo>
                <a:lnTo>
                  <a:pt x="1038986" y="12700"/>
                </a:lnTo>
                <a:lnTo>
                  <a:pt x="1038986" y="0"/>
                </a:lnTo>
                <a:lnTo>
                  <a:pt x="1077086" y="0"/>
                </a:lnTo>
                <a:lnTo>
                  <a:pt x="1077086" y="12700"/>
                </a:lnTo>
                <a:close/>
              </a:path>
              <a:path w="6350000" h="3653790">
                <a:moveTo>
                  <a:pt x="1127886" y="12700"/>
                </a:moveTo>
                <a:lnTo>
                  <a:pt x="1089786" y="12700"/>
                </a:lnTo>
                <a:lnTo>
                  <a:pt x="1089786" y="0"/>
                </a:lnTo>
                <a:lnTo>
                  <a:pt x="1127886" y="0"/>
                </a:lnTo>
                <a:lnTo>
                  <a:pt x="1127886" y="12700"/>
                </a:lnTo>
                <a:close/>
              </a:path>
              <a:path w="6350000" h="3653790">
                <a:moveTo>
                  <a:pt x="1178686" y="12700"/>
                </a:moveTo>
                <a:lnTo>
                  <a:pt x="1140586" y="12700"/>
                </a:lnTo>
                <a:lnTo>
                  <a:pt x="1140586" y="0"/>
                </a:lnTo>
                <a:lnTo>
                  <a:pt x="1178686" y="0"/>
                </a:lnTo>
                <a:lnTo>
                  <a:pt x="1178686" y="12700"/>
                </a:lnTo>
                <a:close/>
              </a:path>
              <a:path w="6350000" h="3653790">
                <a:moveTo>
                  <a:pt x="1229486" y="12700"/>
                </a:moveTo>
                <a:lnTo>
                  <a:pt x="1191386" y="12700"/>
                </a:lnTo>
                <a:lnTo>
                  <a:pt x="1191386" y="0"/>
                </a:lnTo>
                <a:lnTo>
                  <a:pt x="1229486" y="0"/>
                </a:lnTo>
                <a:lnTo>
                  <a:pt x="1229486" y="12700"/>
                </a:lnTo>
                <a:close/>
              </a:path>
              <a:path w="6350000" h="3653790">
                <a:moveTo>
                  <a:pt x="1280286" y="12700"/>
                </a:moveTo>
                <a:lnTo>
                  <a:pt x="1242186" y="12700"/>
                </a:lnTo>
                <a:lnTo>
                  <a:pt x="1242186" y="0"/>
                </a:lnTo>
                <a:lnTo>
                  <a:pt x="1280286" y="0"/>
                </a:lnTo>
                <a:lnTo>
                  <a:pt x="1280286" y="12700"/>
                </a:lnTo>
                <a:close/>
              </a:path>
              <a:path w="6350000" h="3653790">
                <a:moveTo>
                  <a:pt x="1331086" y="12700"/>
                </a:moveTo>
                <a:lnTo>
                  <a:pt x="1292986" y="12700"/>
                </a:lnTo>
                <a:lnTo>
                  <a:pt x="1292986" y="0"/>
                </a:lnTo>
                <a:lnTo>
                  <a:pt x="1331086" y="0"/>
                </a:lnTo>
                <a:lnTo>
                  <a:pt x="1331086" y="12700"/>
                </a:lnTo>
                <a:close/>
              </a:path>
              <a:path w="6350000" h="3653790">
                <a:moveTo>
                  <a:pt x="1381886" y="12700"/>
                </a:moveTo>
                <a:lnTo>
                  <a:pt x="1343786" y="12700"/>
                </a:lnTo>
                <a:lnTo>
                  <a:pt x="1343786" y="0"/>
                </a:lnTo>
                <a:lnTo>
                  <a:pt x="1381886" y="0"/>
                </a:lnTo>
                <a:lnTo>
                  <a:pt x="1381886" y="12700"/>
                </a:lnTo>
                <a:close/>
              </a:path>
              <a:path w="6350000" h="3653790">
                <a:moveTo>
                  <a:pt x="1432686" y="12700"/>
                </a:moveTo>
                <a:lnTo>
                  <a:pt x="1394586" y="12700"/>
                </a:lnTo>
                <a:lnTo>
                  <a:pt x="1394586" y="0"/>
                </a:lnTo>
                <a:lnTo>
                  <a:pt x="1432686" y="0"/>
                </a:lnTo>
                <a:lnTo>
                  <a:pt x="1432686" y="12700"/>
                </a:lnTo>
                <a:close/>
              </a:path>
              <a:path w="6350000" h="3653790">
                <a:moveTo>
                  <a:pt x="1483486" y="12700"/>
                </a:moveTo>
                <a:lnTo>
                  <a:pt x="1445386" y="12700"/>
                </a:lnTo>
                <a:lnTo>
                  <a:pt x="1445386" y="0"/>
                </a:lnTo>
                <a:lnTo>
                  <a:pt x="1483486" y="0"/>
                </a:lnTo>
                <a:lnTo>
                  <a:pt x="1483486" y="12700"/>
                </a:lnTo>
                <a:close/>
              </a:path>
              <a:path w="6350000" h="3653790">
                <a:moveTo>
                  <a:pt x="1534286" y="12700"/>
                </a:moveTo>
                <a:lnTo>
                  <a:pt x="1496186" y="12700"/>
                </a:lnTo>
                <a:lnTo>
                  <a:pt x="1496186" y="0"/>
                </a:lnTo>
                <a:lnTo>
                  <a:pt x="1534286" y="0"/>
                </a:lnTo>
                <a:lnTo>
                  <a:pt x="1534286" y="12700"/>
                </a:lnTo>
                <a:close/>
              </a:path>
              <a:path w="6350000" h="3653790">
                <a:moveTo>
                  <a:pt x="1585086" y="12700"/>
                </a:moveTo>
                <a:lnTo>
                  <a:pt x="1546986" y="12700"/>
                </a:lnTo>
                <a:lnTo>
                  <a:pt x="1546986" y="0"/>
                </a:lnTo>
                <a:lnTo>
                  <a:pt x="1585086" y="0"/>
                </a:lnTo>
                <a:lnTo>
                  <a:pt x="1585086" y="12700"/>
                </a:lnTo>
                <a:close/>
              </a:path>
              <a:path w="6350000" h="3653790">
                <a:moveTo>
                  <a:pt x="1635886" y="12700"/>
                </a:moveTo>
                <a:lnTo>
                  <a:pt x="1597786" y="12700"/>
                </a:lnTo>
                <a:lnTo>
                  <a:pt x="1597786" y="0"/>
                </a:lnTo>
                <a:lnTo>
                  <a:pt x="1635886" y="0"/>
                </a:lnTo>
                <a:lnTo>
                  <a:pt x="1635886" y="12700"/>
                </a:lnTo>
                <a:close/>
              </a:path>
              <a:path w="6350000" h="3653790">
                <a:moveTo>
                  <a:pt x="1686686" y="12700"/>
                </a:moveTo>
                <a:lnTo>
                  <a:pt x="1648586" y="12700"/>
                </a:lnTo>
                <a:lnTo>
                  <a:pt x="1648586" y="0"/>
                </a:lnTo>
                <a:lnTo>
                  <a:pt x="1686686" y="0"/>
                </a:lnTo>
                <a:lnTo>
                  <a:pt x="1686686" y="12700"/>
                </a:lnTo>
                <a:close/>
              </a:path>
              <a:path w="6350000" h="3653790">
                <a:moveTo>
                  <a:pt x="1737486" y="12700"/>
                </a:moveTo>
                <a:lnTo>
                  <a:pt x="1699386" y="12700"/>
                </a:lnTo>
                <a:lnTo>
                  <a:pt x="1699386" y="0"/>
                </a:lnTo>
                <a:lnTo>
                  <a:pt x="1737486" y="0"/>
                </a:lnTo>
                <a:lnTo>
                  <a:pt x="1737486" y="12700"/>
                </a:lnTo>
                <a:close/>
              </a:path>
              <a:path w="6350000" h="3653790">
                <a:moveTo>
                  <a:pt x="1788286" y="12700"/>
                </a:moveTo>
                <a:lnTo>
                  <a:pt x="1750186" y="12700"/>
                </a:lnTo>
                <a:lnTo>
                  <a:pt x="1750186" y="0"/>
                </a:lnTo>
                <a:lnTo>
                  <a:pt x="1788286" y="0"/>
                </a:lnTo>
                <a:lnTo>
                  <a:pt x="1788286" y="12700"/>
                </a:lnTo>
                <a:close/>
              </a:path>
              <a:path w="6350000" h="3653790">
                <a:moveTo>
                  <a:pt x="1839086" y="12700"/>
                </a:moveTo>
                <a:lnTo>
                  <a:pt x="1800986" y="12700"/>
                </a:lnTo>
                <a:lnTo>
                  <a:pt x="1800986" y="0"/>
                </a:lnTo>
                <a:lnTo>
                  <a:pt x="1839086" y="0"/>
                </a:lnTo>
                <a:lnTo>
                  <a:pt x="1839086" y="12700"/>
                </a:lnTo>
                <a:close/>
              </a:path>
              <a:path w="6350000" h="3653790">
                <a:moveTo>
                  <a:pt x="1889886" y="12700"/>
                </a:moveTo>
                <a:lnTo>
                  <a:pt x="1851786" y="12700"/>
                </a:lnTo>
                <a:lnTo>
                  <a:pt x="1851786" y="0"/>
                </a:lnTo>
                <a:lnTo>
                  <a:pt x="1889886" y="0"/>
                </a:lnTo>
                <a:lnTo>
                  <a:pt x="1889886" y="12700"/>
                </a:lnTo>
                <a:close/>
              </a:path>
              <a:path w="6350000" h="3653790">
                <a:moveTo>
                  <a:pt x="1940686" y="12700"/>
                </a:moveTo>
                <a:lnTo>
                  <a:pt x="1902586" y="12700"/>
                </a:lnTo>
                <a:lnTo>
                  <a:pt x="1902586" y="0"/>
                </a:lnTo>
                <a:lnTo>
                  <a:pt x="1940686" y="0"/>
                </a:lnTo>
                <a:lnTo>
                  <a:pt x="1940686" y="12700"/>
                </a:lnTo>
                <a:close/>
              </a:path>
              <a:path w="6350000" h="3653790">
                <a:moveTo>
                  <a:pt x="1991486" y="12700"/>
                </a:moveTo>
                <a:lnTo>
                  <a:pt x="1953386" y="12700"/>
                </a:lnTo>
                <a:lnTo>
                  <a:pt x="1953386" y="0"/>
                </a:lnTo>
                <a:lnTo>
                  <a:pt x="1991486" y="0"/>
                </a:lnTo>
                <a:lnTo>
                  <a:pt x="1991486" y="12700"/>
                </a:lnTo>
                <a:close/>
              </a:path>
              <a:path w="6350000" h="3653790">
                <a:moveTo>
                  <a:pt x="2042286" y="12700"/>
                </a:moveTo>
                <a:lnTo>
                  <a:pt x="2004186" y="12700"/>
                </a:lnTo>
                <a:lnTo>
                  <a:pt x="2004186" y="0"/>
                </a:lnTo>
                <a:lnTo>
                  <a:pt x="2042286" y="0"/>
                </a:lnTo>
                <a:lnTo>
                  <a:pt x="2042286" y="12700"/>
                </a:lnTo>
                <a:close/>
              </a:path>
              <a:path w="6350000" h="3653790">
                <a:moveTo>
                  <a:pt x="2093086" y="12700"/>
                </a:moveTo>
                <a:lnTo>
                  <a:pt x="2054986" y="12700"/>
                </a:lnTo>
                <a:lnTo>
                  <a:pt x="2054986" y="0"/>
                </a:lnTo>
                <a:lnTo>
                  <a:pt x="2093086" y="0"/>
                </a:lnTo>
                <a:lnTo>
                  <a:pt x="2093086" y="12700"/>
                </a:lnTo>
                <a:close/>
              </a:path>
              <a:path w="6350000" h="3653790">
                <a:moveTo>
                  <a:pt x="2143886" y="12700"/>
                </a:moveTo>
                <a:lnTo>
                  <a:pt x="2105786" y="12700"/>
                </a:lnTo>
                <a:lnTo>
                  <a:pt x="2105786" y="0"/>
                </a:lnTo>
                <a:lnTo>
                  <a:pt x="2143886" y="0"/>
                </a:lnTo>
                <a:lnTo>
                  <a:pt x="2143886" y="12700"/>
                </a:lnTo>
                <a:close/>
              </a:path>
              <a:path w="6350000" h="3653790">
                <a:moveTo>
                  <a:pt x="2194686" y="12700"/>
                </a:moveTo>
                <a:lnTo>
                  <a:pt x="2156586" y="12700"/>
                </a:lnTo>
                <a:lnTo>
                  <a:pt x="2156586" y="0"/>
                </a:lnTo>
                <a:lnTo>
                  <a:pt x="2194686" y="0"/>
                </a:lnTo>
                <a:lnTo>
                  <a:pt x="2194686" y="12700"/>
                </a:lnTo>
                <a:close/>
              </a:path>
              <a:path w="6350000" h="3653790">
                <a:moveTo>
                  <a:pt x="2245486" y="12700"/>
                </a:moveTo>
                <a:lnTo>
                  <a:pt x="2207386" y="12700"/>
                </a:lnTo>
                <a:lnTo>
                  <a:pt x="2207386" y="0"/>
                </a:lnTo>
                <a:lnTo>
                  <a:pt x="2245486" y="0"/>
                </a:lnTo>
                <a:lnTo>
                  <a:pt x="2245486" y="12700"/>
                </a:lnTo>
                <a:close/>
              </a:path>
              <a:path w="6350000" h="3653790">
                <a:moveTo>
                  <a:pt x="2296286" y="12700"/>
                </a:moveTo>
                <a:lnTo>
                  <a:pt x="2258186" y="12700"/>
                </a:lnTo>
                <a:lnTo>
                  <a:pt x="2258186" y="0"/>
                </a:lnTo>
                <a:lnTo>
                  <a:pt x="2296286" y="0"/>
                </a:lnTo>
                <a:lnTo>
                  <a:pt x="2296286" y="12700"/>
                </a:lnTo>
                <a:close/>
              </a:path>
              <a:path w="6350000" h="3653790">
                <a:moveTo>
                  <a:pt x="2347086" y="12700"/>
                </a:moveTo>
                <a:lnTo>
                  <a:pt x="2308986" y="12700"/>
                </a:lnTo>
                <a:lnTo>
                  <a:pt x="2308986" y="0"/>
                </a:lnTo>
                <a:lnTo>
                  <a:pt x="2347086" y="0"/>
                </a:lnTo>
                <a:lnTo>
                  <a:pt x="2347086" y="12700"/>
                </a:lnTo>
                <a:close/>
              </a:path>
              <a:path w="6350000" h="3653790">
                <a:moveTo>
                  <a:pt x="2397886" y="12700"/>
                </a:moveTo>
                <a:lnTo>
                  <a:pt x="2359786" y="12700"/>
                </a:lnTo>
                <a:lnTo>
                  <a:pt x="2359786" y="0"/>
                </a:lnTo>
                <a:lnTo>
                  <a:pt x="2397886" y="0"/>
                </a:lnTo>
                <a:lnTo>
                  <a:pt x="2397886" y="12700"/>
                </a:lnTo>
                <a:close/>
              </a:path>
              <a:path w="6350000" h="3653790">
                <a:moveTo>
                  <a:pt x="2448686" y="12700"/>
                </a:moveTo>
                <a:lnTo>
                  <a:pt x="2410586" y="12700"/>
                </a:lnTo>
                <a:lnTo>
                  <a:pt x="2410586" y="0"/>
                </a:lnTo>
                <a:lnTo>
                  <a:pt x="2448686" y="0"/>
                </a:lnTo>
                <a:lnTo>
                  <a:pt x="2448686" y="12700"/>
                </a:lnTo>
                <a:close/>
              </a:path>
              <a:path w="6350000" h="3653790">
                <a:moveTo>
                  <a:pt x="2499486" y="12700"/>
                </a:moveTo>
                <a:lnTo>
                  <a:pt x="2461386" y="12700"/>
                </a:lnTo>
                <a:lnTo>
                  <a:pt x="2461386" y="0"/>
                </a:lnTo>
                <a:lnTo>
                  <a:pt x="2499486" y="0"/>
                </a:lnTo>
                <a:lnTo>
                  <a:pt x="2499486" y="12700"/>
                </a:lnTo>
                <a:close/>
              </a:path>
              <a:path w="6350000" h="3653790">
                <a:moveTo>
                  <a:pt x="2550286" y="12700"/>
                </a:moveTo>
                <a:lnTo>
                  <a:pt x="2512186" y="12700"/>
                </a:lnTo>
                <a:lnTo>
                  <a:pt x="2512186" y="0"/>
                </a:lnTo>
                <a:lnTo>
                  <a:pt x="2550286" y="0"/>
                </a:lnTo>
                <a:lnTo>
                  <a:pt x="2550286" y="12700"/>
                </a:lnTo>
                <a:close/>
              </a:path>
              <a:path w="6350000" h="3653790">
                <a:moveTo>
                  <a:pt x="2601086" y="12700"/>
                </a:moveTo>
                <a:lnTo>
                  <a:pt x="2562986" y="12700"/>
                </a:lnTo>
                <a:lnTo>
                  <a:pt x="2562986" y="0"/>
                </a:lnTo>
                <a:lnTo>
                  <a:pt x="2601086" y="0"/>
                </a:lnTo>
                <a:lnTo>
                  <a:pt x="2601086" y="12700"/>
                </a:lnTo>
                <a:close/>
              </a:path>
              <a:path w="6350000" h="3653790">
                <a:moveTo>
                  <a:pt x="2651886" y="12700"/>
                </a:moveTo>
                <a:lnTo>
                  <a:pt x="2613786" y="12700"/>
                </a:lnTo>
                <a:lnTo>
                  <a:pt x="2613786" y="0"/>
                </a:lnTo>
                <a:lnTo>
                  <a:pt x="2651886" y="0"/>
                </a:lnTo>
                <a:lnTo>
                  <a:pt x="2651886" y="12700"/>
                </a:lnTo>
                <a:close/>
              </a:path>
              <a:path w="6350000" h="3653790">
                <a:moveTo>
                  <a:pt x="2702686" y="12700"/>
                </a:moveTo>
                <a:lnTo>
                  <a:pt x="2664586" y="12700"/>
                </a:lnTo>
                <a:lnTo>
                  <a:pt x="2664586" y="0"/>
                </a:lnTo>
                <a:lnTo>
                  <a:pt x="2702686" y="0"/>
                </a:lnTo>
                <a:lnTo>
                  <a:pt x="2702686" y="12700"/>
                </a:lnTo>
                <a:close/>
              </a:path>
              <a:path w="6350000" h="3653790">
                <a:moveTo>
                  <a:pt x="2753486" y="12700"/>
                </a:moveTo>
                <a:lnTo>
                  <a:pt x="2715386" y="12700"/>
                </a:lnTo>
                <a:lnTo>
                  <a:pt x="2715386" y="0"/>
                </a:lnTo>
                <a:lnTo>
                  <a:pt x="2753486" y="0"/>
                </a:lnTo>
                <a:lnTo>
                  <a:pt x="2753486" y="12700"/>
                </a:lnTo>
                <a:close/>
              </a:path>
              <a:path w="6350000" h="3653790">
                <a:moveTo>
                  <a:pt x="2804286" y="12700"/>
                </a:moveTo>
                <a:lnTo>
                  <a:pt x="2766186" y="12700"/>
                </a:lnTo>
                <a:lnTo>
                  <a:pt x="2766186" y="0"/>
                </a:lnTo>
                <a:lnTo>
                  <a:pt x="2804286" y="0"/>
                </a:lnTo>
                <a:lnTo>
                  <a:pt x="2804286" y="12700"/>
                </a:lnTo>
                <a:close/>
              </a:path>
              <a:path w="6350000" h="3653790">
                <a:moveTo>
                  <a:pt x="2855086" y="12700"/>
                </a:moveTo>
                <a:lnTo>
                  <a:pt x="2816986" y="12700"/>
                </a:lnTo>
                <a:lnTo>
                  <a:pt x="2816986" y="0"/>
                </a:lnTo>
                <a:lnTo>
                  <a:pt x="2855086" y="0"/>
                </a:lnTo>
                <a:lnTo>
                  <a:pt x="2855086" y="12700"/>
                </a:lnTo>
                <a:close/>
              </a:path>
              <a:path w="6350000" h="3653790">
                <a:moveTo>
                  <a:pt x="2905886" y="12700"/>
                </a:moveTo>
                <a:lnTo>
                  <a:pt x="2867786" y="12700"/>
                </a:lnTo>
                <a:lnTo>
                  <a:pt x="2867786" y="0"/>
                </a:lnTo>
                <a:lnTo>
                  <a:pt x="2905886" y="0"/>
                </a:lnTo>
                <a:lnTo>
                  <a:pt x="2905886" y="12700"/>
                </a:lnTo>
                <a:close/>
              </a:path>
              <a:path w="6350000" h="3653790">
                <a:moveTo>
                  <a:pt x="2956686" y="12700"/>
                </a:moveTo>
                <a:lnTo>
                  <a:pt x="2918586" y="12700"/>
                </a:lnTo>
                <a:lnTo>
                  <a:pt x="2918586" y="0"/>
                </a:lnTo>
                <a:lnTo>
                  <a:pt x="2956686" y="0"/>
                </a:lnTo>
                <a:lnTo>
                  <a:pt x="2956686" y="12700"/>
                </a:lnTo>
                <a:close/>
              </a:path>
              <a:path w="6350000" h="3653790">
                <a:moveTo>
                  <a:pt x="3007486" y="12700"/>
                </a:moveTo>
                <a:lnTo>
                  <a:pt x="2969386" y="12700"/>
                </a:lnTo>
                <a:lnTo>
                  <a:pt x="2969386" y="0"/>
                </a:lnTo>
                <a:lnTo>
                  <a:pt x="3007486" y="0"/>
                </a:lnTo>
                <a:lnTo>
                  <a:pt x="3007486" y="12700"/>
                </a:lnTo>
                <a:close/>
              </a:path>
              <a:path w="6350000" h="3653790">
                <a:moveTo>
                  <a:pt x="3058286" y="12700"/>
                </a:moveTo>
                <a:lnTo>
                  <a:pt x="3020186" y="12700"/>
                </a:lnTo>
                <a:lnTo>
                  <a:pt x="3020186" y="0"/>
                </a:lnTo>
                <a:lnTo>
                  <a:pt x="3058286" y="0"/>
                </a:lnTo>
                <a:lnTo>
                  <a:pt x="3058286" y="12700"/>
                </a:lnTo>
                <a:close/>
              </a:path>
              <a:path w="6350000" h="3653790">
                <a:moveTo>
                  <a:pt x="3109086" y="12700"/>
                </a:moveTo>
                <a:lnTo>
                  <a:pt x="3070986" y="12700"/>
                </a:lnTo>
                <a:lnTo>
                  <a:pt x="3070986" y="0"/>
                </a:lnTo>
                <a:lnTo>
                  <a:pt x="3109086" y="0"/>
                </a:lnTo>
                <a:lnTo>
                  <a:pt x="3109086" y="12700"/>
                </a:lnTo>
                <a:close/>
              </a:path>
              <a:path w="6350000" h="3653790">
                <a:moveTo>
                  <a:pt x="3159886" y="12700"/>
                </a:moveTo>
                <a:lnTo>
                  <a:pt x="3121786" y="12700"/>
                </a:lnTo>
                <a:lnTo>
                  <a:pt x="3121786" y="0"/>
                </a:lnTo>
                <a:lnTo>
                  <a:pt x="3159886" y="0"/>
                </a:lnTo>
                <a:lnTo>
                  <a:pt x="3159886" y="12700"/>
                </a:lnTo>
                <a:close/>
              </a:path>
              <a:path w="6350000" h="3653790">
                <a:moveTo>
                  <a:pt x="3210686" y="12700"/>
                </a:moveTo>
                <a:lnTo>
                  <a:pt x="3172586" y="12700"/>
                </a:lnTo>
                <a:lnTo>
                  <a:pt x="3172586" y="0"/>
                </a:lnTo>
                <a:lnTo>
                  <a:pt x="3210686" y="0"/>
                </a:lnTo>
                <a:lnTo>
                  <a:pt x="3210686" y="12700"/>
                </a:lnTo>
                <a:close/>
              </a:path>
              <a:path w="6350000" h="3653790">
                <a:moveTo>
                  <a:pt x="3261486" y="12700"/>
                </a:moveTo>
                <a:lnTo>
                  <a:pt x="3223386" y="12700"/>
                </a:lnTo>
                <a:lnTo>
                  <a:pt x="3223386" y="0"/>
                </a:lnTo>
                <a:lnTo>
                  <a:pt x="3261486" y="0"/>
                </a:lnTo>
                <a:lnTo>
                  <a:pt x="3261486" y="12700"/>
                </a:lnTo>
                <a:close/>
              </a:path>
              <a:path w="6350000" h="3653790">
                <a:moveTo>
                  <a:pt x="3312286" y="12700"/>
                </a:moveTo>
                <a:lnTo>
                  <a:pt x="3274186" y="12700"/>
                </a:lnTo>
                <a:lnTo>
                  <a:pt x="3274186" y="0"/>
                </a:lnTo>
                <a:lnTo>
                  <a:pt x="3312286" y="0"/>
                </a:lnTo>
                <a:lnTo>
                  <a:pt x="3312286" y="12700"/>
                </a:lnTo>
                <a:close/>
              </a:path>
              <a:path w="6350000" h="3653790">
                <a:moveTo>
                  <a:pt x="3363086" y="12700"/>
                </a:moveTo>
                <a:lnTo>
                  <a:pt x="3324986" y="12700"/>
                </a:lnTo>
                <a:lnTo>
                  <a:pt x="3324986" y="0"/>
                </a:lnTo>
                <a:lnTo>
                  <a:pt x="3363086" y="0"/>
                </a:lnTo>
                <a:lnTo>
                  <a:pt x="3363086" y="12700"/>
                </a:lnTo>
                <a:close/>
              </a:path>
              <a:path w="6350000" h="3653790">
                <a:moveTo>
                  <a:pt x="3413886" y="12700"/>
                </a:moveTo>
                <a:lnTo>
                  <a:pt x="3375786" y="12700"/>
                </a:lnTo>
                <a:lnTo>
                  <a:pt x="3375786" y="0"/>
                </a:lnTo>
                <a:lnTo>
                  <a:pt x="3413886" y="0"/>
                </a:lnTo>
                <a:lnTo>
                  <a:pt x="3413886" y="12700"/>
                </a:lnTo>
                <a:close/>
              </a:path>
              <a:path w="6350000" h="3653790">
                <a:moveTo>
                  <a:pt x="3464686" y="12700"/>
                </a:moveTo>
                <a:lnTo>
                  <a:pt x="3426586" y="12700"/>
                </a:lnTo>
                <a:lnTo>
                  <a:pt x="3426586" y="0"/>
                </a:lnTo>
                <a:lnTo>
                  <a:pt x="3464686" y="0"/>
                </a:lnTo>
                <a:lnTo>
                  <a:pt x="3464686" y="12700"/>
                </a:lnTo>
                <a:close/>
              </a:path>
              <a:path w="6350000" h="3653790">
                <a:moveTo>
                  <a:pt x="3515486" y="12700"/>
                </a:moveTo>
                <a:lnTo>
                  <a:pt x="3477386" y="12700"/>
                </a:lnTo>
                <a:lnTo>
                  <a:pt x="3477386" y="0"/>
                </a:lnTo>
                <a:lnTo>
                  <a:pt x="3515486" y="0"/>
                </a:lnTo>
                <a:lnTo>
                  <a:pt x="3515486" y="12700"/>
                </a:lnTo>
                <a:close/>
              </a:path>
              <a:path w="6350000" h="3653790">
                <a:moveTo>
                  <a:pt x="3566286" y="12700"/>
                </a:moveTo>
                <a:lnTo>
                  <a:pt x="3528186" y="12700"/>
                </a:lnTo>
                <a:lnTo>
                  <a:pt x="3528186" y="0"/>
                </a:lnTo>
                <a:lnTo>
                  <a:pt x="3566286" y="0"/>
                </a:lnTo>
                <a:lnTo>
                  <a:pt x="3566286" y="12700"/>
                </a:lnTo>
                <a:close/>
              </a:path>
              <a:path w="6350000" h="3653790">
                <a:moveTo>
                  <a:pt x="3617086" y="12700"/>
                </a:moveTo>
                <a:lnTo>
                  <a:pt x="3578986" y="12700"/>
                </a:lnTo>
                <a:lnTo>
                  <a:pt x="3578986" y="0"/>
                </a:lnTo>
                <a:lnTo>
                  <a:pt x="3617086" y="0"/>
                </a:lnTo>
                <a:lnTo>
                  <a:pt x="3617086" y="12700"/>
                </a:lnTo>
                <a:close/>
              </a:path>
              <a:path w="6350000" h="3653790">
                <a:moveTo>
                  <a:pt x="3667886" y="12700"/>
                </a:moveTo>
                <a:lnTo>
                  <a:pt x="3629786" y="12700"/>
                </a:lnTo>
                <a:lnTo>
                  <a:pt x="3629786" y="0"/>
                </a:lnTo>
                <a:lnTo>
                  <a:pt x="3667886" y="0"/>
                </a:lnTo>
                <a:lnTo>
                  <a:pt x="3667886" y="12700"/>
                </a:lnTo>
                <a:close/>
              </a:path>
              <a:path w="6350000" h="3653790">
                <a:moveTo>
                  <a:pt x="3718686" y="12700"/>
                </a:moveTo>
                <a:lnTo>
                  <a:pt x="3680586" y="12700"/>
                </a:lnTo>
                <a:lnTo>
                  <a:pt x="3680586" y="0"/>
                </a:lnTo>
                <a:lnTo>
                  <a:pt x="3718686" y="0"/>
                </a:lnTo>
                <a:lnTo>
                  <a:pt x="3718686" y="12700"/>
                </a:lnTo>
                <a:close/>
              </a:path>
              <a:path w="6350000" h="3653790">
                <a:moveTo>
                  <a:pt x="3769486" y="12700"/>
                </a:moveTo>
                <a:lnTo>
                  <a:pt x="3731386" y="12700"/>
                </a:lnTo>
                <a:lnTo>
                  <a:pt x="3731386" y="0"/>
                </a:lnTo>
                <a:lnTo>
                  <a:pt x="3769486" y="0"/>
                </a:lnTo>
                <a:lnTo>
                  <a:pt x="3769486" y="12700"/>
                </a:lnTo>
                <a:close/>
              </a:path>
              <a:path w="6350000" h="3653790">
                <a:moveTo>
                  <a:pt x="3820286" y="12700"/>
                </a:moveTo>
                <a:lnTo>
                  <a:pt x="3782186" y="12700"/>
                </a:lnTo>
                <a:lnTo>
                  <a:pt x="3782186" y="0"/>
                </a:lnTo>
                <a:lnTo>
                  <a:pt x="3820286" y="0"/>
                </a:lnTo>
                <a:lnTo>
                  <a:pt x="3820286" y="12700"/>
                </a:lnTo>
                <a:close/>
              </a:path>
              <a:path w="6350000" h="3653790">
                <a:moveTo>
                  <a:pt x="3871086" y="12700"/>
                </a:moveTo>
                <a:lnTo>
                  <a:pt x="3832986" y="12700"/>
                </a:lnTo>
                <a:lnTo>
                  <a:pt x="3832986" y="0"/>
                </a:lnTo>
                <a:lnTo>
                  <a:pt x="3871086" y="0"/>
                </a:lnTo>
                <a:lnTo>
                  <a:pt x="3871086" y="12700"/>
                </a:lnTo>
                <a:close/>
              </a:path>
              <a:path w="6350000" h="3653790">
                <a:moveTo>
                  <a:pt x="3921886" y="12700"/>
                </a:moveTo>
                <a:lnTo>
                  <a:pt x="3883786" y="12700"/>
                </a:lnTo>
                <a:lnTo>
                  <a:pt x="3883786" y="0"/>
                </a:lnTo>
                <a:lnTo>
                  <a:pt x="3921886" y="0"/>
                </a:lnTo>
                <a:lnTo>
                  <a:pt x="3921886" y="12700"/>
                </a:lnTo>
                <a:close/>
              </a:path>
              <a:path w="6350000" h="3653790">
                <a:moveTo>
                  <a:pt x="3972686" y="12700"/>
                </a:moveTo>
                <a:lnTo>
                  <a:pt x="3934586" y="12700"/>
                </a:lnTo>
                <a:lnTo>
                  <a:pt x="3934586" y="0"/>
                </a:lnTo>
                <a:lnTo>
                  <a:pt x="3972686" y="0"/>
                </a:lnTo>
                <a:lnTo>
                  <a:pt x="3972686" y="12700"/>
                </a:lnTo>
                <a:close/>
              </a:path>
              <a:path w="6350000" h="3653790">
                <a:moveTo>
                  <a:pt x="4023486" y="12700"/>
                </a:moveTo>
                <a:lnTo>
                  <a:pt x="3985386" y="12700"/>
                </a:lnTo>
                <a:lnTo>
                  <a:pt x="3985386" y="0"/>
                </a:lnTo>
                <a:lnTo>
                  <a:pt x="4023486" y="0"/>
                </a:lnTo>
                <a:lnTo>
                  <a:pt x="4023486" y="12700"/>
                </a:lnTo>
                <a:close/>
              </a:path>
              <a:path w="6350000" h="3653790">
                <a:moveTo>
                  <a:pt x="4074286" y="12700"/>
                </a:moveTo>
                <a:lnTo>
                  <a:pt x="4036186" y="12700"/>
                </a:lnTo>
                <a:lnTo>
                  <a:pt x="4036186" y="0"/>
                </a:lnTo>
                <a:lnTo>
                  <a:pt x="4074286" y="0"/>
                </a:lnTo>
                <a:lnTo>
                  <a:pt x="4074286" y="12700"/>
                </a:lnTo>
                <a:close/>
              </a:path>
              <a:path w="6350000" h="3653790">
                <a:moveTo>
                  <a:pt x="4125086" y="12700"/>
                </a:moveTo>
                <a:lnTo>
                  <a:pt x="4086986" y="12700"/>
                </a:lnTo>
                <a:lnTo>
                  <a:pt x="4086986" y="0"/>
                </a:lnTo>
                <a:lnTo>
                  <a:pt x="4125086" y="0"/>
                </a:lnTo>
                <a:lnTo>
                  <a:pt x="4125086" y="12700"/>
                </a:lnTo>
                <a:close/>
              </a:path>
              <a:path w="6350000" h="3653790">
                <a:moveTo>
                  <a:pt x="4175886" y="12700"/>
                </a:moveTo>
                <a:lnTo>
                  <a:pt x="4137786" y="12700"/>
                </a:lnTo>
                <a:lnTo>
                  <a:pt x="4137786" y="0"/>
                </a:lnTo>
                <a:lnTo>
                  <a:pt x="4175886" y="0"/>
                </a:lnTo>
                <a:lnTo>
                  <a:pt x="4175886" y="12700"/>
                </a:lnTo>
                <a:close/>
              </a:path>
              <a:path w="6350000" h="3653790">
                <a:moveTo>
                  <a:pt x="4226686" y="12700"/>
                </a:moveTo>
                <a:lnTo>
                  <a:pt x="4188586" y="12700"/>
                </a:lnTo>
                <a:lnTo>
                  <a:pt x="4188586" y="0"/>
                </a:lnTo>
                <a:lnTo>
                  <a:pt x="4226686" y="0"/>
                </a:lnTo>
                <a:lnTo>
                  <a:pt x="4226686" y="12700"/>
                </a:lnTo>
                <a:close/>
              </a:path>
              <a:path w="6350000" h="3653790">
                <a:moveTo>
                  <a:pt x="4277487" y="12700"/>
                </a:moveTo>
                <a:lnTo>
                  <a:pt x="4239386" y="12700"/>
                </a:lnTo>
                <a:lnTo>
                  <a:pt x="4239386" y="0"/>
                </a:lnTo>
                <a:lnTo>
                  <a:pt x="4277487" y="0"/>
                </a:lnTo>
                <a:lnTo>
                  <a:pt x="4277487" y="12700"/>
                </a:lnTo>
                <a:close/>
              </a:path>
              <a:path w="6350000" h="3653790">
                <a:moveTo>
                  <a:pt x="4328287" y="12700"/>
                </a:moveTo>
                <a:lnTo>
                  <a:pt x="4290187" y="12700"/>
                </a:lnTo>
                <a:lnTo>
                  <a:pt x="4290187" y="0"/>
                </a:lnTo>
                <a:lnTo>
                  <a:pt x="4328287" y="0"/>
                </a:lnTo>
                <a:lnTo>
                  <a:pt x="4328287" y="12700"/>
                </a:lnTo>
                <a:close/>
              </a:path>
              <a:path w="6350000" h="3653790">
                <a:moveTo>
                  <a:pt x="4379087" y="12700"/>
                </a:moveTo>
                <a:lnTo>
                  <a:pt x="4340987" y="12700"/>
                </a:lnTo>
                <a:lnTo>
                  <a:pt x="4340987" y="0"/>
                </a:lnTo>
                <a:lnTo>
                  <a:pt x="4379087" y="0"/>
                </a:lnTo>
                <a:lnTo>
                  <a:pt x="4379087" y="12700"/>
                </a:lnTo>
                <a:close/>
              </a:path>
              <a:path w="6350000" h="3653790">
                <a:moveTo>
                  <a:pt x="4429887" y="12700"/>
                </a:moveTo>
                <a:lnTo>
                  <a:pt x="4391787" y="12700"/>
                </a:lnTo>
                <a:lnTo>
                  <a:pt x="4391787" y="0"/>
                </a:lnTo>
                <a:lnTo>
                  <a:pt x="4429887" y="0"/>
                </a:lnTo>
                <a:lnTo>
                  <a:pt x="4429887" y="12700"/>
                </a:lnTo>
                <a:close/>
              </a:path>
              <a:path w="6350000" h="3653790">
                <a:moveTo>
                  <a:pt x="4480687" y="12700"/>
                </a:moveTo>
                <a:lnTo>
                  <a:pt x="4442587" y="12700"/>
                </a:lnTo>
                <a:lnTo>
                  <a:pt x="4442587" y="0"/>
                </a:lnTo>
                <a:lnTo>
                  <a:pt x="4480687" y="0"/>
                </a:lnTo>
                <a:lnTo>
                  <a:pt x="4480687" y="12700"/>
                </a:lnTo>
                <a:close/>
              </a:path>
              <a:path w="6350000" h="3653790">
                <a:moveTo>
                  <a:pt x="4531487" y="12700"/>
                </a:moveTo>
                <a:lnTo>
                  <a:pt x="4493387" y="12700"/>
                </a:lnTo>
                <a:lnTo>
                  <a:pt x="4493387" y="0"/>
                </a:lnTo>
                <a:lnTo>
                  <a:pt x="4531487" y="0"/>
                </a:lnTo>
                <a:lnTo>
                  <a:pt x="4531487" y="12700"/>
                </a:lnTo>
                <a:close/>
              </a:path>
              <a:path w="6350000" h="3653790">
                <a:moveTo>
                  <a:pt x="4582287" y="12700"/>
                </a:moveTo>
                <a:lnTo>
                  <a:pt x="4544187" y="12700"/>
                </a:lnTo>
                <a:lnTo>
                  <a:pt x="4544187" y="0"/>
                </a:lnTo>
                <a:lnTo>
                  <a:pt x="4582287" y="0"/>
                </a:lnTo>
                <a:lnTo>
                  <a:pt x="4582287" y="12700"/>
                </a:lnTo>
                <a:close/>
              </a:path>
              <a:path w="6350000" h="3653790">
                <a:moveTo>
                  <a:pt x="4633087" y="12700"/>
                </a:moveTo>
                <a:lnTo>
                  <a:pt x="4594987" y="12700"/>
                </a:lnTo>
                <a:lnTo>
                  <a:pt x="4594987" y="0"/>
                </a:lnTo>
                <a:lnTo>
                  <a:pt x="4633087" y="0"/>
                </a:lnTo>
                <a:lnTo>
                  <a:pt x="4633087" y="12700"/>
                </a:lnTo>
                <a:close/>
              </a:path>
              <a:path w="6350000" h="3653790">
                <a:moveTo>
                  <a:pt x="4683887" y="12700"/>
                </a:moveTo>
                <a:lnTo>
                  <a:pt x="4645787" y="12700"/>
                </a:lnTo>
                <a:lnTo>
                  <a:pt x="4645787" y="0"/>
                </a:lnTo>
                <a:lnTo>
                  <a:pt x="4683887" y="0"/>
                </a:lnTo>
                <a:lnTo>
                  <a:pt x="4683887" y="12700"/>
                </a:lnTo>
                <a:close/>
              </a:path>
              <a:path w="6350000" h="3653790">
                <a:moveTo>
                  <a:pt x="4734687" y="12700"/>
                </a:moveTo>
                <a:lnTo>
                  <a:pt x="4696587" y="12700"/>
                </a:lnTo>
                <a:lnTo>
                  <a:pt x="4696587" y="0"/>
                </a:lnTo>
                <a:lnTo>
                  <a:pt x="4734687" y="0"/>
                </a:lnTo>
                <a:lnTo>
                  <a:pt x="4734687" y="12700"/>
                </a:lnTo>
                <a:close/>
              </a:path>
              <a:path w="6350000" h="3653790">
                <a:moveTo>
                  <a:pt x="4785487" y="12700"/>
                </a:moveTo>
                <a:lnTo>
                  <a:pt x="4747387" y="12700"/>
                </a:lnTo>
                <a:lnTo>
                  <a:pt x="4747387" y="0"/>
                </a:lnTo>
                <a:lnTo>
                  <a:pt x="4785487" y="0"/>
                </a:lnTo>
                <a:lnTo>
                  <a:pt x="4785487" y="12700"/>
                </a:lnTo>
                <a:close/>
              </a:path>
              <a:path w="6350000" h="3653790">
                <a:moveTo>
                  <a:pt x="4836287" y="12700"/>
                </a:moveTo>
                <a:lnTo>
                  <a:pt x="4798187" y="12700"/>
                </a:lnTo>
                <a:lnTo>
                  <a:pt x="4798187" y="0"/>
                </a:lnTo>
                <a:lnTo>
                  <a:pt x="4836287" y="0"/>
                </a:lnTo>
                <a:lnTo>
                  <a:pt x="4836287" y="12700"/>
                </a:lnTo>
                <a:close/>
              </a:path>
              <a:path w="6350000" h="3653790">
                <a:moveTo>
                  <a:pt x="4887087" y="12700"/>
                </a:moveTo>
                <a:lnTo>
                  <a:pt x="4848987" y="12700"/>
                </a:lnTo>
                <a:lnTo>
                  <a:pt x="4848987" y="0"/>
                </a:lnTo>
                <a:lnTo>
                  <a:pt x="4887087" y="0"/>
                </a:lnTo>
                <a:lnTo>
                  <a:pt x="4887087" y="12700"/>
                </a:lnTo>
                <a:close/>
              </a:path>
              <a:path w="6350000" h="3653790">
                <a:moveTo>
                  <a:pt x="4937887" y="12700"/>
                </a:moveTo>
                <a:lnTo>
                  <a:pt x="4899787" y="12700"/>
                </a:lnTo>
                <a:lnTo>
                  <a:pt x="4899787" y="0"/>
                </a:lnTo>
                <a:lnTo>
                  <a:pt x="4937887" y="0"/>
                </a:lnTo>
                <a:lnTo>
                  <a:pt x="4937887" y="12700"/>
                </a:lnTo>
                <a:close/>
              </a:path>
              <a:path w="6350000" h="3653790">
                <a:moveTo>
                  <a:pt x="4988687" y="12700"/>
                </a:moveTo>
                <a:lnTo>
                  <a:pt x="4950587" y="12700"/>
                </a:lnTo>
                <a:lnTo>
                  <a:pt x="4950587" y="0"/>
                </a:lnTo>
                <a:lnTo>
                  <a:pt x="4988687" y="0"/>
                </a:lnTo>
                <a:lnTo>
                  <a:pt x="4988687" y="12700"/>
                </a:lnTo>
                <a:close/>
              </a:path>
              <a:path w="6350000" h="3653790">
                <a:moveTo>
                  <a:pt x="5039487" y="12700"/>
                </a:moveTo>
                <a:lnTo>
                  <a:pt x="5001387" y="12700"/>
                </a:lnTo>
                <a:lnTo>
                  <a:pt x="5001387" y="0"/>
                </a:lnTo>
                <a:lnTo>
                  <a:pt x="5039487" y="0"/>
                </a:lnTo>
                <a:lnTo>
                  <a:pt x="5039487" y="12700"/>
                </a:lnTo>
                <a:close/>
              </a:path>
              <a:path w="6350000" h="3653790">
                <a:moveTo>
                  <a:pt x="5090287" y="12700"/>
                </a:moveTo>
                <a:lnTo>
                  <a:pt x="5052187" y="12700"/>
                </a:lnTo>
                <a:lnTo>
                  <a:pt x="5052187" y="0"/>
                </a:lnTo>
                <a:lnTo>
                  <a:pt x="5090287" y="0"/>
                </a:lnTo>
                <a:lnTo>
                  <a:pt x="5090287" y="12700"/>
                </a:lnTo>
                <a:close/>
              </a:path>
              <a:path w="6350000" h="3653790">
                <a:moveTo>
                  <a:pt x="5141087" y="12700"/>
                </a:moveTo>
                <a:lnTo>
                  <a:pt x="5102987" y="12700"/>
                </a:lnTo>
                <a:lnTo>
                  <a:pt x="5102987" y="0"/>
                </a:lnTo>
                <a:lnTo>
                  <a:pt x="5141087" y="0"/>
                </a:lnTo>
                <a:lnTo>
                  <a:pt x="5141087" y="12700"/>
                </a:lnTo>
                <a:close/>
              </a:path>
              <a:path w="6350000" h="3653790">
                <a:moveTo>
                  <a:pt x="5191887" y="12700"/>
                </a:moveTo>
                <a:lnTo>
                  <a:pt x="5153787" y="12700"/>
                </a:lnTo>
                <a:lnTo>
                  <a:pt x="5153787" y="0"/>
                </a:lnTo>
                <a:lnTo>
                  <a:pt x="5191887" y="0"/>
                </a:lnTo>
                <a:lnTo>
                  <a:pt x="5191887" y="12700"/>
                </a:lnTo>
                <a:close/>
              </a:path>
              <a:path w="6350000" h="3653790">
                <a:moveTo>
                  <a:pt x="5242687" y="12700"/>
                </a:moveTo>
                <a:lnTo>
                  <a:pt x="5204587" y="12700"/>
                </a:lnTo>
                <a:lnTo>
                  <a:pt x="5204587" y="0"/>
                </a:lnTo>
                <a:lnTo>
                  <a:pt x="5242687" y="0"/>
                </a:lnTo>
                <a:lnTo>
                  <a:pt x="5242687" y="12700"/>
                </a:lnTo>
                <a:close/>
              </a:path>
              <a:path w="6350000" h="3653790">
                <a:moveTo>
                  <a:pt x="5293487" y="12700"/>
                </a:moveTo>
                <a:lnTo>
                  <a:pt x="5255387" y="12700"/>
                </a:lnTo>
                <a:lnTo>
                  <a:pt x="5255387" y="0"/>
                </a:lnTo>
                <a:lnTo>
                  <a:pt x="5293487" y="0"/>
                </a:lnTo>
                <a:lnTo>
                  <a:pt x="5293487" y="12700"/>
                </a:lnTo>
                <a:close/>
              </a:path>
              <a:path w="6350000" h="3653790">
                <a:moveTo>
                  <a:pt x="5344287" y="12700"/>
                </a:moveTo>
                <a:lnTo>
                  <a:pt x="5306187" y="12700"/>
                </a:lnTo>
                <a:lnTo>
                  <a:pt x="5306187" y="0"/>
                </a:lnTo>
                <a:lnTo>
                  <a:pt x="5344287" y="0"/>
                </a:lnTo>
                <a:lnTo>
                  <a:pt x="5344287" y="12700"/>
                </a:lnTo>
                <a:close/>
              </a:path>
              <a:path w="6350000" h="3653790">
                <a:moveTo>
                  <a:pt x="5395087" y="12700"/>
                </a:moveTo>
                <a:lnTo>
                  <a:pt x="5356987" y="12700"/>
                </a:lnTo>
                <a:lnTo>
                  <a:pt x="5356987" y="0"/>
                </a:lnTo>
                <a:lnTo>
                  <a:pt x="5395087" y="0"/>
                </a:lnTo>
                <a:lnTo>
                  <a:pt x="5395087" y="12700"/>
                </a:lnTo>
                <a:close/>
              </a:path>
              <a:path w="6350000" h="3653790">
                <a:moveTo>
                  <a:pt x="5445887" y="12700"/>
                </a:moveTo>
                <a:lnTo>
                  <a:pt x="5407787" y="12700"/>
                </a:lnTo>
                <a:lnTo>
                  <a:pt x="5407787" y="0"/>
                </a:lnTo>
                <a:lnTo>
                  <a:pt x="5445887" y="0"/>
                </a:lnTo>
                <a:lnTo>
                  <a:pt x="5445887" y="12700"/>
                </a:lnTo>
                <a:close/>
              </a:path>
              <a:path w="6350000" h="3653790">
                <a:moveTo>
                  <a:pt x="5496687" y="12700"/>
                </a:moveTo>
                <a:lnTo>
                  <a:pt x="5458587" y="12700"/>
                </a:lnTo>
                <a:lnTo>
                  <a:pt x="5458587" y="0"/>
                </a:lnTo>
                <a:lnTo>
                  <a:pt x="5496687" y="0"/>
                </a:lnTo>
                <a:lnTo>
                  <a:pt x="5496687" y="12700"/>
                </a:lnTo>
                <a:close/>
              </a:path>
              <a:path w="6350000" h="3653790">
                <a:moveTo>
                  <a:pt x="5547487" y="12700"/>
                </a:moveTo>
                <a:lnTo>
                  <a:pt x="5509387" y="12700"/>
                </a:lnTo>
                <a:lnTo>
                  <a:pt x="5509387" y="0"/>
                </a:lnTo>
                <a:lnTo>
                  <a:pt x="5547487" y="0"/>
                </a:lnTo>
                <a:lnTo>
                  <a:pt x="5547487" y="12700"/>
                </a:lnTo>
                <a:close/>
              </a:path>
              <a:path w="6350000" h="3653790">
                <a:moveTo>
                  <a:pt x="5598287" y="12700"/>
                </a:moveTo>
                <a:lnTo>
                  <a:pt x="5560187" y="12700"/>
                </a:lnTo>
                <a:lnTo>
                  <a:pt x="5560187" y="0"/>
                </a:lnTo>
                <a:lnTo>
                  <a:pt x="5598287" y="0"/>
                </a:lnTo>
                <a:lnTo>
                  <a:pt x="5598287" y="12700"/>
                </a:lnTo>
                <a:close/>
              </a:path>
              <a:path w="6350000" h="3653790">
                <a:moveTo>
                  <a:pt x="5649087" y="12700"/>
                </a:moveTo>
                <a:lnTo>
                  <a:pt x="5610987" y="12700"/>
                </a:lnTo>
                <a:lnTo>
                  <a:pt x="5610987" y="0"/>
                </a:lnTo>
                <a:lnTo>
                  <a:pt x="5649087" y="0"/>
                </a:lnTo>
                <a:lnTo>
                  <a:pt x="5649087" y="12700"/>
                </a:lnTo>
                <a:close/>
              </a:path>
              <a:path w="6350000" h="3653790">
                <a:moveTo>
                  <a:pt x="5699887" y="12700"/>
                </a:moveTo>
                <a:lnTo>
                  <a:pt x="5661787" y="12700"/>
                </a:lnTo>
                <a:lnTo>
                  <a:pt x="5661787" y="0"/>
                </a:lnTo>
                <a:lnTo>
                  <a:pt x="5699887" y="0"/>
                </a:lnTo>
                <a:lnTo>
                  <a:pt x="5699887" y="12700"/>
                </a:lnTo>
                <a:close/>
              </a:path>
              <a:path w="6350000" h="3653790">
                <a:moveTo>
                  <a:pt x="5750687" y="12700"/>
                </a:moveTo>
                <a:lnTo>
                  <a:pt x="5712587" y="12700"/>
                </a:lnTo>
                <a:lnTo>
                  <a:pt x="5712587" y="0"/>
                </a:lnTo>
                <a:lnTo>
                  <a:pt x="5750687" y="0"/>
                </a:lnTo>
                <a:lnTo>
                  <a:pt x="5750687" y="12700"/>
                </a:lnTo>
                <a:close/>
              </a:path>
              <a:path w="6350000" h="3653790">
                <a:moveTo>
                  <a:pt x="5801487" y="12700"/>
                </a:moveTo>
                <a:lnTo>
                  <a:pt x="5763387" y="12700"/>
                </a:lnTo>
                <a:lnTo>
                  <a:pt x="5763387" y="0"/>
                </a:lnTo>
                <a:lnTo>
                  <a:pt x="5801487" y="0"/>
                </a:lnTo>
                <a:lnTo>
                  <a:pt x="5801487" y="12700"/>
                </a:lnTo>
                <a:close/>
              </a:path>
              <a:path w="6350000" h="3653790">
                <a:moveTo>
                  <a:pt x="5852287" y="12700"/>
                </a:moveTo>
                <a:lnTo>
                  <a:pt x="5814187" y="12700"/>
                </a:lnTo>
                <a:lnTo>
                  <a:pt x="5814187" y="0"/>
                </a:lnTo>
                <a:lnTo>
                  <a:pt x="5852287" y="0"/>
                </a:lnTo>
                <a:lnTo>
                  <a:pt x="5852287" y="12700"/>
                </a:lnTo>
                <a:close/>
              </a:path>
              <a:path w="6350000" h="3653790">
                <a:moveTo>
                  <a:pt x="5903087" y="12700"/>
                </a:moveTo>
                <a:lnTo>
                  <a:pt x="5864987" y="12700"/>
                </a:lnTo>
                <a:lnTo>
                  <a:pt x="5864987" y="0"/>
                </a:lnTo>
                <a:lnTo>
                  <a:pt x="5903087" y="0"/>
                </a:lnTo>
                <a:lnTo>
                  <a:pt x="5903087" y="12700"/>
                </a:lnTo>
                <a:close/>
              </a:path>
              <a:path w="6350000" h="3653790">
                <a:moveTo>
                  <a:pt x="5953887" y="12700"/>
                </a:moveTo>
                <a:lnTo>
                  <a:pt x="5915787" y="12700"/>
                </a:lnTo>
                <a:lnTo>
                  <a:pt x="5915787" y="0"/>
                </a:lnTo>
                <a:lnTo>
                  <a:pt x="5953887" y="0"/>
                </a:lnTo>
                <a:lnTo>
                  <a:pt x="5953887" y="12700"/>
                </a:lnTo>
                <a:close/>
              </a:path>
              <a:path w="6350000" h="3653790">
                <a:moveTo>
                  <a:pt x="6004687" y="12700"/>
                </a:moveTo>
                <a:lnTo>
                  <a:pt x="5966587" y="12700"/>
                </a:lnTo>
                <a:lnTo>
                  <a:pt x="5966587" y="0"/>
                </a:lnTo>
                <a:lnTo>
                  <a:pt x="6004687" y="0"/>
                </a:lnTo>
                <a:lnTo>
                  <a:pt x="6004687" y="12700"/>
                </a:lnTo>
                <a:close/>
              </a:path>
              <a:path w="6350000" h="3653790">
                <a:moveTo>
                  <a:pt x="6055487" y="12700"/>
                </a:moveTo>
                <a:lnTo>
                  <a:pt x="6017387" y="12700"/>
                </a:lnTo>
                <a:lnTo>
                  <a:pt x="6017387" y="0"/>
                </a:lnTo>
                <a:lnTo>
                  <a:pt x="6055487" y="0"/>
                </a:lnTo>
                <a:lnTo>
                  <a:pt x="6055487" y="12700"/>
                </a:lnTo>
                <a:close/>
              </a:path>
              <a:path w="6350000" h="3653790">
                <a:moveTo>
                  <a:pt x="6106287" y="12700"/>
                </a:moveTo>
                <a:lnTo>
                  <a:pt x="6068187" y="12700"/>
                </a:lnTo>
                <a:lnTo>
                  <a:pt x="6068187" y="0"/>
                </a:lnTo>
                <a:lnTo>
                  <a:pt x="6106287" y="0"/>
                </a:lnTo>
                <a:lnTo>
                  <a:pt x="6106287" y="12700"/>
                </a:lnTo>
                <a:close/>
              </a:path>
              <a:path w="6350000" h="3653790">
                <a:moveTo>
                  <a:pt x="6157087" y="12700"/>
                </a:moveTo>
                <a:lnTo>
                  <a:pt x="6118987" y="12700"/>
                </a:lnTo>
                <a:lnTo>
                  <a:pt x="6118987" y="0"/>
                </a:lnTo>
                <a:lnTo>
                  <a:pt x="6157087" y="0"/>
                </a:lnTo>
                <a:lnTo>
                  <a:pt x="6157087" y="12700"/>
                </a:lnTo>
                <a:close/>
              </a:path>
              <a:path w="6350000" h="3653790">
                <a:moveTo>
                  <a:pt x="6207887" y="12700"/>
                </a:moveTo>
                <a:lnTo>
                  <a:pt x="6169787" y="12700"/>
                </a:lnTo>
                <a:lnTo>
                  <a:pt x="6169787" y="0"/>
                </a:lnTo>
                <a:lnTo>
                  <a:pt x="6207887" y="0"/>
                </a:lnTo>
                <a:lnTo>
                  <a:pt x="6207887" y="12700"/>
                </a:lnTo>
                <a:close/>
              </a:path>
              <a:path w="6350000" h="3653790">
                <a:moveTo>
                  <a:pt x="6258687" y="12700"/>
                </a:moveTo>
                <a:lnTo>
                  <a:pt x="6220587" y="12700"/>
                </a:lnTo>
                <a:lnTo>
                  <a:pt x="6220587" y="0"/>
                </a:lnTo>
                <a:lnTo>
                  <a:pt x="6258687" y="0"/>
                </a:lnTo>
                <a:lnTo>
                  <a:pt x="6258687" y="12700"/>
                </a:lnTo>
                <a:close/>
              </a:path>
              <a:path w="6350000" h="3653790">
                <a:moveTo>
                  <a:pt x="6309487" y="12700"/>
                </a:moveTo>
                <a:lnTo>
                  <a:pt x="6271387" y="12700"/>
                </a:lnTo>
                <a:lnTo>
                  <a:pt x="6271387" y="0"/>
                </a:lnTo>
                <a:lnTo>
                  <a:pt x="6309487" y="0"/>
                </a:lnTo>
                <a:lnTo>
                  <a:pt x="6309487" y="12700"/>
                </a:lnTo>
                <a:close/>
              </a:path>
              <a:path w="6350000" h="3653790">
                <a:moveTo>
                  <a:pt x="6337300" y="12700"/>
                </a:moveTo>
                <a:lnTo>
                  <a:pt x="6322187" y="12700"/>
                </a:lnTo>
                <a:lnTo>
                  <a:pt x="6322187" y="0"/>
                </a:lnTo>
                <a:lnTo>
                  <a:pt x="6343650" y="0"/>
                </a:lnTo>
                <a:lnTo>
                  <a:pt x="6343650" y="6350"/>
                </a:lnTo>
                <a:lnTo>
                  <a:pt x="6337300" y="6350"/>
                </a:lnTo>
                <a:lnTo>
                  <a:pt x="6337300" y="12700"/>
                </a:lnTo>
                <a:close/>
              </a:path>
              <a:path w="6350000" h="3653790">
                <a:moveTo>
                  <a:pt x="6350000" y="22987"/>
                </a:moveTo>
                <a:lnTo>
                  <a:pt x="6337300" y="22987"/>
                </a:lnTo>
                <a:lnTo>
                  <a:pt x="6337300" y="6350"/>
                </a:lnTo>
                <a:lnTo>
                  <a:pt x="6343650" y="6350"/>
                </a:lnTo>
                <a:lnTo>
                  <a:pt x="6343650" y="12700"/>
                </a:lnTo>
                <a:lnTo>
                  <a:pt x="6350000" y="12700"/>
                </a:lnTo>
                <a:lnTo>
                  <a:pt x="6350000" y="22987"/>
                </a:lnTo>
                <a:close/>
              </a:path>
              <a:path w="6350000" h="3653790">
                <a:moveTo>
                  <a:pt x="6350000" y="12700"/>
                </a:moveTo>
                <a:lnTo>
                  <a:pt x="6343650" y="12700"/>
                </a:lnTo>
                <a:lnTo>
                  <a:pt x="6343650" y="6350"/>
                </a:lnTo>
                <a:lnTo>
                  <a:pt x="6350000" y="6350"/>
                </a:lnTo>
                <a:lnTo>
                  <a:pt x="6350000" y="12700"/>
                </a:lnTo>
                <a:close/>
              </a:path>
              <a:path w="6350000" h="3653790">
                <a:moveTo>
                  <a:pt x="6350000" y="73787"/>
                </a:moveTo>
                <a:lnTo>
                  <a:pt x="6337300" y="73787"/>
                </a:lnTo>
                <a:lnTo>
                  <a:pt x="6337300" y="35687"/>
                </a:lnTo>
                <a:lnTo>
                  <a:pt x="6350000" y="35687"/>
                </a:lnTo>
                <a:lnTo>
                  <a:pt x="6350000" y="73787"/>
                </a:lnTo>
                <a:close/>
              </a:path>
              <a:path w="6350000" h="3653790">
                <a:moveTo>
                  <a:pt x="6350000" y="124587"/>
                </a:moveTo>
                <a:lnTo>
                  <a:pt x="6337300" y="124587"/>
                </a:lnTo>
                <a:lnTo>
                  <a:pt x="6337300" y="86487"/>
                </a:lnTo>
                <a:lnTo>
                  <a:pt x="6350000" y="86487"/>
                </a:lnTo>
                <a:lnTo>
                  <a:pt x="6350000" y="124587"/>
                </a:lnTo>
                <a:close/>
              </a:path>
              <a:path w="6350000" h="3653790">
                <a:moveTo>
                  <a:pt x="6350000" y="175387"/>
                </a:moveTo>
                <a:lnTo>
                  <a:pt x="6337300" y="175387"/>
                </a:lnTo>
                <a:lnTo>
                  <a:pt x="6337300" y="137287"/>
                </a:lnTo>
                <a:lnTo>
                  <a:pt x="6350000" y="137287"/>
                </a:lnTo>
                <a:lnTo>
                  <a:pt x="6350000" y="175387"/>
                </a:lnTo>
                <a:close/>
              </a:path>
              <a:path w="6350000" h="3653790">
                <a:moveTo>
                  <a:pt x="6350000" y="226187"/>
                </a:moveTo>
                <a:lnTo>
                  <a:pt x="6337300" y="226187"/>
                </a:lnTo>
                <a:lnTo>
                  <a:pt x="6337300" y="188087"/>
                </a:lnTo>
                <a:lnTo>
                  <a:pt x="6350000" y="188087"/>
                </a:lnTo>
                <a:lnTo>
                  <a:pt x="6350000" y="226187"/>
                </a:lnTo>
                <a:close/>
              </a:path>
              <a:path w="6350000" h="3653790">
                <a:moveTo>
                  <a:pt x="6350000" y="276987"/>
                </a:moveTo>
                <a:lnTo>
                  <a:pt x="6337300" y="276987"/>
                </a:lnTo>
                <a:lnTo>
                  <a:pt x="6337300" y="238887"/>
                </a:lnTo>
                <a:lnTo>
                  <a:pt x="6350000" y="238887"/>
                </a:lnTo>
                <a:lnTo>
                  <a:pt x="6350000" y="276987"/>
                </a:lnTo>
                <a:close/>
              </a:path>
              <a:path w="6350000" h="3653790">
                <a:moveTo>
                  <a:pt x="6350000" y="327787"/>
                </a:moveTo>
                <a:lnTo>
                  <a:pt x="6337300" y="327787"/>
                </a:lnTo>
                <a:lnTo>
                  <a:pt x="6337300" y="289687"/>
                </a:lnTo>
                <a:lnTo>
                  <a:pt x="6350000" y="289687"/>
                </a:lnTo>
                <a:lnTo>
                  <a:pt x="6350000" y="327787"/>
                </a:lnTo>
                <a:close/>
              </a:path>
              <a:path w="6350000" h="3653790">
                <a:moveTo>
                  <a:pt x="6350000" y="378587"/>
                </a:moveTo>
                <a:lnTo>
                  <a:pt x="6337300" y="378587"/>
                </a:lnTo>
                <a:lnTo>
                  <a:pt x="6337300" y="340487"/>
                </a:lnTo>
                <a:lnTo>
                  <a:pt x="6350000" y="340487"/>
                </a:lnTo>
                <a:lnTo>
                  <a:pt x="6350000" y="378587"/>
                </a:lnTo>
                <a:close/>
              </a:path>
              <a:path w="6350000" h="3653790">
                <a:moveTo>
                  <a:pt x="6350000" y="429387"/>
                </a:moveTo>
                <a:lnTo>
                  <a:pt x="6337300" y="429387"/>
                </a:lnTo>
                <a:lnTo>
                  <a:pt x="6337300" y="391287"/>
                </a:lnTo>
                <a:lnTo>
                  <a:pt x="6350000" y="391287"/>
                </a:lnTo>
                <a:lnTo>
                  <a:pt x="6350000" y="429387"/>
                </a:lnTo>
                <a:close/>
              </a:path>
              <a:path w="6350000" h="3653790">
                <a:moveTo>
                  <a:pt x="6350000" y="480187"/>
                </a:moveTo>
                <a:lnTo>
                  <a:pt x="6337300" y="480187"/>
                </a:lnTo>
                <a:lnTo>
                  <a:pt x="6337300" y="442087"/>
                </a:lnTo>
                <a:lnTo>
                  <a:pt x="6350000" y="442087"/>
                </a:lnTo>
                <a:lnTo>
                  <a:pt x="6350000" y="480187"/>
                </a:lnTo>
                <a:close/>
              </a:path>
              <a:path w="6350000" h="3653790">
                <a:moveTo>
                  <a:pt x="6350000" y="530987"/>
                </a:moveTo>
                <a:lnTo>
                  <a:pt x="6337300" y="530987"/>
                </a:lnTo>
                <a:lnTo>
                  <a:pt x="6337300" y="492887"/>
                </a:lnTo>
                <a:lnTo>
                  <a:pt x="6350000" y="492887"/>
                </a:lnTo>
                <a:lnTo>
                  <a:pt x="6350000" y="530987"/>
                </a:lnTo>
                <a:close/>
              </a:path>
              <a:path w="6350000" h="3653790">
                <a:moveTo>
                  <a:pt x="6350000" y="581787"/>
                </a:moveTo>
                <a:lnTo>
                  <a:pt x="6337300" y="581787"/>
                </a:lnTo>
                <a:lnTo>
                  <a:pt x="6337300" y="543687"/>
                </a:lnTo>
                <a:lnTo>
                  <a:pt x="6350000" y="543687"/>
                </a:lnTo>
                <a:lnTo>
                  <a:pt x="6350000" y="581787"/>
                </a:lnTo>
                <a:close/>
              </a:path>
              <a:path w="6350000" h="3653790">
                <a:moveTo>
                  <a:pt x="6350000" y="632587"/>
                </a:moveTo>
                <a:lnTo>
                  <a:pt x="6337300" y="632587"/>
                </a:lnTo>
                <a:lnTo>
                  <a:pt x="6337300" y="594487"/>
                </a:lnTo>
                <a:lnTo>
                  <a:pt x="6350000" y="594487"/>
                </a:lnTo>
                <a:lnTo>
                  <a:pt x="6350000" y="632587"/>
                </a:lnTo>
                <a:close/>
              </a:path>
              <a:path w="6350000" h="3653790">
                <a:moveTo>
                  <a:pt x="6350000" y="683387"/>
                </a:moveTo>
                <a:lnTo>
                  <a:pt x="6337300" y="683387"/>
                </a:lnTo>
                <a:lnTo>
                  <a:pt x="6337300" y="645287"/>
                </a:lnTo>
                <a:lnTo>
                  <a:pt x="6350000" y="645287"/>
                </a:lnTo>
                <a:lnTo>
                  <a:pt x="6350000" y="683387"/>
                </a:lnTo>
                <a:close/>
              </a:path>
              <a:path w="6350000" h="3653790">
                <a:moveTo>
                  <a:pt x="6350000" y="734187"/>
                </a:moveTo>
                <a:lnTo>
                  <a:pt x="6337300" y="734187"/>
                </a:lnTo>
                <a:lnTo>
                  <a:pt x="6337300" y="696087"/>
                </a:lnTo>
                <a:lnTo>
                  <a:pt x="6350000" y="696087"/>
                </a:lnTo>
                <a:lnTo>
                  <a:pt x="6350000" y="734187"/>
                </a:lnTo>
                <a:close/>
              </a:path>
              <a:path w="6350000" h="3653790">
                <a:moveTo>
                  <a:pt x="6350000" y="784987"/>
                </a:moveTo>
                <a:lnTo>
                  <a:pt x="6337300" y="784987"/>
                </a:lnTo>
                <a:lnTo>
                  <a:pt x="6337300" y="746887"/>
                </a:lnTo>
                <a:lnTo>
                  <a:pt x="6350000" y="746887"/>
                </a:lnTo>
                <a:lnTo>
                  <a:pt x="6350000" y="784987"/>
                </a:lnTo>
                <a:close/>
              </a:path>
              <a:path w="6350000" h="3653790">
                <a:moveTo>
                  <a:pt x="6350000" y="835787"/>
                </a:moveTo>
                <a:lnTo>
                  <a:pt x="6337300" y="835787"/>
                </a:lnTo>
                <a:lnTo>
                  <a:pt x="6337300" y="797687"/>
                </a:lnTo>
                <a:lnTo>
                  <a:pt x="6350000" y="797687"/>
                </a:lnTo>
                <a:lnTo>
                  <a:pt x="6350000" y="835787"/>
                </a:lnTo>
                <a:close/>
              </a:path>
              <a:path w="6350000" h="3653790">
                <a:moveTo>
                  <a:pt x="6350000" y="886587"/>
                </a:moveTo>
                <a:lnTo>
                  <a:pt x="6337300" y="886587"/>
                </a:lnTo>
                <a:lnTo>
                  <a:pt x="6337300" y="848487"/>
                </a:lnTo>
                <a:lnTo>
                  <a:pt x="6350000" y="848487"/>
                </a:lnTo>
                <a:lnTo>
                  <a:pt x="6350000" y="886587"/>
                </a:lnTo>
                <a:close/>
              </a:path>
              <a:path w="6350000" h="3653790">
                <a:moveTo>
                  <a:pt x="6350000" y="937387"/>
                </a:moveTo>
                <a:lnTo>
                  <a:pt x="6337300" y="937387"/>
                </a:lnTo>
                <a:lnTo>
                  <a:pt x="6337300" y="899287"/>
                </a:lnTo>
                <a:lnTo>
                  <a:pt x="6350000" y="899287"/>
                </a:lnTo>
                <a:lnTo>
                  <a:pt x="6350000" y="937387"/>
                </a:lnTo>
                <a:close/>
              </a:path>
              <a:path w="6350000" h="3653790">
                <a:moveTo>
                  <a:pt x="6350000" y="988187"/>
                </a:moveTo>
                <a:lnTo>
                  <a:pt x="6337300" y="988187"/>
                </a:lnTo>
                <a:lnTo>
                  <a:pt x="6337300" y="950087"/>
                </a:lnTo>
                <a:lnTo>
                  <a:pt x="6350000" y="950087"/>
                </a:lnTo>
                <a:lnTo>
                  <a:pt x="6350000" y="988187"/>
                </a:lnTo>
                <a:close/>
              </a:path>
              <a:path w="6350000" h="3653790">
                <a:moveTo>
                  <a:pt x="6350000" y="1038987"/>
                </a:moveTo>
                <a:lnTo>
                  <a:pt x="6337300" y="1038987"/>
                </a:lnTo>
                <a:lnTo>
                  <a:pt x="6337300" y="1000887"/>
                </a:lnTo>
                <a:lnTo>
                  <a:pt x="6350000" y="1000887"/>
                </a:lnTo>
                <a:lnTo>
                  <a:pt x="6350000" y="1038987"/>
                </a:lnTo>
                <a:close/>
              </a:path>
              <a:path w="6350000" h="3653790">
                <a:moveTo>
                  <a:pt x="6350000" y="1089787"/>
                </a:moveTo>
                <a:lnTo>
                  <a:pt x="6337300" y="1089787"/>
                </a:lnTo>
                <a:lnTo>
                  <a:pt x="6337300" y="1051687"/>
                </a:lnTo>
                <a:lnTo>
                  <a:pt x="6350000" y="1051687"/>
                </a:lnTo>
                <a:lnTo>
                  <a:pt x="6350000" y="1089787"/>
                </a:lnTo>
                <a:close/>
              </a:path>
              <a:path w="6350000" h="3653790">
                <a:moveTo>
                  <a:pt x="6350000" y="1140587"/>
                </a:moveTo>
                <a:lnTo>
                  <a:pt x="6337300" y="1140587"/>
                </a:lnTo>
                <a:lnTo>
                  <a:pt x="6337300" y="1102487"/>
                </a:lnTo>
                <a:lnTo>
                  <a:pt x="6350000" y="1102487"/>
                </a:lnTo>
                <a:lnTo>
                  <a:pt x="6350000" y="1140587"/>
                </a:lnTo>
                <a:close/>
              </a:path>
              <a:path w="6350000" h="3653790">
                <a:moveTo>
                  <a:pt x="6350000" y="1191387"/>
                </a:moveTo>
                <a:lnTo>
                  <a:pt x="6337300" y="1191387"/>
                </a:lnTo>
                <a:lnTo>
                  <a:pt x="6337300" y="1153287"/>
                </a:lnTo>
                <a:lnTo>
                  <a:pt x="6350000" y="1153287"/>
                </a:lnTo>
                <a:lnTo>
                  <a:pt x="6350000" y="1191387"/>
                </a:lnTo>
                <a:close/>
              </a:path>
              <a:path w="6350000" h="3653790">
                <a:moveTo>
                  <a:pt x="6350000" y="1242187"/>
                </a:moveTo>
                <a:lnTo>
                  <a:pt x="6337300" y="1242187"/>
                </a:lnTo>
                <a:lnTo>
                  <a:pt x="6337300" y="1204087"/>
                </a:lnTo>
                <a:lnTo>
                  <a:pt x="6350000" y="1204087"/>
                </a:lnTo>
                <a:lnTo>
                  <a:pt x="6350000" y="1242187"/>
                </a:lnTo>
                <a:close/>
              </a:path>
              <a:path w="6350000" h="3653790">
                <a:moveTo>
                  <a:pt x="6350000" y="1292987"/>
                </a:moveTo>
                <a:lnTo>
                  <a:pt x="6337300" y="1292987"/>
                </a:lnTo>
                <a:lnTo>
                  <a:pt x="6337300" y="1254887"/>
                </a:lnTo>
                <a:lnTo>
                  <a:pt x="6350000" y="1254887"/>
                </a:lnTo>
                <a:lnTo>
                  <a:pt x="6350000" y="1292987"/>
                </a:lnTo>
                <a:close/>
              </a:path>
              <a:path w="6350000" h="3653790">
                <a:moveTo>
                  <a:pt x="6350000" y="1343787"/>
                </a:moveTo>
                <a:lnTo>
                  <a:pt x="6337300" y="1343787"/>
                </a:lnTo>
                <a:lnTo>
                  <a:pt x="6337300" y="1305687"/>
                </a:lnTo>
                <a:lnTo>
                  <a:pt x="6350000" y="1305687"/>
                </a:lnTo>
                <a:lnTo>
                  <a:pt x="6350000" y="1343787"/>
                </a:lnTo>
                <a:close/>
              </a:path>
              <a:path w="6350000" h="3653790">
                <a:moveTo>
                  <a:pt x="6350000" y="1394587"/>
                </a:moveTo>
                <a:lnTo>
                  <a:pt x="6337300" y="1394587"/>
                </a:lnTo>
                <a:lnTo>
                  <a:pt x="6337300" y="1356487"/>
                </a:lnTo>
                <a:lnTo>
                  <a:pt x="6350000" y="1356487"/>
                </a:lnTo>
                <a:lnTo>
                  <a:pt x="6350000" y="1394587"/>
                </a:lnTo>
                <a:close/>
              </a:path>
              <a:path w="6350000" h="3653790">
                <a:moveTo>
                  <a:pt x="6350000" y="1445387"/>
                </a:moveTo>
                <a:lnTo>
                  <a:pt x="6337300" y="1445387"/>
                </a:lnTo>
                <a:lnTo>
                  <a:pt x="6337300" y="1407287"/>
                </a:lnTo>
                <a:lnTo>
                  <a:pt x="6350000" y="1407287"/>
                </a:lnTo>
                <a:lnTo>
                  <a:pt x="6350000" y="1445387"/>
                </a:lnTo>
                <a:close/>
              </a:path>
              <a:path w="6350000" h="3653790">
                <a:moveTo>
                  <a:pt x="6350000" y="1496187"/>
                </a:moveTo>
                <a:lnTo>
                  <a:pt x="6337300" y="1496187"/>
                </a:lnTo>
                <a:lnTo>
                  <a:pt x="6337300" y="1458087"/>
                </a:lnTo>
                <a:lnTo>
                  <a:pt x="6350000" y="1458087"/>
                </a:lnTo>
                <a:lnTo>
                  <a:pt x="6350000" y="1496187"/>
                </a:lnTo>
                <a:close/>
              </a:path>
              <a:path w="6350000" h="3653790">
                <a:moveTo>
                  <a:pt x="6350000" y="1546987"/>
                </a:moveTo>
                <a:lnTo>
                  <a:pt x="6337300" y="1546987"/>
                </a:lnTo>
                <a:lnTo>
                  <a:pt x="6337300" y="1508887"/>
                </a:lnTo>
                <a:lnTo>
                  <a:pt x="6350000" y="1508887"/>
                </a:lnTo>
                <a:lnTo>
                  <a:pt x="6350000" y="1546987"/>
                </a:lnTo>
                <a:close/>
              </a:path>
              <a:path w="6350000" h="3653790">
                <a:moveTo>
                  <a:pt x="6350000" y="1597787"/>
                </a:moveTo>
                <a:lnTo>
                  <a:pt x="6337300" y="1597787"/>
                </a:lnTo>
                <a:lnTo>
                  <a:pt x="6337300" y="1559687"/>
                </a:lnTo>
                <a:lnTo>
                  <a:pt x="6350000" y="1559687"/>
                </a:lnTo>
                <a:lnTo>
                  <a:pt x="6350000" y="1597787"/>
                </a:lnTo>
                <a:close/>
              </a:path>
              <a:path w="6350000" h="3653790">
                <a:moveTo>
                  <a:pt x="6350000" y="1648587"/>
                </a:moveTo>
                <a:lnTo>
                  <a:pt x="6337300" y="1648587"/>
                </a:lnTo>
                <a:lnTo>
                  <a:pt x="6337300" y="1610487"/>
                </a:lnTo>
                <a:lnTo>
                  <a:pt x="6350000" y="1610487"/>
                </a:lnTo>
                <a:lnTo>
                  <a:pt x="6350000" y="1648587"/>
                </a:lnTo>
                <a:close/>
              </a:path>
              <a:path w="6350000" h="3653790">
                <a:moveTo>
                  <a:pt x="6350000" y="1699387"/>
                </a:moveTo>
                <a:lnTo>
                  <a:pt x="6337300" y="1699387"/>
                </a:lnTo>
                <a:lnTo>
                  <a:pt x="6337300" y="1661287"/>
                </a:lnTo>
                <a:lnTo>
                  <a:pt x="6350000" y="1661287"/>
                </a:lnTo>
                <a:lnTo>
                  <a:pt x="6350000" y="1699387"/>
                </a:lnTo>
                <a:close/>
              </a:path>
              <a:path w="6350000" h="3653790">
                <a:moveTo>
                  <a:pt x="6350000" y="1750187"/>
                </a:moveTo>
                <a:lnTo>
                  <a:pt x="6337300" y="1750187"/>
                </a:lnTo>
                <a:lnTo>
                  <a:pt x="6337300" y="1712087"/>
                </a:lnTo>
                <a:lnTo>
                  <a:pt x="6350000" y="1712087"/>
                </a:lnTo>
                <a:lnTo>
                  <a:pt x="6350000" y="1750187"/>
                </a:lnTo>
                <a:close/>
              </a:path>
              <a:path w="6350000" h="3653790">
                <a:moveTo>
                  <a:pt x="6350000" y="1800987"/>
                </a:moveTo>
                <a:lnTo>
                  <a:pt x="6337300" y="1800987"/>
                </a:lnTo>
                <a:lnTo>
                  <a:pt x="6337300" y="1762887"/>
                </a:lnTo>
                <a:lnTo>
                  <a:pt x="6350000" y="1762887"/>
                </a:lnTo>
                <a:lnTo>
                  <a:pt x="6350000" y="1800987"/>
                </a:lnTo>
                <a:close/>
              </a:path>
              <a:path w="6350000" h="3653790">
                <a:moveTo>
                  <a:pt x="6350000" y="1851787"/>
                </a:moveTo>
                <a:lnTo>
                  <a:pt x="6337300" y="1851787"/>
                </a:lnTo>
                <a:lnTo>
                  <a:pt x="6337300" y="1813687"/>
                </a:lnTo>
                <a:lnTo>
                  <a:pt x="6350000" y="1813687"/>
                </a:lnTo>
                <a:lnTo>
                  <a:pt x="6350000" y="1851787"/>
                </a:lnTo>
                <a:close/>
              </a:path>
              <a:path w="6350000" h="3653790">
                <a:moveTo>
                  <a:pt x="6350000" y="1902587"/>
                </a:moveTo>
                <a:lnTo>
                  <a:pt x="6337300" y="1902587"/>
                </a:lnTo>
                <a:lnTo>
                  <a:pt x="6337300" y="1864487"/>
                </a:lnTo>
                <a:lnTo>
                  <a:pt x="6350000" y="1864487"/>
                </a:lnTo>
                <a:lnTo>
                  <a:pt x="6350000" y="1902587"/>
                </a:lnTo>
                <a:close/>
              </a:path>
              <a:path w="6350000" h="3653790">
                <a:moveTo>
                  <a:pt x="6350000" y="1953387"/>
                </a:moveTo>
                <a:lnTo>
                  <a:pt x="6337300" y="1953387"/>
                </a:lnTo>
                <a:lnTo>
                  <a:pt x="6337300" y="1915287"/>
                </a:lnTo>
                <a:lnTo>
                  <a:pt x="6350000" y="1915287"/>
                </a:lnTo>
                <a:lnTo>
                  <a:pt x="6350000" y="1953387"/>
                </a:lnTo>
                <a:close/>
              </a:path>
              <a:path w="6350000" h="3653790">
                <a:moveTo>
                  <a:pt x="6350000" y="2004187"/>
                </a:moveTo>
                <a:lnTo>
                  <a:pt x="6337300" y="2004187"/>
                </a:lnTo>
                <a:lnTo>
                  <a:pt x="6337300" y="1966087"/>
                </a:lnTo>
                <a:lnTo>
                  <a:pt x="6350000" y="1966087"/>
                </a:lnTo>
                <a:lnTo>
                  <a:pt x="6350000" y="2004187"/>
                </a:lnTo>
                <a:close/>
              </a:path>
              <a:path w="6350000" h="3653790">
                <a:moveTo>
                  <a:pt x="6350000" y="2054987"/>
                </a:moveTo>
                <a:lnTo>
                  <a:pt x="6337300" y="2054987"/>
                </a:lnTo>
                <a:lnTo>
                  <a:pt x="6337300" y="2016887"/>
                </a:lnTo>
                <a:lnTo>
                  <a:pt x="6350000" y="2016887"/>
                </a:lnTo>
                <a:lnTo>
                  <a:pt x="6350000" y="2054987"/>
                </a:lnTo>
                <a:close/>
              </a:path>
              <a:path w="6350000" h="3653790">
                <a:moveTo>
                  <a:pt x="6350000" y="2105787"/>
                </a:moveTo>
                <a:lnTo>
                  <a:pt x="6337300" y="2105787"/>
                </a:lnTo>
                <a:lnTo>
                  <a:pt x="6337300" y="2067687"/>
                </a:lnTo>
                <a:lnTo>
                  <a:pt x="6350000" y="2067687"/>
                </a:lnTo>
                <a:lnTo>
                  <a:pt x="6350000" y="2105787"/>
                </a:lnTo>
                <a:close/>
              </a:path>
              <a:path w="6350000" h="3653790">
                <a:moveTo>
                  <a:pt x="6350000" y="2156587"/>
                </a:moveTo>
                <a:lnTo>
                  <a:pt x="6337300" y="2156587"/>
                </a:lnTo>
                <a:lnTo>
                  <a:pt x="6337300" y="2118487"/>
                </a:lnTo>
                <a:lnTo>
                  <a:pt x="6350000" y="2118487"/>
                </a:lnTo>
                <a:lnTo>
                  <a:pt x="6350000" y="2156587"/>
                </a:lnTo>
                <a:close/>
              </a:path>
              <a:path w="6350000" h="3653790">
                <a:moveTo>
                  <a:pt x="6350000" y="2207387"/>
                </a:moveTo>
                <a:lnTo>
                  <a:pt x="6337300" y="2207387"/>
                </a:lnTo>
                <a:lnTo>
                  <a:pt x="6337300" y="2169287"/>
                </a:lnTo>
                <a:lnTo>
                  <a:pt x="6350000" y="2169287"/>
                </a:lnTo>
                <a:lnTo>
                  <a:pt x="6350000" y="2207387"/>
                </a:lnTo>
                <a:close/>
              </a:path>
              <a:path w="6350000" h="3653790">
                <a:moveTo>
                  <a:pt x="6350000" y="2258187"/>
                </a:moveTo>
                <a:lnTo>
                  <a:pt x="6337300" y="2258187"/>
                </a:lnTo>
                <a:lnTo>
                  <a:pt x="6337300" y="2220087"/>
                </a:lnTo>
                <a:lnTo>
                  <a:pt x="6350000" y="2220087"/>
                </a:lnTo>
                <a:lnTo>
                  <a:pt x="6350000" y="2258187"/>
                </a:lnTo>
                <a:close/>
              </a:path>
              <a:path w="6350000" h="3653790">
                <a:moveTo>
                  <a:pt x="6350000" y="2308987"/>
                </a:moveTo>
                <a:lnTo>
                  <a:pt x="6337300" y="2308987"/>
                </a:lnTo>
                <a:lnTo>
                  <a:pt x="6337300" y="2270887"/>
                </a:lnTo>
                <a:lnTo>
                  <a:pt x="6350000" y="2270887"/>
                </a:lnTo>
                <a:lnTo>
                  <a:pt x="6350000" y="2308987"/>
                </a:lnTo>
                <a:close/>
              </a:path>
              <a:path w="6350000" h="3653790">
                <a:moveTo>
                  <a:pt x="6350000" y="2359787"/>
                </a:moveTo>
                <a:lnTo>
                  <a:pt x="6337300" y="2359787"/>
                </a:lnTo>
                <a:lnTo>
                  <a:pt x="6337300" y="2321687"/>
                </a:lnTo>
                <a:lnTo>
                  <a:pt x="6350000" y="2321687"/>
                </a:lnTo>
                <a:lnTo>
                  <a:pt x="6350000" y="2359787"/>
                </a:lnTo>
                <a:close/>
              </a:path>
              <a:path w="6350000" h="3653790">
                <a:moveTo>
                  <a:pt x="6350000" y="2410587"/>
                </a:moveTo>
                <a:lnTo>
                  <a:pt x="6337300" y="2410587"/>
                </a:lnTo>
                <a:lnTo>
                  <a:pt x="6337300" y="2372487"/>
                </a:lnTo>
                <a:lnTo>
                  <a:pt x="6350000" y="2372487"/>
                </a:lnTo>
                <a:lnTo>
                  <a:pt x="6350000" y="2410587"/>
                </a:lnTo>
                <a:close/>
              </a:path>
              <a:path w="6350000" h="3653790">
                <a:moveTo>
                  <a:pt x="6350000" y="2461387"/>
                </a:moveTo>
                <a:lnTo>
                  <a:pt x="6337300" y="2461387"/>
                </a:lnTo>
                <a:lnTo>
                  <a:pt x="6337300" y="2423287"/>
                </a:lnTo>
                <a:lnTo>
                  <a:pt x="6350000" y="2423287"/>
                </a:lnTo>
                <a:lnTo>
                  <a:pt x="6350000" y="2461387"/>
                </a:lnTo>
                <a:close/>
              </a:path>
              <a:path w="6350000" h="3653790">
                <a:moveTo>
                  <a:pt x="6350000" y="2512187"/>
                </a:moveTo>
                <a:lnTo>
                  <a:pt x="6337300" y="2512187"/>
                </a:lnTo>
                <a:lnTo>
                  <a:pt x="6337300" y="2474087"/>
                </a:lnTo>
                <a:lnTo>
                  <a:pt x="6350000" y="2474087"/>
                </a:lnTo>
                <a:lnTo>
                  <a:pt x="6350000" y="2512187"/>
                </a:lnTo>
                <a:close/>
              </a:path>
              <a:path w="6350000" h="3653790">
                <a:moveTo>
                  <a:pt x="6350000" y="2562987"/>
                </a:moveTo>
                <a:lnTo>
                  <a:pt x="6337300" y="2562987"/>
                </a:lnTo>
                <a:lnTo>
                  <a:pt x="6337300" y="2524887"/>
                </a:lnTo>
                <a:lnTo>
                  <a:pt x="6350000" y="2524887"/>
                </a:lnTo>
                <a:lnTo>
                  <a:pt x="6350000" y="2562987"/>
                </a:lnTo>
                <a:close/>
              </a:path>
              <a:path w="6350000" h="3653790">
                <a:moveTo>
                  <a:pt x="6350000" y="2613787"/>
                </a:moveTo>
                <a:lnTo>
                  <a:pt x="6337300" y="2613787"/>
                </a:lnTo>
                <a:lnTo>
                  <a:pt x="6337300" y="2575687"/>
                </a:lnTo>
                <a:lnTo>
                  <a:pt x="6350000" y="2575687"/>
                </a:lnTo>
                <a:lnTo>
                  <a:pt x="6350000" y="2613787"/>
                </a:lnTo>
                <a:close/>
              </a:path>
              <a:path w="6350000" h="3653790">
                <a:moveTo>
                  <a:pt x="6350000" y="2664587"/>
                </a:moveTo>
                <a:lnTo>
                  <a:pt x="6337300" y="2664587"/>
                </a:lnTo>
                <a:lnTo>
                  <a:pt x="6337300" y="2626487"/>
                </a:lnTo>
                <a:lnTo>
                  <a:pt x="6350000" y="2626487"/>
                </a:lnTo>
                <a:lnTo>
                  <a:pt x="6350000" y="2664587"/>
                </a:lnTo>
                <a:close/>
              </a:path>
              <a:path w="6350000" h="3653790">
                <a:moveTo>
                  <a:pt x="6350000" y="2715387"/>
                </a:moveTo>
                <a:lnTo>
                  <a:pt x="6337300" y="2715387"/>
                </a:lnTo>
                <a:lnTo>
                  <a:pt x="6337300" y="2677287"/>
                </a:lnTo>
                <a:lnTo>
                  <a:pt x="6350000" y="2677287"/>
                </a:lnTo>
                <a:lnTo>
                  <a:pt x="6350000" y="2715387"/>
                </a:lnTo>
                <a:close/>
              </a:path>
              <a:path w="6350000" h="3653790">
                <a:moveTo>
                  <a:pt x="6350000" y="2766187"/>
                </a:moveTo>
                <a:lnTo>
                  <a:pt x="6337300" y="2766187"/>
                </a:lnTo>
                <a:lnTo>
                  <a:pt x="6337300" y="2728087"/>
                </a:lnTo>
                <a:lnTo>
                  <a:pt x="6350000" y="2728087"/>
                </a:lnTo>
                <a:lnTo>
                  <a:pt x="6350000" y="2766187"/>
                </a:lnTo>
                <a:close/>
              </a:path>
              <a:path w="6350000" h="3653790">
                <a:moveTo>
                  <a:pt x="6350000" y="2816987"/>
                </a:moveTo>
                <a:lnTo>
                  <a:pt x="6337300" y="2816987"/>
                </a:lnTo>
                <a:lnTo>
                  <a:pt x="6337300" y="2778887"/>
                </a:lnTo>
                <a:lnTo>
                  <a:pt x="6350000" y="2778887"/>
                </a:lnTo>
                <a:lnTo>
                  <a:pt x="6350000" y="2816987"/>
                </a:lnTo>
                <a:close/>
              </a:path>
              <a:path w="6350000" h="3653790">
                <a:moveTo>
                  <a:pt x="6350000" y="2867787"/>
                </a:moveTo>
                <a:lnTo>
                  <a:pt x="6337300" y="2867787"/>
                </a:lnTo>
                <a:lnTo>
                  <a:pt x="6337300" y="2829687"/>
                </a:lnTo>
                <a:lnTo>
                  <a:pt x="6350000" y="2829687"/>
                </a:lnTo>
                <a:lnTo>
                  <a:pt x="6350000" y="2867787"/>
                </a:lnTo>
                <a:close/>
              </a:path>
              <a:path w="6350000" h="3653790">
                <a:moveTo>
                  <a:pt x="6350000" y="2918587"/>
                </a:moveTo>
                <a:lnTo>
                  <a:pt x="6337300" y="2918587"/>
                </a:lnTo>
                <a:lnTo>
                  <a:pt x="6337300" y="2880487"/>
                </a:lnTo>
                <a:lnTo>
                  <a:pt x="6350000" y="2880487"/>
                </a:lnTo>
                <a:lnTo>
                  <a:pt x="6350000" y="2918587"/>
                </a:lnTo>
                <a:close/>
              </a:path>
              <a:path w="6350000" h="3653790">
                <a:moveTo>
                  <a:pt x="6350000" y="2969387"/>
                </a:moveTo>
                <a:lnTo>
                  <a:pt x="6337300" y="2969387"/>
                </a:lnTo>
                <a:lnTo>
                  <a:pt x="6337300" y="2931287"/>
                </a:lnTo>
                <a:lnTo>
                  <a:pt x="6350000" y="2931287"/>
                </a:lnTo>
                <a:lnTo>
                  <a:pt x="6350000" y="2969387"/>
                </a:lnTo>
                <a:close/>
              </a:path>
              <a:path w="6350000" h="3653790">
                <a:moveTo>
                  <a:pt x="6350000" y="3020187"/>
                </a:moveTo>
                <a:lnTo>
                  <a:pt x="6337300" y="3020187"/>
                </a:lnTo>
                <a:lnTo>
                  <a:pt x="6337300" y="2982087"/>
                </a:lnTo>
                <a:lnTo>
                  <a:pt x="6350000" y="2982087"/>
                </a:lnTo>
                <a:lnTo>
                  <a:pt x="6350000" y="3020187"/>
                </a:lnTo>
                <a:close/>
              </a:path>
              <a:path w="6350000" h="3653790">
                <a:moveTo>
                  <a:pt x="6350000" y="3070987"/>
                </a:moveTo>
                <a:lnTo>
                  <a:pt x="6337300" y="3070987"/>
                </a:lnTo>
                <a:lnTo>
                  <a:pt x="6337300" y="3032887"/>
                </a:lnTo>
                <a:lnTo>
                  <a:pt x="6350000" y="3032887"/>
                </a:lnTo>
                <a:lnTo>
                  <a:pt x="6350000" y="3070987"/>
                </a:lnTo>
                <a:close/>
              </a:path>
              <a:path w="6350000" h="3653790">
                <a:moveTo>
                  <a:pt x="6350000" y="3121787"/>
                </a:moveTo>
                <a:lnTo>
                  <a:pt x="6337300" y="3121787"/>
                </a:lnTo>
                <a:lnTo>
                  <a:pt x="6337300" y="3083687"/>
                </a:lnTo>
                <a:lnTo>
                  <a:pt x="6350000" y="3083687"/>
                </a:lnTo>
                <a:lnTo>
                  <a:pt x="6350000" y="3121787"/>
                </a:lnTo>
                <a:close/>
              </a:path>
              <a:path w="6350000" h="3653790">
                <a:moveTo>
                  <a:pt x="6350000" y="3172587"/>
                </a:moveTo>
                <a:lnTo>
                  <a:pt x="6337300" y="3172587"/>
                </a:lnTo>
                <a:lnTo>
                  <a:pt x="6337300" y="3134487"/>
                </a:lnTo>
                <a:lnTo>
                  <a:pt x="6350000" y="3134487"/>
                </a:lnTo>
                <a:lnTo>
                  <a:pt x="6350000" y="3172587"/>
                </a:lnTo>
                <a:close/>
              </a:path>
              <a:path w="6350000" h="3653790">
                <a:moveTo>
                  <a:pt x="6350000" y="3223387"/>
                </a:moveTo>
                <a:lnTo>
                  <a:pt x="6337300" y="3223387"/>
                </a:lnTo>
                <a:lnTo>
                  <a:pt x="6337300" y="3185287"/>
                </a:lnTo>
                <a:lnTo>
                  <a:pt x="6350000" y="3185287"/>
                </a:lnTo>
                <a:lnTo>
                  <a:pt x="6350000" y="3223387"/>
                </a:lnTo>
                <a:close/>
              </a:path>
              <a:path w="6350000" h="3653790">
                <a:moveTo>
                  <a:pt x="6350000" y="3274187"/>
                </a:moveTo>
                <a:lnTo>
                  <a:pt x="6337300" y="3274187"/>
                </a:lnTo>
                <a:lnTo>
                  <a:pt x="6337300" y="3236087"/>
                </a:lnTo>
                <a:lnTo>
                  <a:pt x="6350000" y="3236087"/>
                </a:lnTo>
                <a:lnTo>
                  <a:pt x="6350000" y="3274187"/>
                </a:lnTo>
                <a:close/>
              </a:path>
              <a:path w="6350000" h="3653790">
                <a:moveTo>
                  <a:pt x="6350000" y="3324987"/>
                </a:moveTo>
                <a:lnTo>
                  <a:pt x="6337300" y="3324987"/>
                </a:lnTo>
                <a:lnTo>
                  <a:pt x="6337300" y="3286887"/>
                </a:lnTo>
                <a:lnTo>
                  <a:pt x="6350000" y="3286887"/>
                </a:lnTo>
                <a:lnTo>
                  <a:pt x="6350000" y="3324987"/>
                </a:lnTo>
                <a:close/>
              </a:path>
              <a:path w="6350000" h="3653790">
                <a:moveTo>
                  <a:pt x="6350000" y="3375787"/>
                </a:moveTo>
                <a:lnTo>
                  <a:pt x="6337300" y="3375787"/>
                </a:lnTo>
                <a:lnTo>
                  <a:pt x="6337300" y="3337687"/>
                </a:lnTo>
                <a:lnTo>
                  <a:pt x="6350000" y="3337687"/>
                </a:lnTo>
                <a:lnTo>
                  <a:pt x="6350000" y="3375787"/>
                </a:lnTo>
                <a:close/>
              </a:path>
              <a:path w="6350000" h="3653790">
                <a:moveTo>
                  <a:pt x="6350000" y="3426587"/>
                </a:moveTo>
                <a:lnTo>
                  <a:pt x="6337300" y="3426587"/>
                </a:lnTo>
                <a:lnTo>
                  <a:pt x="6337300" y="3388487"/>
                </a:lnTo>
                <a:lnTo>
                  <a:pt x="6350000" y="3388487"/>
                </a:lnTo>
                <a:lnTo>
                  <a:pt x="6350000" y="3426587"/>
                </a:lnTo>
                <a:close/>
              </a:path>
              <a:path w="6350000" h="3653790">
                <a:moveTo>
                  <a:pt x="6350000" y="3477387"/>
                </a:moveTo>
                <a:lnTo>
                  <a:pt x="6337300" y="3477387"/>
                </a:lnTo>
                <a:lnTo>
                  <a:pt x="6337300" y="3439287"/>
                </a:lnTo>
                <a:lnTo>
                  <a:pt x="6350000" y="3439287"/>
                </a:lnTo>
                <a:lnTo>
                  <a:pt x="6350000" y="3477387"/>
                </a:lnTo>
                <a:close/>
              </a:path>
              <a:path w="6350000" h="3653790">
                <a:moveTo>
                  <a:pt x="6350000" y="3528187"/>
                </a:moveTo>
                <a:lnTo>
                  <a:pt x="6337300" y="3528187"/>
                </a:lnTo>
                <a:lnTo>
                  <a:pt x="6337300" y="3490087"/>
                </a:lnTo>
                <a:lnTo>
                  <a:pt x="6350000" y="3490087"/>
                </a:lnTo>
                <a:lnTo>
                  <a:pt x="6350000" y="3528187"/>
                </a:lnTo>
                <a:close/>
              </a:path>
              <a:path w="6350000" h="3653790">
                <a:moveTo>
                  <a:pt x="6350000" y="3578987"/>
                </a:moveTo>
                <a:lnTo>
                  <a:pt x="6337300" y="3578987"/>
                </a:lnTo>
                <a:lnTo>
                  <a:pt x="6337300" y="3540887"/>
                </a:lnTo>
                <a:lnTo>
                  <a:pt x="6350000" y="3540887"/>
                </a:lnTo>
                <a:lnTo>
                  <a:pt x="6350000" y="3578987"/>
                </a:lnTo>
                <a:close/>
              </a:path>
              <a:path w="6350000" h="3653790">
                <a:moveTo>
                  <a:pt x="6350000" y="3629787"/>
                </a:moveTo>
                <a:lnTo>
                  <a:pt x="6337300" y="3629787"/>
                </a:lnTo>
                <a:lnTo>
                  <a:pt x="6337300" y="3591687"/>
                </a:lnTo>
                <a:lnTo>
                  <a:pt x="6350000" y="3591687"/>
                </a:lnTo>
                <a:lnTo>
                  <a:pt x="6350000" y="3629787"/>
                </a:lnTo>
                <a:close/>
              </a:path>
              <a:path w="6350000" h="3653790">
                <a:moveTo>
                  <a:pt x="6343650" y="3653663"/>
                </a:moveTo>
                <a:lnTo>
                  <a:pt x="6310376" y="3653663"/>
                </a:lnTo>
                <a:lnTo>
                  <a:pt x="6310376" y="3640963"/>
                </a:lnTo>
                <a:lnTo>
                  <a:pt x="6337300" y="3640963"/>
                </a:lnTo>
                <a:lnTo>
                  <a:pt x="6337300" y="3647313"/>
                </a:lnTo>
                <a:lnTo>
                  <a:pt x="6350000" y="3647313"/>
                </a:lnTo>
                <a:lnTo>
                  <a:pt x="6349682" y="3649268"/>
                </a:lnTo>
                <a:lnTo>
                  <a:pt x="6348780" y="3651046"/>
                </a:lnTo>
                <a:lnTo>
                  <a:pt x="6347383" y="3652443"/>
                </a:lnTo>
                <a:lnTo>
                  <a:pt x="6345605" y="3653345"/>
                </a:lnTo>
                <a:lnTo>
                  <a:pt x="6343650" y="3653663"/>
                </a:lnTo>
                <a:close/>
              </a:path>
              <a:path w="6350000" h="3653790">
                <a:moveTo>
                  <a:pt x="6337300" y="3647313"/>
                </a:moveTo>
                <a:lnTo>
                  <a:pt x="6337300" y="3640963"/>
                </a:lnTo>
                <a:lnTo>
                  <a:pt x="6343650" y="3640963"/>
                </a:lnTo>
                <a:lnTo>
                  <a:pt x="6337300" y="3647313"/>
                </a:lnTo>
                <a:close/>
              </a:path>
              <a:path w="6350000" h="3653790">
                <a:moveTo>
                  <a:pt x="6350000" y="3647313"/>
                </a:moveTo>
                <a:lnTo>
                  <a:pt x="6337300" y="3647313"/>
                </a:lnTo>
                <a:lnTo>
                  <a:pt x="6342126" y="3642487"/>
                </a:lnTo>
                <a:lnTo>
                  <a:pt x="6350000" y="3642487"/>
                </a:lnTo>
                <a:lnTo>
                  <a:pt x="6350000" y="3647313"/>
                </a:lnTo>
                <a:close/>
              </a:path>
              <a:path w="6350000" h="3653790">
                <a:moveTo>
                  <a:pt x="6297676" y="3653663"/>
                </a:moveTo>
                <a:lnTo>
                  <a:pt x="6259576" y="3653663"/>
                </a:lnTo>
                <a:lnTo>
                  <a:pt x="6259576" y="3640963"/>
                </a:lnTo>
                <a:lnTo>
                  <a:pt x="6297676" y="3640963"/>
                </a:lnTo>
                <a:lnTo>
                  <a:pt x="6297676" y="3653663"/>
                </a:lnTo>
                <a:close/>
              </a:path>
              <a:path w="6350000" h="3653790">
                <a:moveTo>
                  <a:pt x="6246876" y="3653663"/>
                </a:moveTo>
                <a:lnTo>
                  <a:pt x="6208776" y="3653663"/>
                </a:lnTo>
                <a:lnTo>
                  <a:pt x="6208776" y="3640963"/>
                </a:lnTo>
                <a:lnTo>
                  <a:pt x="6246876" y="3640963"/>
                </a:lnTo>
                <a:lnTo>
                  <a:pt x="6246876" y="3653663"/>
                </a:lnTo>
                <a:close/>
              </a:path>
              <a:path w="6350000" h="3653790">
                <a:moveTo>
                  <a:pt x="6196076" y="3653663"/>
                </a:moveTo>
                <a:lnTo>
                  <a:pt x="6157976" y="3653663"/>
                </a:lnTo>
                <a:lnTo>
                  <a:pt x="6157976" y="3640963"/>
                </a:lnTo>
                <a:lnTo>
                  <a:pt x="6196076" y="3640963"/>
                </a:lnTo>
                <a:lnTo>
                  <a:pt x="6196076" y="3653663"/>
                </a:lnTo>
                <a:close/>
              </a:path>
              <a:path w="6350000" h="3653790">
                <a:moveTo>
                  <a:pt x="6145276" y="3653663"/>
                </a:moveTo>
                <a:lnTo>
                  <a:pt x="6107176" y="3653663"/>
                </a:lnTo>
                <a:lnTo>
                  <a:pt x="6107176" y="3640963"/>
                </a:lnTo>
                <a:lnTo>
                  <a:pt x="6145276" y="3640963"/>
                </a:lnTo>
                <a:lnTo>
                  <a:pt x="6145276" y="3653663"/>
                </a:lnTo>
                <a:close/>
              </a:path>
              <a:path w="6350000" h="3653790">
                <a:moveTo>
                  <a:pt x="6094476" y="3653663"/>
                </a:moveTo>
                <a:lnTo>
                  <a:pt x="6056376" y="3653663"/>
                </a:lnTo>
                <a:lnTo>
                  <a:pt x="6056376" y="3640963"/>
                </a:lnTo>
                <a:lnTo>
                  <a:pt x="6094476" y="3640963"/>
                </a:lnTo>
                <a:lnTo>
                  <a:pt x="6094476" y="3653663"/>
                </a:lnTo>
                <a:close/>
              </a:path>
              <a:path w="6350000" h="3653790">
                <a:moveTo>
                  <a:pt x="6043676" y="3653663"/>
                </a:moveTo>
                <a:lnTo>
                  <a:pt x="6005576" y="3653663"/>
                </a:lnTo>
                <a:lnTo>
                  <a:pt x="6005576" y="3640963"/>
                </a:lnTo>
                <a:lnTo>
                  <a:pt x="6043676" y="3640963"/>
                </a:lnTo>
                <a:lnTo>
                  <a:pt x="6043676" y="3653663"/>
                </a:lnTo>
                <a:close/>
              </a:path>
              <a:path w="6350000" h="3653790">
                <a:moveTo>
                  <a:pt x="5992876" y="3653663"/>
                </a:moveTo>
                <a:lnTo>
                  <a:pt x="5954776" y="3653663"/>
                </a:lnTo>
                <a:lnTo>
                  <a:pt x="5954776" y="3640963"/>
                </a:lnTo>
                <a:lnTo>
                  <a:pt x="5992876" y="3640963"/>
                </a:lnTo>
                <a:lnTo>
                  <a:pt x="5992876" y="3653663"/>
                </a:lnTo>
                <a:close/>
              </a:path>
              <a:path w="6350000" h="3653790">
                <a:moveTo>
                  <a:pt x="5942076" y="3653663"/>
                </a:moveTo>
                <a:lnTo>
                  <a:pt x="5903976" y="3653663"/>
                </a:lnTo>
                <a:lnTo>
                  <a:pt x="5903976" y="3640963"/>
                </a:lnTo>
                <a:lnTo>
                  <a:pt x="5942076" y="3640963"/>
                </a:lnTo>
                <a:lnTo>
                  <a:pt x="5942076" y="3653663"/>
                </a:lnTo>
                <a:close/>
              </a:path>
              <a:path w="6350000" h="3653790">
                <a:moveTo>
                  <a:pt x="5891276" y="3653663"/>
                </a:moveTo>
                <a:lnTo>
                  <a:pt x="5853176" y="3653663"/>
                </a:lnTo>
                <a:lnTo>
                  <a:pt x="5853176" y="3640963"/>
                </a:lnTo>
                <a:lnTo>
                  <a:pt x="5891276" y="3640963"/>
                </a:lnTo>
                <a:lnTo>
                  <a:pt x="5891276" y="3653663"/>
                </a:lnTo>
                <a:close/>
              </a:path>
              <a:path w="6350000" h="3653790">
                <a:moveTo>
                  <a:pt x="5840476" y="3653663"/>
                </a:moveTo>
                <a:lnTo>
                  <a:pt x="5802376" y="3653663"/>
                </a:lnTo>
                <a:lnTo>
                  <a:pt x="5802376" y="3640963"/>
                </a:lnTo>
                <a:lnTo>
                  <a:pt x="5840476" y="3640963"/>
                </a:lnTo>
                <a:lnTo>
                  <a:pt x="5840476" y="3653663"/>
                </a:lnTo>
                <a:close/>
              </a:path>
              <a:path w="6350000" h="3653790">
                <a:moveTo>
                  <a:pt x="5789676" y="3653663"/>
                </a:moveTo>
                <a:lnTo>
                  <a:pt x="5751576" y="3653663"/>
                </a:lnTo>
                <a:lnTo>
                  <a:pt x="5751576" y="3640963"/>
                </a:lnTo>
                <a:lnTo>
                  <a:pt x="5789676" y="3640963"/>
                </a:lnTo>
                <a:lnTo>
                  <a:pt x="5789676" y="3653663"/>
                </a:lnTo>
                <a:close/>
              </a:path>
              <a:path w="6350000" h="3653790">
                <a:moveTo>
                  <a:pt x="5738876" y="3653663"/>
                </a:moveTo>
                <a:lnTo>
                  <a:pt x="5700776" y="3653663"/>
                </a:lnTo>
                <a:lnTo>
                  <a:pt x="5700776" y="3640963"/>
                </a:lnTo>
                <a:lnTo>
                  <a:pt x="5738876" y="3640963"/>
                </a:lnTo>
                <a:lnTo>
                  <a:pt x="5738876" y="3653663"/>
                </a:lnTo>
                <a:close/>
              </a:path>
              <a:path w="6350000" h="3653790">
                <a:moveTo>
                  <a:pt x="5688076" y="3653663"/>
                </a:moveTo>
                <a:lnTo>
                  <a:pt x="5649976" y="3653663"/>
                </a:lnTo>
                <a:lnTo>
                  <a:pt x="5649976" y="3640963"/>
                </a:lnTo>
                <a:lnTo>
                  <a:pt x="5688076" y="3640963"/>
                </a:lnTo>
                <a:lnTo>
                  <a:pt x="5688076" y="3653663"/>
                </a:lnTo>
                <a:close/>
              </a:path>
              <a:path w="6350000" h="3653790">
                <a:moveTo>
                  <a:pt x="5637276" y="3653663"/>
                </a:moveTo>
                <a:lnTo>
                  <a:pt x="5599176" y="3653663"/>
                </a:lnTo>
                <a:lnTo>
                  <a:pt x="5599176" y="3640963"/>
                </a:lnTo>
                <a:lnTo>
                  <a:pt x="5637276" y="3640963"/>
                </a:lnTo>
                <a:lnTo>
                  <a:pt x="5637276" y="3653663"/>
                </a:lnTo>
                <a:close/>
              </a:path>
              <a:path w="6350000" h="3653790">
                <a:moveTo>
                  <a:pt x="5586476" y="3653663"/>
                </a:moveTo>
                <a:lnTo>
                  <a:pt x="5548376" y="3653663"/>
                </a:lnTo>
                <a:lnTo>
                  <a:pt x="5548376" y="3640963"/>
                </a:lnTo>
                <a:lnTo>
                  <a:pt x="5586476" y="3640963"/>
                </a:lnTo>
                <a:lnTo>
                  <a:pt x="5586476" y="3653663"/>
                </a:lnTo>
                <a:close/>
              </a:path>
              <a:path w="6350000" h="3653790">
                <a:moveTo>
                  <a:pt x="5535676" y="3653663"/>
                </a:moveTo>
                <a:lnTo>
                  <a:pt x="5497576" y="3653663"/>
                </a:lnTo>
                <a:lnTo>
                  <a:pt x="5497576" y="3640963"/>
                </a:lnTo>
                <a:lnTo>
                  <a:pt x="5535676" y="3640963"/>
                </a:lnTo>
                <a:lnTo>
                  <a:pt x="5535676" y="3653663"/>
                </a:lnTo>
                <a:close/>
              </a:path>
              <a:path w="6350000" h="3653790">
                <a:moveTo>
                  <a:pt x="5484876" y="3653663"/>
                </a:moveTo>
                <a:lnTo>
                  <a:pt x="5446776" y="3653663"/>
                </a:lnTo>
                <a:lnTo>
                  <a:pt x="5446776" y="3640963"/>
                </a:lnTo>
                <a:lnTo>
                  <a:pt x="5484876" y="3640963"/>
                </a:lnTo>
                <a:lnTo>
                  <a:pt x="5484876" y="3653663"/>
                </a:lnTo>
                <a:close/>
              </a:path>
              <a:path w="6350000" h="3653790">
                <a:moveTo>
                  <a:pt x="5434076" y="3653663"/>
                </a:moveTo>
                <a:lnTo>
                  <a:pt x="5395976" y="3653663"/>
                </a:lnTo>
                <a:lnTo>
                  <a:pt x="5395976" y="3640963"/>
                </a:lnTo>
                <a:lnTo>
                  <a:pt x="5434076" y="3640963"/>
                </a:lnTo>
                <a:lnTo>
                  <a:pt x="5434076" y="3653663"/>
                </a:lnTo>
                <a:close/>
              </a:path>
              <a:path w="6350000" h="3653790">
                <a:moveTo>
                  <a:pt x="5383276" y="3653663"/>
                </a:moveTo>
                <a:lnTo>
                  <a:pt x="5345176" y="3653663"/>
                </a:lnTo>
                <a:lnTo>
                  <a:pt x="5345176" y="3640963"/>
                </a:lnTo>
                <a:lnTo>
                  <a:pt x="5383276" y="3640963"/>
                </a:lnTo>
                <a:lnTo>
                  <a:pt x="5383276" y="3653663"/>
                </a:lnTo>
                <a:close/>
              </a:path>
              <a:path w="6350000" h="3653790">
                <a:moveTo>
                  <a:pt x="5332476" y="3653663"/>
                </a:moveTo>
                <a:lnTo>
                  <a:pt x="5294376" y="3653663"/>
                </a:lnTo>
                <a:lnTo>
                  <a:pt x="5294376" y="3640963"/>
                </a:lnTo>
                <a:lnTo>
                  <a:pt x="5332476" y="3640963"/>
                </a:lnTo>
                <a:lnTo>
                  <a:pt x="5332476" y="3653663"/>
                </a:lnTo>
                <a:close/>
              </a:path>
              <a:path w="6350000" h="3653790">
                <a:moveTo>
                  <a:pt x="5281676" y="3653663"/>
                </a:moveTo>
                <a:lnTo>
                  <a:pt x="5243576" y="3653663"/>
                </a:lnTo>
                <a:lnTo>
                  <a:pt x="5243576" y="3640963"/>
                </a:lnTo>
                <a:lnTo>
                  <a:pt x="5281676" y="3640963"/>
                </a:lnTo>
                <a:lnTo>
                  <a:pt x="5281676" y="3653663"/>
                </a:lnTo>
                <a:close/>
              </a:path>
              <a:path w="6350000" h="3653790">
                <a:moveTo>
                  <a:pt x="5230876" y="3653663"/>
                </a:moveTo>
                <a:lnTo>
                  <a:pt x="5192776" y="3653663"/>
                </a:lnTo>
                <a:lnTo>
                  <a:pt x="5192776" y="3640963"/>
                </a:lnTo>
                <a:lnTo>
                  <a:pt x="5230876" y="3640963"/>
                </a:lnTo>
                <a:lnTo>
                  <a:pt x="5230876" y="3653663"/>
                </a:lnTo>
                <a:close/>
              </a:path>
              <a:path w="6350000" h="3653790">
                <a:moveTo>
                  <a:pt x="5180076" y="3653663"/>
                </a:moveTo>
                <a:lnTo>
                  <a:pt x="5141976" y="3653663"/>
                </a:lnTo>
                <a:lnTo>
                  <a:pt x="5141976" y="3640963"/>
                </a:lnTo>
                <a:lnTo>
                  <a:pt x="5180076" y="3640963"/>
                </a:lnTo>
                <a:lnTo>
                  <a:pt x="5180076" y="3653663"/>
                </a:lnTo>
                <a:close/>
              </a:path>
              <a:path w="6350000" h="3653790">
                <a:moveTo>
                  <a:pt x="5129276" y="3653663"/>
                </a:moveTo>
                <a:lnTo>
                  <a:pt x="5091176" y="3653663"/>
                </a:lnTo>
                <a:lnTo>
                  <a:pt x="5091176" y="3640963"/>
                </a:lnTo>
                <a:lnTo>
                  <a:pt x="5129276" y="3640963"/>
                </a:lnTo>
                <a:lnTo>
                  <a:pt x="5129276" y="3653663"/>
                </a:lnTo>
                <a:close/>
              </a:path>
              <a:path w="6350000" h="3653790">
                <a:moveTo>
                  <a:pt x="5078476" y="3653663"/>
                </a:moveTo>
                <a:lnTo>
                  <a:pt x="5040376" y="3653663"/>
                </a:lnTo>
                <a:lnTo>
                  <a:pt x="5040376" y="3640963"/>
                </a:lnTo>
                <a:lnTo>
                  <a:pt x="5078476" y="3640963"/>
                </a:lnTo>
                <a:lnTo>
                  <a:pt x="5078476" y="3653663"/>
                </a:lnTo>
                <a:close/>
              </a:path>
              <a:path w="6350000" h="3653790">
                <a:moveTo>
                  <a:pt x="5027676" y="3653663"/>
                </a:moveTo>
                <a:lnTo>
                  <a:pt x="4989576" y="3653663"/>
                </a:lnTo>
                <a:lnTo>
                  <a:pt x="4989576" y="3640963"/>
                </a:lnTo>
                <a:lnTo>
                  <a:pt x="5027676" y="3640963"/>
                </a:lnTo>
                <a:lnTo>
                  <a:pt x="5027676" y="3653663"/>
                </a:lnTo>
                <a:close/>
              </a:path>
              <a:path w="6350000" h="3653790">
                <a:moveTo>
                  <a:pt x="4976876" y="3653663"/>
                </a:moveTo>
                <a:lnTo>
                  <a:pt x="4938776" y="3653663"/>
                </a:lnTo>
                <a:lnTo>
                  <a:pt x="4938776" y="3640963"/>
                </a:lnTo>
                <a:lnTo>
                  <a:pt x="4976876" y="3640963"/>
                </a:lnTo>
                <a:lnTo>
                  <a:pt x="4976876" y="3653663"/>
                </a:lnTo>
                <a:close/>
              </a:path>
              <a:path w="6350000" h="3653790">
                <a:moveTo>
                  <a:pt x="4926076" y="3653663"/>
                </a:moveTo>
                <a:lnTo>
                  <a:pt x="4887976" y="3653663"/>
                </a:lnTo>
                <a:lnTo>
                  <a:pt x="4887976" y="3640963"/>
                </a:lnTo>
                <a:lnTo>
                  <a:pt x="4926076" y="3640963"/>
                </a:lnTo>
                <a:lnTo>
                  <a:pt x="4926076" y="3653663"/>
                </a:lnTo>
                <a:close/>
              </a:path>
              <a:path w="6350000" h="3653790">
                <a:moveTo>
                  <a:pt x="4875276" y="3653663"/>
                </a:moveTo>
                <a:lnTo>
                  <a:pt x="4837176" y="3653663"/>
                </a:lnTo>
                <a:lnTo>
                  <a:pt x="4837176" y="3640963"/>
                </a:lnTo>
                <a:lnTo>
                  <a:pt x="4875276" y="3640963"/>
                </a:lnTo>
                <a:lnTo>
                  <a:pt x="4875276" y="3653663"/>
                </a:lnTo>
                <a:close/>
              </a:path>
              <a:path w="6350000" h="3653790">
                <a:moveTo>
                  <a:pt x="4824476" y="3653663"/>
                </a:moveTo>
                <a:lnTo>
                  <a:pt x="4786376" y="3653663"/>
                </a:lnTo>
                <a:lnTo>
                  <a:pt x="4786376" y="3640963"/>
                </a:lnTo>
                <a:lnTo>
                  <a:pt x="4824476" y="3640963"/>
                </a:lnTo>
                <a:lnTo>
                  <a:pt x="4824476" y="3653663"/>
                </a:lnTo>
                <a:close/>
              </a:path>
              <a:path w="6350000" h="3653790">
                <a:moveTo>
                  <a:pt x="4773676" y="3653663"/>
                </a:moveTo>
                <a:lnTo>
                  <a:pt x="4735576" y="3653663"/>
                </a:lnTo>
                <a:lnTo>
                  <a:pt x="4735576" y="3640963"/>
                </a:lnTo>
                <a:lnTo>
                  <a:pt x="4773676" y="3640963"/>
                </a:lnTo>
                <a:lnTo>
                  <a:pt x="4773676" y="3653663"/>
                </a:lnTo>
                <a:close/>
              </a:path>
              <a:path w="6350000" h="3653790">
                <a:moveTo>
                  <a:pt x="4722876" y="3653663"/>
                </a:moveTo>
                <a:lnTo>
                  <a:pt x="4684776" y="3653663"/>
                </a:lnTo>
                <a:lnTo>
                  <a:pt x="4684776" y="3640963"/>
                </a:lnTo>
                <a:lnTo>
                  <a:pt x="4722876" y="3640963"/>
                </a:lnTo>
                <a:lnTo>
                  <a:pt x="4722876" y="3653663"/>
                </a:lnTo>
                <a:close/>
              </a:path>
              <a:path w="6350000" h="3653790">
                <a:moveTo>
                  <a:pt x="4672076" y="3653663"/>
                </a:moveTo>
                <a:lnTo>
                  <a:pt x="4633976" y="3653663"/>
                </a:lnTo>
                <a:lnTo>
                  <a:pt x="4633976" y="3640963"/>
                </a:lnTo>
                <a:lnTo>
                  <a:pt x="4672076" y="3640963"/>
                </a:lnTo>
                <a:lnTo>
                  <a:pt x="4672076" y="3653663"/>
                </a:lnTo>
                <a:close/>
              </a:path>
              <a:path w="6350000" h="3653790">
                <a:moveTo>
                  <a:pt x="4621276" y="3653663"/>
                </a:moveTo>
                <a:lnTo>
                  <a:pt x="4583176" y="3653663"/>
                </a:lnTo>
                <a:lnTo>
                  <a:pt x="4583176" y="3640963"/>
                </a:lnTo>
                <a:lnTo>
                  <a:pt x="4621276" y="3640963"/>
                </a:lnTo>
                <a:lnTo>
                  <a:pt x="4621276" y="3653663"/>
                </a:lnTo>
                <a:close/>
              </a:path>
              <a:path w="6350000" h="3653790">
                <a:moveTo>
                  <a:pt x="4570476" y="3653663"/>
                </a:moveTo>
                <a:lnTo>
                  <a:pt x="4532376" y="3653663"/>
                </a:lnTo>
                <a:lnTo>
                  <a:pt x="4532376" y="3640963"/>
                </a:lnTo>
                <a:lnTo>
                  <a:pt x="4570476" y="3640963"/>
                </a:lnTo>
                <a:lnTo>
                  <a:pt x="4570476" y="3653663"/>
                </a:lnTo>
                <a:close/>
              </a:path>
              <a:path w="6350000" h="3653790">
                <a:moveTo>
                  <a:pt x="4519676" y="3653663"/>
                </a:moveTo>
                <a:lnTo>
                  <a:pt x="4481576" y="3653663"/>
                </a:lnTo>
                <a:lnTo>
                  <a:pt x="4481576" y="3640963"/>
                </a:lnTo>
                <a:lnTo>
                  <a:pt x="4519676" y="3640963"/>
                </a:lnTo>
                <a:lnTo>
                  <a:pt x="4519676" y="3653663"/>
                </a:lnTo>
                <a:close/>
              </a:path>
              <a:path w="6350000" h="3653790">
                <a:moveTo>
                  <a:pt x="4468876" y="3653663"/>
                </a:moveTo>
                <a:lnTo>
                  <a:pt x="4430776" y="3653663"/>
                </a:lnTo>
                <a:lnTo>
                  <a:pt x="4430776" y="3640963"/>
                </a:lnTo>
                <a:lnTo>
                  <a:pt x="4468876" y="3640963"/>
                </a:lnTo>
                <a:lnTo>
                  <a:pt x="4468876" y="3653663"/>
                </a:lnTo>
                <a:close/>
              </a:path>
              <a:path w="6350000" h="3653790">
                <a:moveTo>
                  <a:pt x="4418076" y="3653663"/>
                </a:moveTo>
                <a:lnTo>
                  <a:pt x="4379976" y="3653663"/>
                </a:lnTo>
                <a:lnTo>
                  <a:pt x="4379976" y="3640963"/>
                </a:lnTo>
                <a:lnTo>
                  <a:pt x="4418076" y="3640963"/>
                </a:lnTo>
                <a:lnTo>
                  <a:pt x="4418076" y="3653663"/>
                </a:lnTo>
                <a:close/>
              </a:path>
              <a:path w="6350000" h="3653790">
                <a:moveTo>
                  <a:pt x="4367276" y="3653663"/>
                </a:moveTo>
                <a:lnTo>
                  <a:pt x="4329176" y="3653663"/>
                </a:lnTo>
                <a:lnTo>
                  <a:pt x="4329176" y="3640963"/>
                </a:lnTo>
                <a:lnTo>
                  <a:pt x="4367276" y="3640963"/>
                </a:lnTo>
                <a:lnTo>
                  <a:pt x="4367276" y="3653663"/>
                </a:lnTo>
                <a:close/>
              </a:path>
              <a:path w="6350000" h="3653790">
                <a:moveTo>
                  <a:pt x="4316476" y="3653663"/>
                </a:moveTo>
                <a:lnTo>
                  <a:pt x="4278376" y="3653663"/>
                </a:lnTo>
                <a:lnTo>
                  <a:pt x="4278376" y="3640963"/>
                </a:lnTo>
                <a:lnTo>
                  <a:pt x="4316476" y="3640963"/>
                </a:lnTo>
                <a:lnTo>
                  <a:pt x="4316476" y="3653663"/>
                </a:lnTo>
                <a:close/>
              </a:path>
              <a:path w="6350000" h="3653790">
                <a:moveTo>
                  <a:pt x="4265676" y="3653663"/>
                </a:moveTo>
                <a:lnTo>
                  <a:pt x="4227576" y="3653663"/>
                </a:lnTo>
                <a:lnTo>
                  <a:pt x="4227576" y="3640963"/>
                </a:lnTo>
                <a:lnTo>
                  <a:pt x="4265676" y="3640963"/>
                </a:lnTo>
                <a:lnTo>
                  <a:pt x="4265676" y="3653663"/>
                </a:lnTo>
                <a:close/>
              </a:path>
              <a:path w="6350000" h="3653790">
                <a:moveTo>
                  <a:pt x="4214876" y="3653663"/>
                </a:moveTo>
                <a:lnTo>
                  <a:pt x="4176776" y="3653663"/>
                </a:lnTo>
                <a:lnTo>
                  <a:pt x="4176776" y="3640963"/>
                </a:lnTo>
                <a:lnTo>
                  <a:pt x="4214876" y="3640963"/>
                </a:lnTo>
                <a:lnTo>
                  <a:pt x="4214876" y="3653663"/>
                </a:lnTo>
                <a:close/>
              </a:path>
              <a:path w="6350000" h="3653790">
                <a:moveTo>
                  <a:pt x="4164076" y="3653663"/>
                </a:moveTo>
                <a:lnTo>
                  <a:pt x="4125976" y="3653663"/>
                </a:lnTo>
                <a:lnTo>
                  <a:pt x="4125976" y="3640963"/>
                </a:lnTo>
                <a:lnTo>
                  <a:pt x="4164076" y="3640963"/>
                </a:lnTo>
                <a:lnTo>
                  <a:pt x="4164076" y="3653663"/>
                </a:lnTo>
                <a:close/>
              </a:path>
              <a:path w="6350000" h="3653790">
                <a:moveTo>
                  <a:pt x="4113276" y="3653663"/>
                </a:moveTo>
                <a:lnTo>
                  <a:pt x="4075176" y="3653663"/>
                </a:lnTo>
                <a:lnTo>
                  <a:pt x="4075176" y="3640963"/>
                </a:lnTo>
                <a:lnTo>
                  <a:pt x="4113276" y="3640963"/>
                </a:lnTo>
                <a:lnTo>
                  <a:pt x="4113276" y="3653663"/>
                </a:lnTo>
                <a:close/>
              </a:path>
              <a:path w="6350000" h="3653790">
                <a:moveTo>
                  <a:pt x="4062476" y="3653663"/>
                </a:moveTo>
                <a:lnTo>
                  <a:pt x="4024376" y="3653663"/>
                </a:lnTo>
                <a:lnTo>
                  <a:pt x="4024376" y="3640963"/>
                </a:lnTo>
                <a:lnTo>
                  <a:pt x="4062476" y="3640963"/>
                </a:lnTo>
                <a:lnTo>
                  <a:pt x="4062476" y="3653663"/>
                </a:lnTo>
                <a:close/>
              </a:path>
              <a:path w="6350000" h="3653790">
                <a:moveTo>
                  <a:pt x="4011676" y="3653663"/>
                </a:moveTo>
                <a:lnTo>
                  <a:pt x="3973576" y="3653663"/>
                </a:lnTo>
                <a:lnTo>
                  <a:pt x="3973576" y="3640963"/>
                </a:lnTo>
                <a:lnTo>
                  <a:pt x="4011676" y="3640963"/>
                </a:lnTo>
                <a:lnTo>
                  <a:pt x="4011676" y="3653663"/>
                </a:lnTo>
                <a:close/>
              </a:path>
              <a:path w="6350000" h="3653790">
                <a:moveTo>
                  <a:pt x="3960876" y="3653663"/>
                </a:moveTo>
                <a:lnTo>
                  <a:pt x="3922776" y="3653663"/>
                </a:lnTo>
                <a:lnTo>
                  <a:pt x="3922776" y="3640963"/>
                </a:lnTo>
                <a:lnTo>
                  <a:pt x="3960876" y="3640963"/>
                </a:lnTo>
                <a:lnTo>
                  <a:pt x="3960876" y="3653663"/>
                </a:lnTo>
                <a:close/>
              </a:path>
              <a:path w="6350000" h="3653790">
                <a:moveTo>
                  <a:pt x="3910076" y="3653663"/>
                </a:moveTo>
                <a:lnTo>
                  <a:pt x="3871976" y="3653663"/>
                </a:lnTo>
                <a:lnTo>
                  <a:pt x="3871976" y="3640963"/>
                </a:lnTo>
                <a:lnTo>
                  <a:pt x="3910076" y="3640963"/>
                </a:lnTo>
                <a:lnTo>
                  <a:pt x="3910076" y="3653663"/>
                </a:lnTo>
                <a:close/>
              </a:path>
              <a:path w="6350000" h="3653790">
                <a:moveTo>
                  <a:pt x="3859276" y="3653663"/>
                </a:moveTo>
                <a:lnTo>
                  <a:pt x="3821176" y="3653663"/>
                </a:lnTo>
                <a:lnTo>
                  <a:pt x="3821176" y="3640963"/>
                </a:lnTo>
                <a:lnTo>
                  <a:pt x="3859276" y="3640963"/>
                </a:lnTo>
                <a:lnTo>
                  <a:pt x="3859276" y="3653663"/>
                </a:lnTo>
                <a:close/>
              </a:path>
              <a:path w="6350000" h="3653790">
                <a:moveTo>
                  <a:pt x="3808476" y="3653663"/>
                </a:moveTo>
                <a:lnTo>
                  <a:pt x="3770376" y="3653663"/>
                </a:lnTo>
                <a:lnTo>
                  <a:pt x="3770376" y="3640963"/>
                </a:lnTo>
                <a:lnTo>
                  <a:pt x="3808476" y="3640963"/>
                </a:lnTo>
                <a:lnTo>
                  <a:pt x="3808476" y="3653663"/>
                </a:lnTo>
                <a:close/>
              </a:path>
              <a:path w="6350000" h="3653790">
                <a:moveTo>
                  <a:pt x="3757676" y="3653663"/>
                </a:moveTo>
                <a:lnTo>
                  <a:pt x="3719576" y="3653663"/>
                </a:lnTo>
                <a:lnTo>
                  <a:pt x="3719576" y="3640963"/>
                </a:lnTo>
                <a:lnTo>
                  <a:pt x="3757676" y="3640963"/>
                </a:lnTo>
                <a:lnTo>
                  <a:pt x="3757676" y="3653663"/>
                </a:lnTo>
                <a:close/>
              </a:path>
              <a:path w="6350000" h="3653790">
                <a:moveTo>
                  <a:pt x="3706876" y="3653663"/>
                </a:moveTo>
                <a:lnTo>
                  <a:pt x="3668776" y="3653663"/>
                </a:lnTo>
                <a:lnTo>
                  <a:pt x="3668776" y="3640963"/>
                </a:lnTo>
                <a:lnTo>
                  <a:pt x="3706876" y="3640963"/>
                </a:lnTo>
                <a:lnTo>
                  <a:pt x="3706876" y="3653663"/>
                </a:lnTo>
                <a:close/>
              </a:path>
              <a:path w="6350000" h="3653790">
                <a:moveTo>
                  <a:pt x="3656076" y="3653663"/>
                </a:moveTo>
                <a:lnTo>
                  <a:pt x="3617976" y="3653663"/>
                </a:lnTo>
                <a:lnTo>
                  <a:pt x="3617976" y="3640963"/>
                </a:lnTo>
                <a:lnTo>
                  <a:pt x="3656076" y="3640963"/>
                </a:lnTo>
                <a:lnTo>
                  <a:pt x="3656076" y="3653663"/>
                </a:lnTo>
                <a:close/>
              </a:path>
              <a:path w="6350000" h="3653790">
                <a:moveTo>
                  <a:pt x="3605276" y="3653663"/>
                </a:moveTo>
                <a:lnTo>
                  <a:pt x="3567176" y="3653663"/>
                </a:lnTo>
                <a:lnTo>
                  <a:pt x="3567176" y="3640963"/>
                </a:lnTo>
                <a:lnTo>
                  <a:pt x="3605276" y="3640963"/>
                </a:lnTo>
                <a:lnTo>
                  <a:pt x="3605276" y="3653663"/>
                </a:lnTo>
                <a:close/>
              </a:path>
              <a:path w="6350000" h="3653790">
                <a:moveTo>
                  <a:pt x="3554476" y="3653663"/>
                </a:moveTo>
                <a:lnTo>
                  <a:pt x="3516376" y="3653663"/>
                </a:lnTo>
                <a:lnTo>
                  <a:pt x="3516376" y="3640963"/>
                </a:lnTo>
                <a:lnTo>
                  <a:pt x="3554476" y="3640963"/>
                </a:lnTo>
                <a:lnTo>
                  <a:pt x="3554476" y="3653663"/>
                </a:lnTo>
                <a:close/>
              </a:path>
              <a:path w="6350000" h="3653790">
                <a:moveTo>
                  <a:pt x="3503676" y="3653663"/>
                </a:moveTo>
                <a:lnTo>
                  <a:pt x="3465576" y="3653663"/>
                </a:lnTo>
                <a:lnTo>
                  <a:pt x="3465576" y="3640963"/>
                </a:lnTo>
                <a:lnTo>
                  <a:pt x="3503676" y="3640963"/>
                </a:lnTo>
                <a:lnTo>
                  <a:pt x="3503676" y="3653663"/>
                </a:lnTo>
                <a:close/>
              </a:path>
              <a:path w="6350000" h="3653790">
                <a:moveTo>
                  <a:pt x="3452876" y="3653663"/>
                </a:moveTo>
                <a:lnTo>
                  <a:pt x="3414776" y="3653663"/>
                </a:lnTo>
                <a:lnTo>
                  <a:pt x="3414776" y="3640963"/>
                </a:lnTo>
                <a:lnTo>
                  <a:pt x="3452876" y="3640963"/>
                </a:lnTo>
                <a:lnTo>
                  <a:pt x="3452876" y="3653663"/>
                </a:lnTo>
                <a:close/>
              </a:path>
              <a:path w="6350000" h="3653790">
                <a:moveTo>
                  <a:pt x="3402076" y="3653663"/>
                </a:moveTo>
                <a:lnTo>
                  <a:pt x="3363976" y="3653663"/>
                </a:lnTo>
                <a:lnTo>
                  <a:pt x="3363976" y="3640963"/>
                </a:lnTo>
                <a:lnTo>
                  <a:pt x="3402076" y="3640963"/>
                </a:lnTo>
                <a:lnTo>
                  <a:pt x="3402076" y="3653663"/>
                </a:lnTo>
                <a:close/>
              </a:path>
              <a:path w="6350000" h="3653790">
                <a:moveTo>
                  <a:pt x="3351276" y="3653663"/>
                </a:moveTo>
                <a:lnTo>
                  <a:pt x="3313176" y="3653663"/>
                </a:lnTo>
                <a:lnTo>
                  <a:pt x="3313176" y="3640963"/>
                </a:lnTo>
                <a:lnTo>
                  <a:pt x="3351276" y="3640963"/>
                </a:lnTo>
                <a:lnTo>
                  <a:pt x="3351276" y="3653663"/>
                </a:lnTo>
                <a:close/>
              </a:path>
              <a:path w="6350000" h="3653790">
                <a:moveTo>
                  <a:pt x="3300476" y="3653663"/>
                </a:moveTo>
                <a:lnTo>
                  <a:pt x="3262376" y="3653663"/>
                </a:lnTo>
                <a:lnTo>
                  <a:pt x="3262376" y="3640963"/>
                </a:lnTo>
                <a:lnTo>
                  <a:pt x="3300476" y="3640963"/>
                </a:lnTo>
                <a:lnTo>
                  <a:pt x="3300476" y="3653663"/>
                </a:lnTo>
                <a:close/>
              </a:path>
              <a:path w="6350000" h="3653790">
                <a:moveTo>
                  <a:pt x="3249676" y="3653663"/>
                </a:moveTo>
                <a:lnTo>
                  <a:pt x="3211576" y="3653663"/>
                </a:lnTo>
                <a:lnTo>
                  <a:pt x="3211576" y="3640963"/>
                </a:lnTo>
                <a:lnTo>
                  <a:pt x="3249676" y="3640963"/>
                </a:lnTo>
                <a:lnTo>
                  <a:pt x="3249676" y="3653663"/>
                </a:lnTo>
                <a:close/>
              </a:path>
              <a:path w="6350000" h="3653790">
                <a:moveTo>
                  <a:pt x="3198876" y="3653663"/>
                </a:moveTo>
                <a:lnTo>
                  <a:pt x="3160776" y="3653663"/>
                </a:lnTo>
                <a:lnTo>
                  <a:pt x="3160776" y="3640963"/>
                </a:lnTo>
                <a:lnTo>
                  <a:pt x="3198876" y="3640963"/>
                </a:lnTo>
                <a:lnTo>
                  <a:pt x="3198876" y="3653663"/>
                </a:lnTo>
                <a:close/>
              </a:path>
              <a:path w="6350000" h="3653790">
                <a:moveTo>
                  <a:pt x="3148076" y="3653663"/>
                </a:moveTo>
                <a:lnTo>
                  <a:pt x="3109976" y="3653663"/>
                </a:lnTo>
                <a:lnTo>
                  <a:pt x="3109976" y="3640963"/>
                </a:lnTo>
                <a:lnTo>
                  <a:pt x="3148076" y="3640963"/>
                </a:lnTo>
                <a:lnTo>
                  <a:pt x="3148076" y="3653663"/>
                </a:lnTo>
                <a:close/>
              </a:path>
              <a:path w="6350000" h="3653790">
                <a:moveTo>
                  <a:pt x="3097276" y="3653663"/>
                </a:moveTo>
                <a:lnTo>
                  <a:pt x="3059176" y="3653663"/>
                </a:lnTo>
                <a:lnTo>
                  <a:pt x="3059176" y="3640963"/>
                </a:lnTo>
                <a:lnTo>
                  <a:pt x="3097276" y="3640963"/>
                </a:lnTo>
                <a:lnTo>
                  <a:pt x="3097276" y="3653663"/>
                </a:lnTo>
                <a:close/>
              </a:path>
              <a:path w="6350000" h="3653790">
                <a:moveTo>
                  <a:pt x="3046476" y="3653663"/>
                </a:moveTo>
                <a:lnTo>
                  <a:pt x="3008376" y="3653663"/>
                </a:lnTo>
                <a:lnTo>
                  <a:pt x="3008376" y="3640963"/>
                </a:lnTo>
                <a:lnTo>
                  <a:pt x="3046476" y="3640963"/>
                </a:lnTo>
                <a:lnTo>
                  <a:pt x="3046476" y="3653663"/>
                </a:lnTo>
                <a:close/>
              </a:path>
              <a:path w="6350000" h="3653790">
                <a:moveTo>
                  <a:pt x="2995676" y="3653663"/>
                </a:moveTo>
                <a:lnTo>
                  <a:pt x="2957576" y="3653663"/>
                </a:lnTo>
                <a:lnTo>
                  <a:pt x="2957576" y="3640963"/>
                </a:lnTo>
                <a:lnTo>
                  <a:pt x="2995676" y="3640963"/>
                </a:lnTo>
                <a:lnTo>
                  <a:pt x="2995676" y="3653663"/>
                </a:lnTo>
                <a:close/>
              </a:path>
              <a:path w="6350000" h="3653790">
                <a:moveTo>
                  <a:pt x="2944876" y="3653663"/>
                </a:moveTo>
                <a:lnTo>
                  <a:pt x="2906776" y="3653663"/>
                </a:lnTo>
                <a:lnTo>
                  <a:pt x="2906776" y="3640963"/>
                </a:lnTo>
                <a:lnTo>
                  <a:pt x="2944876" y="3640963"/>
                </a:lnTo>
                <a:lnTo>
                  <a:pt x="2944876" y="3653663"/>
                </a:lnTo>
                <a:close/>
              </a:path>
              <a:path w="6350000" h="3653790">
                <a:moveTo>
                  <a:pt x="2894076" y="3653663"/>
                </a:moveTo>
                <a:lnTo>
                  <a:pt x="2855976" y="3653663"/>
                </a:lnTo>
                <a:lnTo>
                  <a:pt x="2855976" y="3640963"/>
                </a:lnTo>
                <a:lnTo>
                  <a:pt x="2894076" y="3640963"/>
                </a:lnTo>
                <a:lnTo>
                  <a:pt x="2894076" y="3653663"/>
                </a:lnTo>
                <a:close/>
              </a:path>
              <a:path w="6350000" h="3653790">
                <a:moveTo>
                  <a:pt x="2843276" y="3653663"/>
                </a:moveTo>
                <a:lnTo>
                  <a:pt x="2805176" y="3653663"/>
                </a:lnTo>
                <a:lnTo>
                  <a:pt x="2805176" y="3640963"/>
                </a:lnTo>
                <a:lnTo>
                  <a:pt x="2843276" y="3640963"/>
                </a:lnTo>
                <a:lnTo>
                  <a:pt x="2843276" y="3653663"/>
                </a:lnTo>
                <a:close/>
              </a:path>
              <a:path w="6350000" h="3653790">
                <a:moveTo>
                  <a:pt x="2792476" y="3653663"/>
                </a:moveTo>
                <a:lnTo>
                  <a:pt x="2754376" y="3653663"/>
                </a:lnTo>
                <a:lnTo>
                  <a:pt x="2754376" y="3640963"/>
                </a:lnTo>
                <a:lnTo>
                  <a:pt x="2792476" y="3640963"/>
                </a:lnTo>
                <a:lnTo>
                  <a:pt x="2792476" y="3653663"/>
                </a:lnTo>
                <a:close/>
              </a:path>
              <a:path w="6350000" h="3653790">
                <a:moveTo>
                  <a:pt x="2741676" y="3653663"/>
                </a:moveTo>
                <a:lnTo>
                  <a:pt x="2703576" y="3653663"/>
                </a:lnTo>
                <a:lnTo>
                  <a:pt x="2703576" y="3640963"/>
                </a:lnTo>
                <a:lnTo>
                  <a:pt x="2741676" y="3640963"/>
                </a:lnTo>
                <a:lnTo>
                  <a:pt x="2741676" y="3653663"/>
                </a:lnTo>
                <a:close/>
              </a:path>
              <a:path w="6350000" h="3653790">
                <a:moveTo>
                  <a:pt x="2690876" y="3653663"/>
                </a:moveTo>
                <a:lnTo>
                  <a:pt x="2652776" y="3653663"/>
                </a:lnTo>
                <a:lnTo>
                  <a:pt x="2652776" y="3640963"/>
                </a:lnTo>
                <a:lnTo>
                  <a:pt x="2690876" y="3640963"/>
                </a:lnTo>
                <a:lnTo>
                  <a:pt x="2690876" y="3653663"/>
                </a:lnTo>
                <a:close/>
              </a:path>
              <a:path w="6350000" h="3653790">
                <a:moveTo>
                  <a:pt x="2640076" y="3653663"/>
                </a:moveTo>
                <a:lnTo>
                  <a:pt x="2601976" y="3653663"/>
                </a:lnTo>
                <a:lnTo>
                  <a:pt x="2601976" y="3640963"/>
                </a:lnTo>
                <a:lnTo>
                  <a:pt x="2640076" y="3640963"/>
                </a:lnTo>
                <a:lnTo>
                  <a:pt x="2640076" y="3653663"/>
                </a:lnTo>
                <a:close/>
              </a:path>
              <a:path w="6350000" h="3653790">
                <a:moveTo>
                  <a:pt x="2589276" y="3653663"/>
                </a:moveTo>
                <a:lnTo>
                  <a:pt x="2551176" y="3653663"/>
                </a:lnTo>
                <a:lnTo>
                  <a:pt x="2551176" y="3640963"/>
                </a:lnTo>
                <a:lnTo>
                  <a:pt x="2589276" y="3640963"/>
                </a:lnTo>
                <a:lnTo>
                  <a:pt x="2589276" y="3653663"/>
                </a:lnTo>
                <a:close/>
              </a:path>
              <a:path w="6350000" h="3653790">
                <a:moveTo>
                  <a:pt x="2538476" y="3653663"/>
                </a:moveTo>
                <a:lnTo>
                  <a:pt x="2500376" y="3653663"/>
                </a:lnTo>
                <a:lnTo>
                  <a:pt x="2500376" y="3640963"/>
                </a:lnTo>
                <a:lnTo>
                  <a:pt x="2538476" y="3640963"/>
                </a:lnTo>
                <a:lnTo>
                  <a:pt x="2538476" y="3653663"/>
                </a:lnTo>
                <a:close/>
              </a:path>
              <a:path w="6350000" h="3653790">
                <a:moveTo>
                  <a:pt x="2487676" y="3653663"/>
                </a:moveTo>
                <a:lnTo>
                  <a:pt x="2449576" y="3653663"/>
                </a:lnTo>
                <a:lnTo>
                  <a:pt x="2449576" y="3640963"/>
                </a:lnTo>
                <a:lnTo>
                  <a:pt x="2487676" y="3640963"/>
                </a:lnTo>
                <a:lnTo>
                  <a:pt x="2487676" y="3653663"/>
                </a:lnTo>
                <a:close/>
              </a:path>
              <a:path w="6350000" h="3653790">
                <a:moveTo>
                  <a:pt x="2436876" y="3653663"/>
                </a:moveTo>
                <a:lnTo>
                  <a:pt x="2398776" y="3653663"/>
                </a:lnTo>
                <a:lnTo>
                  <a:pt x="2398776" y="3640963"/>
                </a:lnTo>
                <a:lnTo>
                  <a:pt x="2436876" y="3640963"/>
                </a:lnTo>
                <a:lnTo>
                  <a:pt x="2436876" y="3653663"/>
                </a:lnTo>
                <a:close/>
              </a:path>
              <a:path w="6350000" h="3653790">
                <a:moveTo>
                  <a:pt x="2386076" y="3653663"/>
                </a:moveTo>
                <a:lnTo>
                  <a:pt x="2347976" y="3653663"/>
                </a:lnTo>
                <a:lnTo>
                  <a:pt x="2347976" y="3640963"/>
                </a:lnTo>
                <a:lnTo>
                  <a:pt x="2386076" y="3640963"/>
                </a:lnTo>
                <a:lnTo>
                  <a:pt x="2386076" y="3653663"/>
                </a:lnTo>
                <a:close/>
              </a:path>
              <a:path w="6350000" h="3653790">
                <a:moveTo>
                  <a:pt x="2335276" y="3653663"/>
                </a:moveTo>
                <a:lnTo>
                  <a:pt x="2297176" y="3653663"/>
                </a:lnTo>
                <a:lnTo>
                  <a:pt x="2297176" y="3640963"/>
                </a:lnTo>
                <a:lnTo>
                  <a:pt x="2335276" y="3640963"/>
                </a:lnTo>
                <a:lnTo>
                  <a:pt x="2335276" y="3653663"/>
                </a:lnTo>
                <a:close/>
              </a:path>
              <a:path w="6350000" h="3653790">
                <a:moveTo>
                  <a:pt x="2284476" y="3653663"/>
                </a:moveTo>
                <a:lnTo>
                  <a:pt x="2246376" y="3653663"/>
                </a:lnTo>
                <a:lnTo>
                  <a:pt x="2246376" y="3640963"/>
                </a:lnTo>
                <a:lnTo>
                  <a:pt x="2284476" y="3640963"/>
                </a:lnTo>
                <a:lnTo>
                  <a:pt x="2284476" y="3653663"/>
                </a:lnTo>
                <a:close/>
              </a:path>
              <a:path w="6350000" h="3653790">
                <a:moveTo>
                  <a:pt x="2233676" y="3653663"/>
                </a:moveTo>
                <a:lnTo>
                  <a:pt x="2195576" y="3653663"/>
                </a:lnTo>
                <a:lnTo>
                  <a:pt x="2195576" y="3640963"/>
                </a:lnTo>
                <a:lnTo>
                  <a:pt x="2233676" y="3640963"/>
                </a:lnTo>
                <a:lnTo>
                  <a:pt x="2233676" y="3653663"/>
                </a:lnTo>
                <a:close/>
              </a:path>
              <a:path w="6350000" h="3653790">
                <a:moveTo>
                  <a:pt x="2182876" y="3653663"/>
                </a:moveTo>
                <a:lnTo>
                  <a:pt x="2144776" y="3653663"/>
                </a:lnTo>
                <a:lnTo>
                  <a:pt x="2144776" y="3640963"/>
                </a:lnTo>
                <a:lnTo>
                  <a:pt x="2182876" y="3640963"/>
                </a:lnTo>
                <a:lnTo>
                  <a:pt x="2182876" y="3653663"/>
                </a:lnTo>
                <a:close/>
              </a:path>
              <a:path w="6350000" h="3653790">
                <a:moveTo>
                  <a:pt x="2132076" y="3653663"/>
                </a:moveTo>
                <a:lnTo>
                  <a:pt x="2093976" y="3653663"/>
                </a:lnTo>
                <a:lnTo>
                  <a:pt x="2093976" y="3640963"/>
                </a:lnTo>
                <a:lnTo>
                  <a:pt x="2132076" y="3640963"/>
                </a:lnTo>
                <a:lnTo>
                  <a:pt x="2132076" y="3653663"/>
                </a:lnTo>
                <a:close/>
              </a:path>
              <a:path w="6350000" h="3653790">
                <a:moveTo>
                  <a:pt x="2081276" y="3653663"/>
                </a:moveTo>
                <a:lnTo>
                  <a:pt x="2043176" y="3653663"/>
                </a:lnTo>
                <a:lnTo>
                  <a:pt x="2043176" y="3640963"/>
                </a:lnTo>
                <a:lnTo>
                  <a:pt x="2081276" y="3640963"/>
                </a:lnTo>
                <a:lnTo>
                  <a:pt x="2081276" y="3653663"/>
                </a:lnTo>
                <a:close/>
              </a:path>
              <a:path w="6350000" h="3653790">
                <a:moveTo>
                  <a:pt x="2030476" y="3653663"/>
                </a:moveTo>
                <a:lnTo>
                  <a:pt x="1992376" y="3653663"/>
                </a:lnTo>
                <a:lnTo>
                  <a:pt x="1992376" y="3640963"/>
                </a:lnTo>
                <a:lnTo>
                  <a:pt x="2030476" y="3640963"/>
                </a:lnTo>
                <a:lnTo>
                  <a:pt x="2030476" y="3653663"/>
                </a:lnTo>
                <a:close/>
              </a:path>
              <a:path w="6350000" h="3653790">
                <a:moveTo>
                  <a:pt x="1979676" y="3653663"/>
                </a:moveTo>
                <a:lnTo>
                  <a:pt x="1941576" y="3653663"/>
                </a:lnTo>
                <a:lnTo>
                  <a:pt x="1941576" y="3640963"/>
                </a:lnTo>
                <a:lnTo>
                  <a:pt x="1979676" y="3640963"/>
                </a:lnTo>
                <a:lnTo>
                  <a:pt x="1979676" y="3653663"/>
                </a:lnTo>
                <a:close/>
              </a:path>
              <a:path w="6350000" h="3653790">
                <a:moveTo>
                  <a:pt x="1928876" y="3653663"/>
                </a:moveTo>
                <a:lnTo>
                  <a:pt x="1890776" y="3653663"/>
                </a:lnTo>
                <a:lnTo>
                  <a:pt x="1890776" y="3640963"/>
                </a:lnTo>
                <a:lnTo>
                  <a:pt x="1928876" y="3640963"/>
                </a:lnTo>
                <a:lnTo>
                  <a:pt x="1928876" y="3653663"/>
                </a:lnTo>
                <a:close/>
              </a:path>
              <a:path w="6350000" h="3653790">
                <a:moveTo>
                  <a:pt x="1878076" y="3653663"/>
                </a:moveTo>
                <a:lnTo>
                  <a:pt x="1839976" y="3653663"/>
                </a:lnTo>
                <a:lnTo>
                  <a:pt x="1839976" y="3640963"/>
                </a:lnTo>
                <a:lnTo>
                  <a:pt x="1878076" y="3640963"/>
                </a:lnTo>
                <a:lnTo>
                  <a:pt x="1878076" y="3653663"/>
                </a:lnTo>
                <a:close/>
              </a:path>
              <a:path w="6350000" h="3653790">
                <a:moveTo>
                  <a:pt x="1827276" y="3653663"/>
                </a:moveTo>
                <a:lnTo>
                  <a:pt x="1789176" y="3653663"/>
                </a:lnTo>
                <a:lnTo>
                  <a:pt x="1789176" y="3640963"/>
                </a:lnTo>
                <a:lnTo>
                  <a:pt x="1827276" y="3640963"/>
                </a:lnTo>
                <a:lnTo>
                  <a:pt x="1827276" y="3653663"/>
                </a:lnTo>
                <a:close/>
              </a:path>
              <a:path w="6350000" h="3653790">
                <a:moveTo>
                  <a:pt x="1776476" y="3653663"/>
                </a:moveTo>
                <a:lnTo>
                  <a:pt x="1738376" y="3653663"/>
                </a:lnTo>
                <a:lnTo>
                  <a:pt x="1738376" y="3640963"/>
                </a:lnTo>
                <a:lnTo>
                  <a:pt x="1776476" y="3640963"/>
                </a:lnTo>
                <a:lnTo>
                  <a:pt x="1776476" y="3653663"/>
                </a:lnTo>
                <a:close/>
              </a:path>
              <a:path w="6350000" h="3653790">
                <a:moveTo>
                  <a:pt x="1725676" y="3653663"/>
                </a:moveTo>
                <a:lnTo>
                  <a:pt x="1687576" y="3653663"/>
                </a:lnTo>
                <a:lnTo>
                  <a:pt x="1687576" y="3640963"/>
                </a:lnTo>
                <a:lnTo>
                  <a:pt x="1725676" y="3640963"/>
                </a:lnTo>
                <a:lnTo>
                  <a:pt x="1725676" y="3653663"/>
                </a:lnTo>
                <a:close/>
              </a:path>
              <a:path w="6350000" h="3653790">
                <a:moveTo>
                  <a:pt x="1674876" y="3653663"/>
                </a:moveTo>
                <a:lnTo>
                  <a:pt x="1636776" y="3653663"/>
                </a:lnTo>
                <a:lnTo>
                  <a:pt x="1636776" y="3640963"/>
                </a:lnTo>
                <a:lnTo>
                  <a:pt x="1674876" y="3640963"/>
                </a:lnTo>
                <a:lnTo>
                  <a:pt x="1674876" y="3653663"/>
                </a:lnTo>
                <a:close/>
              </a:path>
              <a:path w="6350000" h="3653790">
                <a:moveTo>
                  <a:pt x="1624076" y="3653663"/>
                </a:moveTo>
                <a:lnTo>
                  <a:pt x="1585976" y="3653663"/>
                </a:lnTo>
                <a:lnTo>
                  <a:pt x="1585976" y="3640963"/>
                </a:lnTo>
                <a:lnTo>
                  <a:pt x="1624076" y="3640963"/>
                </a:lnTo>
                <a:lnTo>
                  <a:pt x="1624076" y="3653663"/>
                </a:lnTo>
                <a:close/>
              </a:path>
              <a:path w="6350000" h="3653790">
                <a:moveTo>
                  <a:pt x="1573276" y="3653663"/>
                </a:moveTo>
                <a:lnTo>
                  <a:pt x="1535176" y="3653663"/>
                </a:lnTo>
                <a:lnTo>
                  <a:pt x="1535176" y="3640963"/>
                </a:lnTo>
                <a:lnTo>
                  <a:pt x="1573276" y="3640963"/>
                </a:lnTo>
                <a:lnTo>
                  <a:pt x="1573276" y="3653663"/>
                </a:lnTo>
                <a:close/>
              </a:path>
              <a:path w="6350000" h="3653790">
                <a:moveTo>
                  <a:pt x="1522476" y="3653663"/>
                </a:moveTo>
                <a:lnTo>
                  <a:pt x="1484376" y="3653663"/>
                </a:lnTo>
                <a:lnTo>
                  <a:pt x="1484376" y="3640963"/>
                </a:lnTo>
                <a:lnTo>
                  <a:pt x="1522476" y="3640963"/>
                </a:lnTo>
                <a:lnTo>
                  <a:pt x="1522476" y="3653663"/>
                </a:lnTo>
                <a:close/>
              </a:path>
              <a:path w="6350000" h="3653790">
                <a:moveTo>
                  <a:pt x="1471676" y="3653663"/>
                </a:moveTo>
                <a:lnTo>
                  <a:pt x="1433576" y="3653663"/>
                </a:lnTo>
                <a:lnTo>
                  <a:pt x="1433576" y="3640963"/>
                </a:lnTo>
                <a:lnTo>
                  <a:pt x="1471676" y="3640963"/>
                </a:lnTo>
                <a:lnTo>
                  <a:pt x="1471676" y="3653663"/>
                </a:lnTo>
                <a:close/>
              </a:path>
              <a:path w="6350000" h="3653790">
                <a:moveTo>
                  <a:pt x="1420876" y="3653663"/>
                </a:moveTo>
                <a:lnTo>
                  <a:pt x="1382776" y="3653663"/>
                </a:lnTo>
                <a:lnTo>
                  <a:pt x="1382776" y="3640963"/>
                </a:lnTo>
                <a:lnTo>
                  <a:pt x="1420876" y="3640963"/>
                </a:lnTo>
                <a:lnTo>
                  <a:pt x="1420876" y="3653663"/>
                </a:lnTo>
                <a:close/>
              </a:path>
              <a:path w="6350000" h="3653790">
                <a:moveTo>
                  <a:pt x="1370076" y="3653663"/>
                </a:moveTo>
                <a:lnTo>
                  <a:pt x="1331976" y="3653663"/>
                </a:lnTo>
                <a:lnTo>
                  <a:pt x="1331976" y="3640963"/>
                </a:lnTo>
                <a:lnTo>
                  <a:pt x="1370076" y="3640963"/>
                </a:lnTo>
                <a:lnTo>
                  <a:pt x="1370076" y="3653663"/>
                </a:lnTo>
                <a:close/>
              </a:path>
              <a:path w="6350000" h="3653790">
                <a:moveTo>
                  <a:pt x="1319276" y="3653663"/>
                </a:moveTo>
                <a:lnTo>
                  <a:pt x="1281176" y="3653663"/>
                </a:lnTo>
                <a:lnTo>
                  <a:pt x="1281176" y="3640963"/>
                </a:lnTo>
                <a:lnTo>
                  <a:pt x="1319276" y="3640963"/>
                </a:lnTo>
                <a:lnTo>
                  <a:pt x="1319276" y="3653663"/>
                </a:lnTo>
                <a:close/>
              </a:path>
              <a:path w="6350000" h="3653790">
                <a:moveTo>
                  <a:pt x="1268476" y="3653663"/>
                </a:moveTo>
                <a:lnTo>
                  <a:pt x="1230376" y="3653663"/>
                </a:lnTo>
                <a:lnTo>
                  <a:pt x="1230376" y="3640963"/>
                </a:lnTo>
                <a:lnTo>
                  <a:pt x="1268476" y="3640963"/>
                </a:lnTo>
                <a:lnTo>
                  <a:pt x="1268476" y="3653663"/>
                </a:lnTo>
                <a:close/>
              </a:path>
              <a:path w="6350000" h="3653790">
                <a:moveTo>
                  <a:pt x="1217676" y="3653663"/>
                </a:moveTo>
                <a:lnTo>
                  <a:pt x="1179576" y="3653663"/>
                </a:lnTo>
                <a:lnTo>
                  <a:pt x="1179576" y="3640963"/>
                </a:lnTo>
                <a:lnTo>
                  <a:pt x="1217676" y="3640963"/>
                </a:lnTo>
                <a:lnTo>
                  <a:pt x="1217676" y="3653663"/>
                </a:lnTo>
                <a:close/>
              </a:path>
              <a:path w="6350000" h="3653790">
                <a:moveTo>
                  <a:pt x="1166876" y="3653663"/>
                </a:moveTo>
                <a:lnTo>
                  <a:pt x="1128776" y="3653663"/>
                </a:lnTo>
                <a:lnTo>
                  <a:pt x="1128776" y="3640963"/>
                </a:lnTo>
                <a:lnTo>
                  <a:pt x="1166876" y="3640963"/>
                </a:lnTo>
                <a:lnTo>
                  <a:pt x="1166876" y="3653663"/>
                </a:lnTo>
                <a:close/>
              </a:path>
              <a:path w="6350000" h="3653790">
                <a:moveTo>
                  <a:pt x="1116076" y="3653663"/>
                </a:moveTo>
                <a:lnTo>
                  <a:pt x="1077976" y="3653663"/>
                </a:lnTo>
                <a:lnTo>
                  <a:pt x="1077976" y="3640963"/>
                </a:lnTo>
                <a:lnTo>
                  <a:pt x="1116076" y="3640963"/>
                </a:lnTo>
                <a:lnTo>
                  <a:pt x="1116076" y="3653663"/>
                </a:lnTo>
                <a:close/>
              </a:path>
              <a:path w="6350000" h="3653790">
                <a:moveTo>
                  <a:pt x="1065276" y="3653663"/>
                </a:moveTo>
                <a:lnTo>
                  <a:pt x="1027176" y="3653663"/>
                </a:lnTo>
                <a:lnTo>
                  <a:pt x="1027176" y="3640963"/>
                </a:lnTo>
                <a:lnTo>
                  <a:pt x="1065276" y="3640963"/>
                </a:lnTo>
                <a:lnTo>
                  <a:pt x="1065276" y="3653663"/>
                </a:lnTo>
                <a:close/>
              </a:path>
              <a:path w="6350000" h="3653790">
                <a:moveTo>
                  <a:pt x="1014476" y="3653663"/>
                </a:moveTo>
                <a:lnTo>
                  <a:pt x="976376" y="3653663"/>
                </a:lnTo>
                <a:lnTo>
                  <a:pt x="976376" y="3640963"/>
                </a:lnTo>
                <a:lnTo>
                  <a:pt x="1014476" y="3640963"/>
                </a:lnTo>
                <a:lnTo>
                  <a:pt x="1014476" y="3653663"/>
                </a:lnTo>
                <a:close/>
              </a:path>
              <a:path w="6350000" h="3653790">
                <a:moveTo>
                  <a:pt x="963676" y="3653663"/>
                </a:moveTo>
                <a:lnTo>
                  <a:pt x="925576" y="3653663"/>
                </a:lnTo>
                <a:lnTo>
                  <a:pt x="925576" y="3640963"/>
                </a:lnTo>
                <a:lnTo>
                  <a:pt x="963676" y="3640963"/>
                </a:lnTo>
                <a:lnTo>
                  <a:pt x="963676" y="3653663"/>
                </a:lnTo>
                <a:close/>
              </a:path>
              <a:path w="6350000" h="3653790">
                <a:moveTo>
                  <a:pt x="912876" y="3653663"/>
                </a:moveTo>
                <a:lnTo>
                  <a:pt x="874776" y="3653663"/>
                </a:lnTo>
                <a:lnTo>
                  <a:pt x="874776" y="3640963"/>
                </a:lnTo>
                <a:lnTo>
                  <a:pt x="912876" y="3640963"/>
                </a:lnTo>
                <a:lnTo>
                  <a:pt x="912876" y="3653663"/>
                </a:lnTo>
                <a:close/>
              </a:path>
              <a:path w="6350000" h="3653790">
                <a:moveTo>
                  <a:pt x="862076" y="3653663"/>
                </a:moveTo>
                <a:lnTo>
                  <a:pt x="823976" y="3653663"/>
                </a:lnTo>
                <a:lnTo>
                  <a:pt x="823976" y="3640963"/>
                </a:lnTo>
                <a:lnTo>
                  <a:pt x="862076" y="3640963"/>
                </a:lnTo>
                <a:lnTo>
                  <a:pt x="862076" y="3653663"/>
                </a:lnTo>
                <a:close/>
              </a:path>
              <a:path w="6350000" h="3653790">
                <a:moveTo>
                  <a:pt x="811276" y="3653663"/>
                </a:moveTo>
                <a:lnTo>
                  <a:pt x="773176" y="3653663"/>
                </a:lnTo>
                <a:lnTo>
                  <a:pt x="773176" y="3640963"/>
                </a:lnTo>
                <a:lnTo>
                  <a:pt x="811276" y="3640963"/>
                </a:lnTo>
                <a:lnTo>
                  <a:pt x="811276" y="3653663"/>
                </a:lnTo>
                <a:close/>
              </a:path>
              <a:path w="6350000" h="3653790">
                <a:moveTo>
                  <a:pt x="760476" y="3653663"/>
                </a:moveTo>
                <a:lnTo>
                  <a:pt x="722376" y="3653663"/>
                </a:lnTo>
                <a:lnTo>
                  <a:pt x="722376" y="3640963"/>
                </a:lnTo>
                <a:lnTo>
                  <a:pt x="760476" y="3640963"/>
                </a:lnTo>
                <a:lnTo>
                  <a:pt x="760476" y="3653663"/>
                </a:lnTo>
                <a:close/>
              </a:path>
              <a:path w="6350000" h="3653790">
                <a:moveTo>
                  <a:pt x="709676" y="3653663"/>
                </a:moveTo>
                <a:lnTo>
                  <a:pt x="671576" y="3653663"/>
                </a:lnTo>
                <a:lnTo>
                  <a:pt x="671576" y="3640963"/>
                </a:lnTo>
                <a:lnTo>
                  <a:pt x="709676" y="3640963"/>
                </a:lnTo>
                <a:lnTo>
                  <a:pt x="709676" y="3653663"/>
                </a:lnTo>
                <a:close/>
              </a:path>
              <a:path w="6350000" h="3653790">
                <a:moveTo>
                  <a:pt x="658876" y="3653663"/>
                </a:moveTo>
                <a:lnTo>
                  <a:pt x="620776" y="3653663"/>
                </a:lnTo>
                <a:lnTo>
                  <a:pt x="620776" y="3640963"/>
                </a:lnTo>
                <a:lnTo>
                  <a:pt x="658876" y="3640963"/>
                </a:lnTo>
                <a:lnTo>
                  <a:pt x="658876" y="3653663"/>
                </a:lnTo>
                <a:close/>
              </a:path>
              <a:path w="6350000" h="3653790">
                <a:moveTo>
                  <a:pt x="608076" y="3653663"/>
                </a:moveTo>
                <a:lnTo>
                  <a:pt x="569976" y="3653663"/>
                </a:lnTo>
                <a:lnTo>
                  <a:pt x="569976" y="3640963"/>
                </a:lnTo>
                <a:lnTo>
                  <a:pt x="608076" y="3640963"/>
                </a:lnTo>
                <a:lnTo>
                  <a:pt x="608076" y="3653663"/>
                </a:lnTo>
                <a:close/>
              </a:path>
              <a:path w="6350000" h="3653790">
                <a:moveTo>
                  <a:pt x="557276" y="3653663"/>
                </a:moveTo>
                <a:lnTo>
                  <a:pt x="519175" y="3653663"/>
                </a:lnTo>
                <a:lnTo>
                  <a:pt x="519175" y="3640963"/>
                </a:lnTo>
                <a:lnTo>
                  <a:pt x="557276" y="3640963"/>
                </a:lnTo>
                <a:lnTo>
                  <a:pt x="557276" y="3653663"/>
                </a:lnTo>
                <a:close/>
              </a:path>
              <a:path w="6350000" h="3653790">
                <a:moveTo>
                  <a:pt x="506475" y="3653663"/>
                </a:moveTo>
                <a:lnTo>
                  <a:pt x="468375" y="3653663"/>
                </a:lnTo>
                <a:lnTo>
                  <a:pt x="468375" y="3640963"/>
                </a:lnTo>
                <a:lnTo>
                  <a:pt x="506475" y="3640963"/>
                </a:lnTo>
                <a:lnTo>
                  <a:pt x="506475" y="3653663"/>
                </a:lnTo>
                <a:close/>
              </a:path>
              <a:path w="6350000" h="3653790">
                <a:moveTo>
                  <a:pt x="455675" y="3653663"/>
                </a:moveTo>
                <a:lnTo>
                  <a:pt x="417575" y="3653663"/>
                </a:lnTo>
                <a:lnTo>
                  <a:pt x="417575" y="3640963"/>
                </a:lnTo>
                <a:lnTo>
                  <a:pt x="455675" y="3640963"/>
                </a:lnTo>
                <a:lnTo>
                  <a:pt x="455675" y="3653663"/>
                </a:lnTo>
                <a:close/>
              </a:path>
              <a:path w="6350000" h="3653790">
                <a:moveTo>
                  <a:pt x="404875" y="3653663"/>
                </a:moveTo>
                <a:lnTo>
                  <a:pt x="366775" y="3653663"/>
                </a:lnTo>
                <a:lnTo>
                  <a:pt x="366775" y="3640963"/>
                </a:lnTo>
                <a:lnTo>
                  <a:pt x="404875" y="3640963"/>
                </a:lnTo>
                <a:lnTo>
                  <a:pt x="404875" y="3653663"/>
                </a:lnTo>
                <a:close/>
              </a:path>
              <a:path w="6350000" h="3653790">
                <a:moveTo>
                  <a:pt x="354075" y="3653663"/>
                </a:moveTo>
                <a:lnTo>
                  <a:pt x="315975" y="3653663"/>
                </a:lnTo>
                <a:lnTo>
                  <a:pt x="315975" y="3640963"/>
                </a:lnTo>
                <a:lnTo>
                  <a:pt x="354075" y="3640963"/>
                </a:lnTo>
                <a:lnTo>
                  <a:pt x="354075" y="3653663"/>
                </a:lnTo>
                <a:close/>
              </a:path>
              <a:path w="6350000" h="3653790">
                <a:moveTo>
                  <a:pt x="303275" y="3653663"/>
                </a:moveTo>
                <a:lnTo>
                  <a:pt x="265175" y="3653663"/>
                </a:lnTo>
                <a:lnTo>
                  <a:pt x="265175" y="3640963"/>
                </a:lnTo>
                <a:lnTo>
                  <a:pt x="303275" y="3640963"/>
                </a:lnTo>
                <a:lnTo>
                  <a:pt x="303275" y="3653663"/>
                </a:lnTo>
                <a:close/>
              </a:path>
              <a:path w="6350000" h="3653790">
                <a:moveTo>
                  <a:pt x="252475" y="3653663"/>
                </a:moveTo>
                <a:lnTo>
                  <a:pt x="214375" y="3653663"/>
                </a:lnTo>
                <a:lnTo>
                  <a:pt x="214375" y="3640963"/>
                </a:lnTo>
                <a:lnTo>
                  <a:pt x="252475" y="3640963"/>
                </a:lnTo>
                <a:lnTo>
                  <a:pt x="252475" y="3653663"/>
                </a:lnTo>
                <a:close/>
              </a:path>
              <a:path w="6350000" h="3653790">
                <a:moveTo>
                  <a:pt x="201675" y="3653663"/>
                </a:moveTo>
                <a:lnTo>
                  <a:pt x="163575" y="3653663"/>
                </a:lnTo>
                <a:lnTo>
                  <a:pt x="163575" y="3640963"/>
                </a:lnTo>
                <a:lnTo>
                  <a:pt x="201675" y="3640963"/>
                </a:lnTo>
                <a:lnTo>
                  <a:pt x="201675" y="3653663"/>
                </a:lnTo>
                <a:close/>
              </a:path>
              <a:path w="6350000" h="3653790">
                <a:moveTo>
                  <a:pt x="150875" y="3653663"/>
                </a:moveTo>
                <a:lnTo>
                  <a:pt x="112775" y="3653663"/>
                </a:lnTo>
                <a:lnTo>
                  <a:pt x="112775" y="3640963"/>
                </a:lnTo>
                <a:lnTo>
                  <a:pt x="150875" y="3640963"/>
                </a:lnTo>
                <a:lnTo>
                  <a:pt x="150875" y="3653663"/>
                </a:lnTo>
                <a:close/>
              </a:path>
              <a:path w="6350000" h="3653790">
                <a:moveTo>
                  <a:pt x="100075" y="3653663"/>
                </a:moveTo>
                <a:lnTo>
                  <a:pt x="61975" y="3653663"/>
                </a:lnTo>
                <a:lnTo>
                  <a:pt x="61975" y="3640963"/>
                </a:lnTo>
                <a:lnTo>
                  <a:pt x="100075" y="3640963"/>
                </a:lnTo>
                <a:lnTo>
                  <a:pt x="100075" y="3653663"/>
                </a:lnTo>
                <a:close/>
              </a:path>
            </a:pathLst>
          </a:custGeom>
          <a:solidFill>
            <a:srgbClr val="80808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8" name="object 28"/>
          <p:cNvSpPr txBox="1"/>
          <p:nvPr/>
        </p:nvSpPr>
        <p:spPr>
          <a:xfrm>
            <a:off x="2440393" y="2029330"/>
            <a:ext cx="1732914" cy="1588135"/>
          </a:xfrm>
          <a:prstGeom prst="rect">
            <a:avLst/>
          </a:prstGeom>
        </p:spPr>
        <p:txBody>
          <a:bodyPr vert="horz" wrap="square" lIns="0" tIns="112395" rIns="0" bIns="0" rtlCol="0">
            <a:spAutoFit/>
          </a:bodyPr>
          <a:lstStyle/>
          <a:p>
            <a:pPr marL="26670">
              <a:lnSpc>
                <a:spcPct val="100000"/>
              </a:lnSpc>
              <a:spcBef>
                <a:spcPts val="885"/>
              </a:spcBef>
            </a:pPr>
            <a:r>
              <a:rPr sz="1100" spc="5" dirty="0">
                <a:latin typeface="MS Gothic" panose="020B0609070205080204" charset="-128"/>
                <a:cs typeface="MS Gothic" panose="020B0609070205080204" charset="-128"/>
              </a:rPr>
              <a:t>☛</a:t>
            </a:r>
            <a:r>
              <a:rPr sz="1100" spc="-245" dirty="0">
                <a:latin typeface="MS Gothic" panose="020B0609070205080204" charset="-128"/>
                <a:cs typeface="MS Gothic" panose="020B0609070205080204" charset="-128"/>
              </a:rPr>
              <a:t> </a:t>
            </a:r>
            <a:r>
              <a:rPr sz="900" spc="-5" dirty="0">
                <a:latin typeface="微软雅黑" panose="020B0503020204020204" charset="-122"/>
                <a:cs typeface="微软雅黑" panose="020B0503020204020204" charset="-122"/>
              </a:rPr>
              <a:t>6W2H </a:t>
            </a:r>
            <a:r>
              <a:rPr sz="900" dirty="0">
                <a:latin typeface="微软雅黑" panose="020B0503020204020204" charset="-122"/>
                <a:cs typeface="微软雅黑" panose="020B0503020204020204" charset="-122"/>
              </a:rPr>
              <a:t>/ </a:t>
            </a:r>
            <a:r>
              <a:rPr sz="900" spc="-5" dirty="0">
                <a:latin typeface="微软雅黑" panose="020B0503020204020204" charset="-122"/>
                <a:cs typeface="微软雅黑" panose="020B0503020204020204" charset="-122"/>
              </a:rPr>
              <a:t>5Why</a:t>
            </a:r>
            <a:endParaRPr sz="900">
              <a:latin typeface="微软雅黑" panose="020B0503020204020204" charset="-122"/>
              <a:cs typeface="微软雅黑" panose="020B0503020204020204" charset="-122"/>
            </a:endParaRPr>
          </a:p>
          <a:p>
            <a:pPr marL="502920">
              <a:lnSpc>
                <a:spcPct val="100000"/>
              </a:lnSpc>
              <a:spcBef>
                <a:spcPts val="960"/>
              </a:spcBef>
            </a:pPr>
            <a:r>
              <a:rPr sz="1350" b="1" dirty="0">
                <a:solidFill>
                  <a:srgbClr val="C00000"/>
                </a:solidFill>
                <a:latin typeface="微软雅黑" panose="020B0503020204020204" charset="-122"/>
                <a:cs typeface="微软雅黑" panose="020B0503020204020204" charset="-122"/>
              </a:rPr>
              <a:t>落在方案</a:t>
            </a:r>
            <a:r>
              <a:rPr sz="1350" b="1" spc="5" dirty="0">
                <a:solidFill>
                  <a:srgbClr val="C00000"/>
                </a:solidFill>
                <a:latin typeface="微软雅黑" panose="020B0503020204020204" charset="-122"/>
                <a:cs typeface="微软雅黑" panose="020B0503020204020204" charset="-122"/>
              </a:rPr>
              <a:t>上</a:t>
            </a:r>
            <a:endParaRPr sz="1350">
              <a:latin typeface="微软雅黑" panose="020B0503020204020204" charset="-122"/>
              <a:cs typeface="微软雅黑" panose="020B0503020204020204" charset="-122"/>
            </a:endParaRPr>
          </a:p>
          <a:p>
            <a:pPr marL="12700">
              <a:lnSpc>
                <a:spcPct val="100000"/>
              </a:lnSpc>
              <a:spcBef>
                <a:spcPts val="580"/>
              </a:spcBef>
            </a:pPr>
            <a:r>
              <a:rPr sz="1100" spc="5" dirty="0">
                <a:latin typeface="MS Gothic" panose="020B0609070205080204" charset="-128"/>
                <a:cs typeface="MS Gothic" panose="020B0609070205080204" charset="-128"/>
              </a:rPr>
              <a:t>☛</a:t>
            </a:r>
            <a:r>
              <a:rPr sz="1100" spc="-345" dirty="0">
                <a:latin typeface="MS Gothic" panose="020B0609070205080204" charset="-128"/>
                <a:cs typeface="MS Gothic" panose="020B0609070205080204" charset="-128"/>
              </a:rPr>
              <a:t> </a:t>
            </a:r>
            <a:r>
              <a:rPr sz="900" dirty="0">
                <a:latin typeface="微软雅黑" panose="020B0503020204020204" charset="-122"/>
                <a:cs typeface="微软雅黑" panose="020B0503020204020204" charset="-122"/>
              </a:rPr>
              <a:t>发动/宣传/培训/分解任务</a:t>
            </a:r>
            <a:endParaRPr sz="900">
              <a:latin typeface="微软雅黑" panose="020B0503020204020204" charset="-122"/>
              <a:cs typeface="微软雅黑" panose="020B0503020204020204" charset="-122"/>
            </a:endParaRPr>
          </a:p>
          <a:p>
            <a:pPr marL="12700">
              <a:lnSpc>
                <a:spcPct val="100000"/>
              </a:lnSpc>
              <a:spcBef>
                <a:spcPts val="680"/>
              </a:spcBef>
            </a:pPr>
            <a:r>
              <a:rPr sz="1100" spc="5" dirty="0">
                <a:latin typeface="MS Gothic" panose="020B0609070205080204" charset="-128"/>
                <a:cs typeface="MS Gothic" panose="020B0609070205080204" charset="-128"/>
              </a:rPr>
              <a:t>☛</a:t>
            </a:r>
            <a:r>
              <a:rPr sz="1100" spc="-270" dirty="0">
                <a:latin typeface="MS Gothic" panose="020B0609070205080204" charset="-128"/>
                <a:cs typeface="MS Gothic" panose="020B0609070205080204" charset="-128"/>
              </a:rPr>
              <a:t> </a:t>
            </a:r>
            <a:r>
              <a:rPr sz="900" dirty="0">
                <a:latin typeface="微软雅黑" panose="020B0503020204020204" charset="-122"/>
                <a:cs typeface="微软雅黑" panose="020B0503020204020204" charset="-122"/>
              </a:rPr>
              <a:t>设定目标</a:t>
            </a:r>
            <a:r>
              <a:rPr sz="900" spc="-35" dirty="0">
                <a:latin typeface="微软雅黑" panose="020B0503020204020204" charset="-122"/>
                <a:cs typeface="微软雅黑" panose="020B0503020204020204" charset="-122"/>
              </a:rPr>
              <a:t> </a:t>
            </a:r>
            <a:r>
              <a:rPr sz="900" dirty="0">
                <a:latin typeface="微软雅黑" panose="020B0503020204020204" charset="-122"/>
                <a:cs typeface="微软雅黑" panose="020B0503020204020204" charset="-122"/>
              </a:rPr>
              <a:t>/</a:t>
            </a:r>
            <a:r>
              <a:rPr sz="900" spc="-35" dirty="0">
                <a:latin typeface="微软雅黑" panose="020B0503020204020204" charset="-122"/>
                <a:cs typeface="微软雅黑" panose="020B0503020204020204" charset="-122"/>
              </a:rPr>
              <a:t> </a:t>
            </a:r>
            <a:r>
              <a:rPr sz="900" dirty="0">
                <a:latin typeface="微软雅黑" panose="020B0503020204020204" charset="-122"/>
                <a:cs typeface="微软雅黑" panose="020B0503020204020204" charset="-122"/>
              </a:rPr>
              <a:t>设计测量工具</a:t>
            </a:r>
            <a:endParaRPr sz="900">
              <a:latin typeface="微软雅黑" panose="020B0503020204020204" charset="-122"/>
              <a:cs typeface="微软雅黑" panose="020B0503020204020204" charset="-122"/>
            </a:endParaRPr>
          </a:p>
          <a:p>
            <a:pPr marL="12700">
              <a:lnSpc>
                <a:spcPct val="100000"/>
              </a:lnSpc>
              <a:spcBef>
                <a:spcPts val="660"/>
              </a:spcBef>
            </a:pPr>
            <a:r>
              <a:rPr sz="1100" spc="5" dirty="0">
                <a:latin typeface="MS Gothic" panose="020B0609070205080204" charset="-128"/>
                <a:cs typeface="MS Gothic" panose="020B0609070205080204" charset="-128"/>
              </a:rPr>
              <a:t>☛</a:t>
            </a:r>
            <a:r>
              <a:rPr sz="1100" spc="85" dirty="0">
                <a:latin typeface="MS Gothic" panose="020B0609070205080204" charset="-128"/>
                <a:cs typeface="MS Gothic" panose="020B0609070205080204" charset="-128"/>
              </a:rPr>
              <a:t> </a:t>
            </a:r>
            <a:r>
              <a:rPr sz="900" dirty="0">
                <a:latin typeface="微软雅黑" panose="020B0503020204020204" charset="-122"/>
                <a:cs typeface="微软雅黑" panose="020B0503020204020204" charset="-122"/>
              </a:rPr>
              <a:t>配套奖惩</a:t>
            </a:r>
            <a:endParaRPr sz="900">
              <a:latin typeface="微软雅黑" panose="020B0503020204020204" charset="-122"/>
              <a:cs typeface="微软雅黑" panose="020B0503020204020204" charset="-122"/>
            </a:endParaRPr>
          </a:p>
          <a:p>
            <a:pPr marL="861695">
              <a:lnSpc>
                <a:spcPct val="100000"/>
              </a:lnSpc>
              <a:spcBef>
                <a:spcPts val="115"/>
              </a:spcBef>
            </a:pPr>
            <a:r>
              <a:rPr sz="1350" b="1" dirty="0">
                <a:solidFill>
                  <a:srgbClr val="C00000"/>
                </a:solidFill>
                <a:latin typeface="微软雅黑" panose="020B0503020204020204" charset="-122"/>
                <a:cs typeface="微软雅黑" panose="020B0503020204020204" charset="-122"/>
              </a:rPr>
              <a:t>落在人头</a:t>
            </a:r>
            <a:r>
              <a:rPr sz="1350" b="1" spc="5" dirty="0">
                <a:solidFill>
                  <a:srgbClr val="C00000"/>
                </a:solidFill>
                <a:latin typeface="微软雅黑" panose="020B0503020204020204" charset="-122"/>
                <a:cs typeface="微软雅黑" panose="020B0503020204020204" charset="-122"/>
              </a:rPr>
              <a:t>上</a:t>
            </a:r>
            <a:endParaRPr sz="1350">
              <a:latin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29" name="object 29"/>
          <p:cNvSpPr/>
          <p:nvPr/>
        </p:nvSpPr>
        <p:spPr>
          <a:xfrm>
            <a:off x="5652515" y="924725"/>
            <a:ext cx="3033395" cy="0"/>
          </a:xfrm>
          <a:custGeom>
            <a:avLst/>
            <a:gdLst/>
            <a:ahLst/>
            <a:cxnLst/>
            <a:rect l="l" t="t" r="r" b="b"/>
            <a:pathLst>
              <a:path w="3033395">
                <a:moveTo>
                  <a:pt x="0" y="0"/>
                </a:moveTo>
                <a:lnTo>
                  <a:pt x="3033306" y="0"/>
                </a:lnTo>
              </a:path>
            </a:pathLst>
          </a:custGeom>
          <a:ln w="9525">
            <a:solidFill>
              <a:srgbClr val="BEBEBE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0" name="object 30"/>
          <p:cNvSpPr txBox="1">
            <a:spLocks noGrp="1"/>
          </p:cNvSpPr>
          <p:nvPr>
            <p:ph type="title"/>
          </p:nvPr>
        </p:nvSpPr>
        <p:spPr>
          <a:xfrm>
            <a:off x="5854382" y="678345"/>
            <a:ext cx="2886075" cy="26860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dirty="0">
                <a:solidFill>
                  <a:srgbClr val="40404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请问“三必管</a:t>
            </a:r>
            <a:r>
              <a:rPr sz="1600" spc="-5" dirty="0">
                <a:solidFill>
                  <a:srgbClr val="40404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”</a:t>
            </a:r>
            <a:r>
              <a:rPr sz="1600" dirty="0">
                <a:solidFill>
                  <a:srgbClr val="40404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在企业适用吗</a:t>
            </a:r>
            <a:r>
              <a:rPr sz="1600" spc="-15" dirty="0">
                <a:solidFill>
                  <a:srgbClr val="40404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？</a:t>
            </a:r>
            <a:endParaRPr sz="1600">
              <a:latin typeface="宋体" panose="02010600030101010101" pitchFamily="2" charset="-122"/>
              <a:cs typeface="宋体" panose="02010600030101010101" pitchFamily="2" charset="-122"/>
            </a:endParaRPr>
          </a:p>
        </p:txBody>
      </p:sp>
      <p:sp>
        <p:nvSpPr>
          <p:cNvPr id="31" name="object 31"/>
          <p:cNvSpPr txBox="1"/>
          <p:nvPr/>
        </p:nvSpPr>
        <p:spPr>
          <a:xfrm>
            <a:off x="6672262" y="1044105"/>
            <a:ext cx="1250315" cy="26860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b="1" dirty="0">
                <a:solidFill>
                  <a:srgbClr val="40404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如何能落地</a:t>
            </a:r>
            <a:r>
              <a:rPr sz="1600" b="1" spc="-15" dirty="0">
                <a:solidFill>
                  <a:srgbClr val="40404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？</a:t>
            </a:r>
            <a:endParaRPr sz="1600">
              <a:latin typeface="宋体" panose="02010600030101010101" pitchFamily="2" charset="-122"/>
              <a:cs typeface="宋体" panose="02010600030101010101" pitchFamily="2" charset="-122"/>
            </a:endParaRPr>
          </a:p>
        </p:txBody>
      </p:sp>
      <p:sp>
        <p:nvSpPr>
          <p:cNvPr id="32" name="object 32"/>
          <p:cNvSpPr/>
          <p:nvPr/>
        </p:nvSpPr>
        <p:spPr>
          <a:xfrm>
            <a:off x="323088" y="699516"/>
            <a:ext cx="5329555" cy="591820"/>
          </a:xfrm>
          <a:custGeom>
            <a:avLst/>
            <a:gdLst/>
            <a:ahLst/>
            <a:cxnLst/>
            <a:rect l="l" t="t" r="r" b="b"/>
            <a:pathLst>
              <a:path w="5329555" h="591819">
                <a:moveTo>
                  <a:pt x="0" y="0"/>
                </a:moveTo>
                <a:lnTo>
                  <a:pt x="5329428" y="0"/>
                </a:lnTo>
                <a:lnTo>
                  <a:pt x="5329428" y="591312"/>
                </a:lnTo>
                <a:lnTo>
                  <a:pt x="0" y="591312"/>
                </a:lnTo>
                <a:lnTo>
                  <a:pt x="0" y="0"/>
                </a:lnTo>
                <a:close/>
              </a:path>
            </a:pathLst>
          </a:custGeom>
          <a:solidFill>
            <a:srgbClr val="006FC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3" name="object 33"/>
          <p:cNvSpPr txBox="1"/>
          <p:nvPr/>
        </p:nvSpPr>
        <p:spPr>
          <a:xfrm>
            <a:off x="323088" y="830351"/>
            <a:ext cx="532955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29870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solidFill>
                  <a:srgbClr val="FFFFFF"/>
                </a:solidFill>
                <a:latin typeface="微软雅黑" panose="020B0503020204020204" charset="-122"/>
                <a:cs typeface="微软雅黑" panose="020B0503020204020204" charset="-122"/>
              </a:rPr>
              <a:t>二、</a:t>
            </a:r>
            <a:r>
              <a:rPr sz="1800" b="1" spc="-30" dirty="0">
                <a:solidFill>
                  <a:srgbClr val="FFFFFF"/>
                </a:solidFill>
                <a:latin typeface="微软雅黑" panose="020B0503020204020204" charset="-122"/>
                <a:cs typeface="微软雅黑" panose="020B0503020204020204" charset="-122"/>
              </a:rPr>
              <a:t> </a:t>
            </a:r>
            <a:r>
              <a:rPr sz="1800" b="1" dirty="0">
                <a:solidFill>
                  <a:srgbClr val="FFFFFF"/>
                </a:solidFill>
                <a:latin typeface="微软雅黑" panose="020B0503020204020204" charset="-122"/>
                <a:cs typeface="微软雅黑" panose="020B0503020204020204" charset="-122"/>
              </a:rPr>
              <a:t>「三管三必须」原则的核心要义与落地方法</a:t>
            </a:r>
            <a:endParaRPr sz="1800">
              <a:latin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34" name="object 34"/>
          <p:cNvSpPr/>
          <p:nvPr/>
        </p:nvSpPr>
        <p:spPr>
          <a:xfrm>
            <a:off x="5198364" y="941832"/>
            <a:ext cx="454659" cy="106680"/>
          </a:xfrm>
          <a:custGeom>
            <a:avLst/>
            <a:gdLst/>
            <a:ahLst/>
            <a:cxnLst/>
            <a:rect l="l" t="t" r="r" b="b"/>
            <a:pathLst>
              <a:path w="454660" h="106680">
                <a:moveTo>
                  <a:pt x="454151" y="106680"/>
                </a:moveTo>
                <a:lnTo>
                  <a:pt x="0" y="53340"/>
                </a:lnTo>
                <a:lnTo>
                  <a:pt x="454151" y="0"/>
                </a:lnTo>
                <a:lnTo>
                  <a:pt x="454151" y="10668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5041391" y="2598420"/>
            <a:ext cx="809625" cy="858519"/>
          </a:xfrm>
          <a:custGeom>
            <a:avLst/>
            <a:gdLst/>
            <a:ahLst/>
            <a:cxnLst/>
            <a:rect l="l" t="t" r="r" b="b"/>
            <a:pathLst>
              <a:path w="809625" h="858520">
                <a:moveTo>
                  <a:pt x="403860" y="858012"/>
                </a:moveTo>
                <a:lnTo>
                  <a:pt x="0" y="655319"/>
                </a:lnTo>
                <a:lnTo>
                  <a:pt x="0" y="202692"/>
                </a:lnTo>
                <a:lnTo>
                  <a:pt x="403860" y="0"/>
                </a:lnTo>
                <a:lnTo>
                  <a:pt x="809244" y="202692"/>
                </a:lnTo>
                <a:lnTo>
                  <a:pt x="809244" y="655319"/>
                </a:lnTo>
                <a:lnTo>
                  <a:pt x="403860" y="858012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4610100" y="1885188"/>
            <a:ext cx="807720" cy="858519"/>
          </a:xfrm>
          <a:custGeom>
            <a:avLst/>
            <a:gdLst/>
            <a:ahLst/>
            <a:cxnLst/>
            <a:rect l="l" t="t" r="r" b="b"/>
            <a:pathLst>
              <a:path w="807720" h="858519">
                <a:moveTo>
                  <a:pt x="403860" y="858012"/>
                </a:moveTo>
                <a:lnTo>
                  <a:pt x="0" y="655319"/>
                </a:lnTo>
                <a:lnTo>
                  <a:pt x="0" y="202692"/>
                </a:lnTo>
                <a:lnTo>
                  <a:pt x="403860" y="0"/>
                </a:lnTo>
                <a:lnTo>
                  <a:pt x="807720" y="202692"/>
                </a:lnTo>
                <a:lnTo>
                  <a:pt x="807720" y="655319"/>
                </a:lnTo>
                <a:lnTo>
                  <a:pt x="403860" y="858012"/>
                </a:lnTo>
                <a:close/>
              </a:path>
            </a:pathLst>
          </a:custGeom>
          <a:solidFill>
            <a:srgbClr val="974706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4175759" y="2598420"/>
            <a:ext cx="806450" cy="858519"/>
          </a:xfrm>
          <a:custGeom>
            <a:avLst/>
            <a:gdLst/>
            <a:ahLst/>
            <a:cxnLst/>
            <a:rect l="l" t="t" r="r" b="b"/>
            <a:pathLst>
              <a:path w="806450" h="858520">
                <a:moveTo>
                  <a:pt x="402336" y="858012"/>
                </a:moveTo>
                <a:lnTo>
                  <a:pt x="0" y="655319"/>
                </a:lnTo>
                <a:lnTo>
                  <a:pt x="0" y="201168"/>
                </a:lnTo>
                <a:lnTo>
                  <a:pt x="402336" y="0"/>
                </a:lnTo>
                <a:lnTo>
                  <a:pt x="806195" y="201168"/>
                </a:lnTo>
                <a:lnTo>
                  <a:pt x="806195" y="655319"/>
                </a:lnTo>
                <a:lnTo>
                  <a:pt x="402336" y="858012"/>
                </a:lnTo>
                <a:close/>
              </a:path>
            </a:pathLst>
          </a:custGeom>
          <a:solidFill>
            <a:srgbClr val="8EB4E2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4610100" y="3336035"/>
            <a:ext cx="807720" cy="858519"/>
          </a:xfrm>
          <a:custGeom>
            <a:avLst/>
            <a:gdLst/>
            <a:ahLst/>
            <a:cxnLst/>
            <a:rect l="l" t="t" r="r" b="b"/>
            <a:pathLst>
              <a:path w="807720" h="858520">
                <a:moveTo>
                  <a:pt x="403860" y="858012"/>
                </a:moveTo>
                <a:lnTo>
                  <a:pt x="0" y="655319"/>
                </a:lnTo>
                <a:lnTo>
                  <a:pt x="0" y="202691"/>
                </a:lnTo>
                <a:lnTo>
                  <a:pt x="403860" y="0"/>
                </a:lnTo>
                <a:lnTo>
                  <a:pt x="807720" y="202691"/>
                </a:lnTo>
                <a:lnTo>
                  <a:pt x="807720" y="655319"/>
                </a:lnTo>
                <a:lnTo>
                  <a:pt x="403860" y="858012"/>
                </a:lnTo>
                <a:close/>
              </a:path>
            </a:pathLst>
          </a:custGeom>
          <a:solidFill>
            <a:srgbClr val="C0504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5510784" y="3300984"/>
            <a:ext cx="806450" cy="856615"/>
          </a:xfrm>
          <a:custGeom>
            <a:avLst/>
            <a:gdLst/>
            <a:ahLst/>
            <a:cxnLst/>
            <a:rect l="l" t="t" r="r" b="b"/>
            <a:pathLst>
              <a:path w="806450" h="856614">
                <a:moveTo>
                  <a:pt x="402336" y="856488"/>
                </a:moveTo>
                <a:lnTo>
                  <a:pt x="0" y="655319"/>
                </a:lnTo>
                <a:lnTo>
                  <a:pt x="0" y="201167"/>
                </a:lnTo>
                <a:lnTo>
                  <a:pt x="402336" y="0"/>
                </a:lnTo>
                <a:lnTo>
                  <a:pt x="806195" y="201167"/>
                </a:lnTo>
                <a:lnTo>
                  <a:pt x="806195" y="655319"/>
                </a:lnTo>
                <a:lnTo>
                  <a:pt x="402336" y="856488"/>
                </a:lnTo>
                <a:close/>
              </a:path>
            </a:pathLst>
          </a:custGeom>
          <a:solidFill>
            <a:srgbClr val="5F497A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/>
          <p:nvPr/>
        </p:nvSpPr>
        <p:spPr>
          <a:xfrm>
            <a:off x="5908547" y="2580132"/>
            <a:ext cx="806450" cy="856615"/>
          </a:xfrm>
          <a:custGeom>
            <a:avLst/>
            <a:gdLst/>
            <a:ahLst/>
            <a:cxnLst/>
            <a:rect l="l" t="t" r="r" b="b"/>
            <a:pathLst>
              <a:path w="806450" h="856614">
                <a:moveTo>
                  <a:pt x="403860" y="856488"/>
                </a:moveTo>
                <a:lnTo>
                  <a:pt x="0" y="655319"/>
                </a:lnTo>
                <a:lnTo>
                  <a:pt x="0" y="201168"/>
                </a:lnTo>
                <a:lnTo>
                  <a:pt x="403860" y="0"/>
                </a:lnTo>
                <a:lnTo>
                  <a:pt x="806196" y="201168"/>
                </a:lnTo>
                <a:lnTo>
                  <a:pt x="806196" y="655319"/>
                </a:lnTo>
                <a:lnTo>
                  <a:pt x="403860" y="856488"/>
                </a:lnTo>
                <a:close/>
              </a:path>
            </a:pathLst>
          </a:custGeom>
          <a:solidFill>
            <a:srgbClr val="A6A6A6"/>
          </a:solidFill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/>
          <p:nvPr/>
        </p:nvSpPr>
        <p:spPr>
          <a:xfrm>
            <a:off x="5494020" y="1860804"/>
            <a:ext cx="807720" cy="856615"/>
          </a:xfrm>
          <a:custGeom>
            <a:avLst/>
            <a:gdLst/>
            <a:ahLst/>
            <a:cxnLst/>
            <a:rect l="l" t="t" r="r" b="b"/>
            <a:pathLst>
              <a:path w="807720" h="856614">
                <a:moveTo>
                  <a:pt x="403859" y="856488"/>
                </a:moveTo>
                <a:lnTo>
                  <a:pt x="0" y="655320"/>
                </a:lnTo>
                <a:lnTo>
                  <a:pt x="0" y="201168"/>
                </a:lnTo>
                <a:lnTo>
                  <a:pt x="403859" y="0"/>
                </a:lnTo>
                <a:lnTo>
                  <a:pt x="807719" y="201168"/>
                </a:lnTo>
                <a:lnTo>
                  <a:pt x="807719" y="655320"/>
                </a:lnTo>
                <a:lnTo>
                  <a:pt x="403859" y="856488"/>
                </a:lnTo>
                <a:close/>
              </a:path>
            </a:pathLst>
          </a:custGeom>
          <a:solidFill>
            <a:srgbClr val="E36C0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 txBox="1"/>
          <p:nvPr/>
        </p:nvSpPr>
        <p:spPr>
          <a:xfrm>
            <a:off x="6426517" y="1532712"/>
            <a:ext cx="1979295" cy="334708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30175">
              <a:lnSpc>
                <a:spcPct val="100000"/>
              </a:lnSpc>
              <a:spcBef>
                <a:spcPts val="105"/>
              </a:spcBef>
            </a:pPr>
            <a:r>
              <a:rPr sz="1350" b="1" dirty="0">
                <a:solidFill>
                  <a:srgbClr val="C00000"/>
                </a:solidFill>
                <a:latin typeface="微软雅黑" panose="020B0503020204020204" charset="-122"/>
                <a:cs typeface="微软雅黑" panose="020B0503020204020204" charset="-122"/>
              </a:rPr>
              <a:t>重实</a:t>
            </a:r>
            <a:r>
              <a:rPr sz="1350" b="1" spc="5" dirty="0">
                <a:solidFill>
                  <a:srgbClr val="C00000"/>
                </a:solidFill>
                <a:latin typeface="微软雅黑" panose="020B0503020204020204" charset="-122"/>
                <a:cs typeface="微软雅黑" panose="020B0503020204020204" charset="-122"/>
              </a:rPr>
              <a:t>用</a:t>
            </a:r>
            <a:endParaRPr sz="1350">
              <a:latin typeface="微软雅黑" panose="020B0503020204020204" charset="-122"/>
              <a:cs typeface="微软雅黑" panose="020B0503020204020204" charset="-122"/>
            </a:endParaRPr>
          </a:p>
          <a:p>
            <a:pPr marL="109220">
              <a:lnSpc>
                <a:spcPct val="100000"/>
              </a:lnSpc>
              <a:spcBef>
                <a:spcPts val="1010"/>
              </a:spcBef>
            </a:pPr>
            <a:r>
              <a:rPr sz="1100" spc="5" dirty="0">
                <a:latin typeface="MS Gothic" panose="020B0609070205080204" charset="-128"/>
                <a:cs typeface="MS Gothic" panose="020B0609070205080204" charset="-128"/>
              </a:rPr>
              <a:t>☛</a:t>
            </a:r>
            <a:r>
              <a:rPr sz="1100" spc="-235" dirty="0">
                <a:latin typeface="MS Gothic" panose="020B0609070205080204" charset="-128"/>
                <a:cs typeface="MS Gothic" panose="020B0609070205080204" charset="-128"/>
              </a:rPr>
              <a:t> </a:t>
            </a:r>
            <a:r>
              <a:rPr sz="900" dirty="0">
                <a:latin typeface="微软雅黑" panose="020B0503020204020204" charset="-122"/>
                <a:cs typeface="微软雅黑" panose="020B0503020204020204" charset="-122"/>
              </a:rPr>
              <a:t>不求好看</a:t>
            </a:r>
            <a:endParaRPr sz="900">
              <a:latin typeface="微软雅黑" panose="020B0503020204020204" charset="-122"/>
              <a:cs typeface="微软雅黑" panose="020B0503020204020204" charset="-122"/>
            </a:endParaRPr>
          </a:p>
          <a:p>
            <a:pPr marL="109220">
              <a:lnSpc>
                <a:spcPct val="100000"/>
              </a:lnSpc>
              <a:spcBef>
                <a:spcPts val="660"/>
              </a:spcBef>
            </a:pPr>
            <a:r>
              <a:rPr sz="1100" spc="5" dirty="0">
                <a:latin typeface="MS Gothic" panose="020B0609070205080204" charset="-128"/>
                <a:cs typeface="MS Gothic" panose="020B0609070205080204" charset="-128"/>
              </a:rPr>
              <a:t>☛</a:t>
            </a:r>
            <a:r>
              <a:rPr sz="1100" spc="-235" dirty="0">
                <a:latin typeface="MS Gothic" panose="020B0609070205080204" charset="-128"/>
                <a:cs typeface="MS Gothic" panose="020B0609070205080204" charset="-128"/>
              </a:rPr>
              <a:t> </a:t>
            </a:r>
            <a:r>
              <a:rPr sz="900" dirty="0">
                <a:latin typeface="微软雅黑" panose="020B0503020204020204" charset="-122"/>
                <a:cs typeface="微软雅黑" panose="020B0503020204020204" charset="-122"/>
              </a:rPr>
              <a:t>警惕形式主义</a:t>
            </a:r>
            <a:endParaRPr sz="900">
              <a:latin typeface="微软雅黑" panose="020B0503020204020204" charset="-122"/>
              <a:cs typeface="微软雅黑" panose="020B0503020204020204" charset="-122"/>
            </a:endParaRPr>
          </a:p>
          <a:p>
            <a:pPr marL="549275">
              <a:lnSpc>
                <a:spcPct val="100000"/>
              </a:lnSpc>
              <a:spcBef>
                <a:spcPts val="845"/>
              </a:spcBef>
            </a:pPr>
            <a:r>
              <a:rPr sz="1350" b="1" dirty="0">
                <a:solidFill>
                  <a:srgbClr val="C00000"/>
                </a:solidFill>
                <a:latin typeface="微软雅黑" panose="020B0503020204020204" charset="-122"/>
                <a:cs typeface="微软雅黑" panose="020B0503020204020204" charset="-122"/>
              </a:rPr>
              <a:t>谋实</a:t>
            </a:r>
            <a:r>
              <a:rPr sz="1350" b="1" spc="5" dirty="0">
                <a:solidFill>
                  <a:srgbClr val="C00000"/>
                </a:solidFill>
                <a:latin typeface="微软雅黑" panose="020B0503020204020204" charset="-122"/>
                <a:cs typeface="微软雅黑" panose="020B0503020204020204" charset="-122"/>
              </a:rPr>
              <a:t>干</a:t>
            </a:r>
            <a:endParaRPr sz="1350">
              <a:latin typeface="微软雅黑" panose="020B0503020204020204" charset="-122"/>
              <a:cs typeface="微软雅黑" panose="020B0503020204020204" charset="-122"/>
            </a:endParaRPr>
          </a:p>
          <a:p>
            <a:pPr marL="410845" marR="5080" algn="just">
              <a:lnSpc>
                <a:spcPct val="146000"/>
              </a:lnSpc>
              <a:spcBef>
                <a:spcPts val="260"/>
              </a:spcBef>
            </a:pPr>
            <a:r>
              <a:rPr sz="1100" spc="5" dirty="0">
                <a:latin typeface="MS Gothic" panose="020B0609070205080204" charset="-128"/>
                <a:cs typeface="MS Gothic" panose="020B0609070205080204" charset="-128"/>
              </a:rPr>
              <a:t>☛</a:t>
            </a:r>
            <a:r>
              <a:rPr sz="1100" spc="-330" dirty="0">
                <a:latin typeface="MS Gothic" panose="020B0609070205080204" charset="-128"/>
                <a:cs typeface="MS Gothic" panose="020B0609070205080204" charset="-128"/>
              </a:rPr>
              <a:t> </a:t>
            </a:r>
            <a:r>
              <a:rPr sz="900" dirty="0">
                <a:latin typeface="微软雅黑" panose="020B0503020204020204" charset="-122"/>
                <a:cs typeface="微软雅黑" panose="020B0503020204020204" charset="-122"/>
              </a:rPr>
              <a:t>身体力行，不能</a:t>
            </a:r>
            <a:r>
              <a:rPr sz="900" spc="5" dirty="0">
                <a:latin typeface="微软雅黑" panose="020B0503020204020204" charset="-122"/>
                <a:cs typeface="微软雅黑" panose="020B0503020204020204" charset="-122"/>
              </a:rPr>
              <a:t>满足于会</a:t>
            </a:r>
            <a:r>
              <a:rPr sz="900" dirty="0">
                <a:latin typeface="微软雅黑" panose="020B0503020204020204" charset="-122"/>
                <a:cs typeface="微软雅黑" panose="020B0503020204020204" charset="-122"/>
              </a:rPr>
              <a:t>议 </a:t>
            </a:r>
            <a:r>
              <a:rPr sz="900" spc="50" dirty="0">
                <a:latin typeface="微软雅黑" panose="020B0503020204020204" charset="-122"/>
                <a:cs typeface="微软雅黑" panose="020B0503020204020204" charset="-122"/>
              </a:rPr>
              <a:t>落实会议/文件落</a:t>
            </a:r>
            <a:r>
              <a:rPr sz="900" spc="55" dirty="0">
                <a:latin typeface="微软雅黑" panose="020B0503020204020204" charset="-122"/>
                <a:cs typeface="微软雅黑" panose="020B0503020204020204" charset="-122"/>
              </a:rPr>
              <a:t>实文件/不</a:t>
            </a:r>
            <a:r>
              <a:rPr sz="900" dirty="0">
                <a:latin typeface="微软雅黑" panose="020B0503020204020204" charset="-122"/>
                <a:cs typeface="微软雅黑" panose="020B0503020204020204" charset="-122"/>
              </a:rPr>
              <a:t>能 以“安排了”为工作绩效</a:t>
            </a:r>
            <a:endParaRPr sz="900">
              <a:latin typeface="微软雅黑" panose="020B0503020204020204" charset="-122"/>
              <a:cs typeface="微软雅黑" panose="020B0503020204020204" charset="-122"/>
            </a:endParaRPr>
          </a:p>
          <a:p>
            <a:pPr marL="410845" marR="5080" algn="just">
              <a:lnSpc>
                <a:spcPct val="143000"/>
              </a:lnSpc>
              <a:spcBef>
                <a:spcPts val="70"/>
              </a:spcBef>
            </a:pPr>
            <a:r>
              <a:rPr sz="1100" spc="5" dirty="0">
                <a:latin typeface="MS Gothic" panose="020B0609070205080204" charset="-128"/>
                <a:cs typeface="MS Gothic" panose="020B0609070205080204" charset="-128"/>
              </a:rPr>
              <a:t>☛</a:t>
            </a:r>
            <a:r>
              <a:rPr sz="1100" spc="-330" dirty="0">
                <a:latin typeface="MS Gothic" panose="020B0609070205080204" charset="-128"/>
                <a:cs typeface="MS Gothic" panose="020B0609070205080204" charset="-128"/>
              </a:rPr>
              <a:t> </a:t>
            </a:r>
            <a:r>
              <a:rPr sz="900" dirty="0">
                <a:latin typeface="微软雅黑" panose="020B0503020204020204" charset="-122"/>
                <a:cs typeface="微软雅黑" panose="020B0503020204020204" charset="-122"/>
              </a:rPr>
              <a:t>深入现场，发现</a:t>
            </a:r>
            <a:r>
              <a:rPr sz="900" spc="5" dirty="0">
                <a:latin typeface="微软雅黑" panose="020B0503020204020204" charset="-122"/>
                <a:cs typeface="微软雅黑" panose="020B0503020204020204" charset="-122"/>
              </a:rPr>
              <a:t>问题，摸</a:t>
            </a:r>
            <a:r>
              <a:rPr sz="900" dirty="0">
                <a:latin typeface="微软雅黑" panose="020B0503020204020204" charset="-122"/>
                <a:cs typeface="微软雅黑" panose="020B0503020204020204" charset="-122"/>
              </a:rPr>
              <a:t>索 方法，关注过程</a:t>
            </a:r>
            <a:endParaRPr sz="900">
              <a:latin typeface="微软雅黑" panose="020B0503020204020204" charset="-122"/>
              <a:cs typeface="微软雅黑" panose="020B0503020204020204" charset="-122"/>
            </a:endParaRPr>
          </a:p>
          <a:p>
            <a:pPr marL="12700">
              <a:lnSpc>
                <a:spcPct val="100000"/>
              </a:lnSpc>
              <a:spcBef>
                <a:spcPts val="1070"/>
              </a:spcBef>
            </a:pPr>
            <a:r>
              <a:rPr sz="1350" b="1" dirty="0">
                <a:solidFill>
                  <a:srgbClr val="C00000"/>
                </a:solidFill>
                <a:latin typeface="微软雅黑" panose="020B0503020204020204" charset="-122"/>
                <a:cs typeface="微软雅黑" panose="020B0503020204020204" charset="-122"/>
              </a:rPr>
              <a:t>求实</a:t>
            </a:r>
            <a:r>
              <a:rPr sz="1350" b="1" spc="5" dirty="0">
                <a:solidFill>
                  <a:srgbClr val="C00000"/>
                </a:solidFill>
                <a:latin typeface="微软雅黑" panose="020B0503020204020204" charset="-122"/>
                <a:cs typeface="微软雅黑" panose="020B0503020204020204" charset="-122"/>
              </a:rPr>
              <a:t>效</a:t>
            </a:r>
            <a:endParaRPr sz="1350">
              <a:latin typeface="微软雅黑" panose="020B0503020204020204" charset="-122"/>
              <a:cs typeface="微软雅黑" panose="020B0503020204020204" charset="-122"/>
            </a:endParaRPr>
          </a:p>
          <a:p>
            <a:pPr marL="158750">
              <a:lnSpc>
                <a:spcPct val="100000"/>
              </a:lnSpc>
              <a:spcBef>
                <a:spcPts val="725"/>
              </a:spcBef>
            </a:pPr>
            <a:r>
              <a:rPr sz="1100" spc="5" dirty="0">
                <a:latin typeface="MS Gothic" panose="020B0609070205080204" charset="-128"/>
                <a:cs typeface="MS Gothic" panose="020B0609070205080204" charset="-128"/>
              </a:rPr>
              <a:t>☛</a:t>
            </a:r>
            <a:r>
              <a:rPr sz="1100" spc="-240" dirty="0">
                <a:latin typeface="MS Gothic" panose="020B0609070205080204" charset="-128"/>
                <a:cs typeface="MS Gothic" panose="020B0609070205080204" charset="-128"/>
              </a:rPr>
              <a:t> </a:t>
            </a:r>
            <a:r>
              <a:rPr sz="900" dirty="0">
                <a:latin typeface="微软雅黑" panose="020B0503020204020204" charset="-122"/>
                <a:cs typeface="微软雅黑" panose="020B0503020204020204" charset="-122"/>
              </a:rPr>
              <a:t>目标和效果要统一</a:t>
            </a:r>
            <a:endParaRPr sz="900">
              <a:latin typeface="微软雅黑" panose="020B0503020204020204" charset="-122"/>
              <a:cs typeface="微软雅黑" panose="020B0503020204020204" charset="-122"/>
            </a:endParaRPr>
          </a:p>
          <a:p>
            <a:pPr marL="158750">
              <a:lnSpc>
                <a:spcPct val="100000"/>
              </a:lnSpc>
              <a:spcBef>
                <a:spcPts val="660"/>
              </a:spcBef>
            </a:pPr>
            <a:r>
              <a:rPr sz="1100" spc="5" dirty="0">
                <a:latin typeface="MS Gothic" panose="020B0609070205080204" charset="-128"/>
                <a:cs typeface="MS Gothic" panose="020B0609070205080204" charset="-128"/>
              </a:rPr>
              <a:t>☛</a:t>
            </a:r>
            <a:r>
              <a:rPr sz="1100" spc="-235" dirty="0">
                <a:latin typeface="MS Gothic" panose="020B0609070205080204" charset="-128"/>
                <a:cs typeface="MS Gothic" panose="020B0609070205080204" charset="-128"/>
              </a:rPr>
              <a:t> </a:t>
            </a:r>
            <a:r>
              <a:rPr sz="900" dirty="0">
                <a:latin typeface="微软雅黑" panose="020B0503020204020204" charset="-122"/>
                <a:cs typeface="微软雅黑" panose="020B0503020204020204" charset="-122"/>
              </a:rPr>
              <a:t>效果评估有方法</a:t>
            </a:r>
            <a:endParaRPr sz="900">
              <a:latin typeface="微软雅黑" panose="020B0503020204020204" charset="-122"/>
              <a:cs typeface="微软雅黑" panose="020B0503020204020204" charset="-122"/>
            </a:endParaRPr>
          </a:p>
          <a:p>
            <a:pPr marL="158750">
              <a:lnSpc>
                <a:spcPct val="100000"/>
              </a:lnSpc>
              <a:spcBef>
                <a:spcPts val="660"/>
              </a:spcBef>
            </a:pPr>
            <a:r>
              <a:rPr sz="1100" spc="5" dirty="0">
                <a:latin typeface="MS Gothic" panose="020B0609070205080204" charset="-128"/>
                <a:cs typeface="MS Gothic" panose="020B0609070205080204" charset="-128"/>
              </a:rPr>
              <a:t>☛</a:t>
            </a:r>
            <a:r>
              <a:rPr sz="1100" spc="10" dirty="0">
                <a:latin typeface="MS Gothic" panose="020B0609070205080204" charset="-128"/>
                <a:cs typeface="MS Gothic" panose="020B0609070205080204" charset="-128"/>
              </a:rPr>
              <a:t> </a:t>
            </a:r>
            <a:r>
              <a:rPr sz="900" dirty="0">
                <a:latin typeface="微软雅黑" panose="020B0503020204020204" charset="-122"/>
                <a:cs typeface="微软雅黑" panose="020B0503020204020204" charset="-122"/>
              </a:rPr>
              <a:t>结果评估与过程评估相结合</a:t>
            </a:r>
            <a:endParaRPr sz="900">
              <a:latin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2535554" y="3861574"/>
            <a:ext cx="2078989" cy="9867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334770">
              <a:lnSpc>
                <a:spcPct val="100000"/>
              </a:lnSpc>
              <a:spcBef>
                <a:spcPts val="105"/>
              </a:spcBef>
            </a:pPr>
            <a:r>
              <a:rPr sz="1350" b="1" dirty="0">
                <a:solidFill>
                  <a:srgbClr val="C00000"/>
                </a:solidFill>
                <a:latin typeface="微软雅黑" panose="020B0503020204020204" charset="-122"/>
                <a:cs typeface="微软雅黑" panose="020B0503020204020204" charset="-122"/>
              </a:rPr>
              <a:t>出实</a:t>
            </a:r>
            <a:r>
              <a:rPr sz="1350" b="1" spc="5" dirty="0">
                <a:solidFill>
                  <a:srgbClr val="C00000"/>
                </a:solidFill>
                <a:latin typeface="微软雅黑" panose="020B0503020204020204" charset="-122"/>
                <a:cs typeface="微软雅黑" panose="020B0503020204020204" charset="-122"/>
              </a:rPr>
              <a:t>招</a:t>
            </a:r>
            <a:endParaRPr sz="1350">
              <a:latin typeface="微软雅黑" panose="020B0503020204020204" charset="-122"/>
              <a:cs typeface="微软雅黑" panose="020B0503020204020204" charset="-122"/>
            </a:endParaRPr>
          </a:p>
          <a:p>
            <a:pPr marL="12700" marR="5080">
              <a:lnSpc>
                <a:spcPct val="143000"/>
              </a:lnSpc>
              <a:spcBef>
                <a:spcPts val="455"/>
              </a:spcBef>
            </a:pPr>
            <a:r>
              <a:rPr sz="1100" spc="5" dirty="0">
                <a:latin typeface="MS Gothic" panose="020B0609070205080204" charset="-128"/>
                <a:cs typeface="MS Gothic" panose="020B0609070205080204" charset="-128"/>
              </a:rPr>
              <a:t>☛</a:t>
            </a:r>
            <a:r>
              <a:rPr sz="1100" spc="-290" dirty="0">
                <a:latin typeface="MS Gothic" panose="020B0609070205080204" charset="-128"/>
                <a:cs typeface="MS Gothic" panose="020B0609070205080204" charset="-128"/>
              </a:rPr>
              <a:t> </a:t>
            </a:r>
            <a:r>
              <a:rPr sz="900" spc="20" dirty="0">
                <a:latin typeface="微软雅黑" panose="020B0503020204020204" charset="-122"/>
                <a:cs typeface="微软雅黑" panose="020B0503020204020204" charset="-122"/>
              </a:rPr>
              <a:t>基本原则：不提不实际的口号，</a:t>
            </a:r>
            <a:r>
              <a:rPr sz="900" spc="25" dirty="0">
                <a:latin typeface="微软雅黑" panose="020B0503020204020204" charset="-122"/>
                <a:cs typeface="微软雅黑" panose="020B0503020204020204" charset="-122"/>
              </a:rPr>
              <a:t>不</a:t>
            </a:r>
            <a:r>
              <a:rPr sz="900" dirty="0">
                <a:latin typeface="微软雅黑" panose="020B0503020204020204" charset="-122"/>
                <a:cs typeface="微软雅黑" panose="020B0503020204020204" charset="-122"/>
              </a:rPr>
              <a:t>提 超越现状的目标</a:t>
            </a:r>
            <a:endParaRPr sz="900">
              <a:latin typeface="微软雅黑" panose="020B0503020204020204" charset="-122"/>
              <a:cs typeface="微软雅黑" panose="020B0503020204020204" charset="-122"/>
            </a:endParaRPr>
          </a:p>
          <a:p>
            <a:pPr marL="12700">
              <a:lnSpc>
                <a:spcPct val="100000"/>
              </a:lnSpc>
              <a:spcBef>
                <a:spcPts val="635"/>
              </a:spcBef>
            </a:pPr>
            <a:r>
              <a:rPr sz="1100" spc="5" dirty="0">
                <a:latin typeface="MS Gothic" panose="020B0609070205080204" charset="-128"/>
                <a:cs typeface="MS Gothic" panose="020B0609070205080204" charset="-128"/>
              </a:rPr>
              <a:t>☛</a:t>
            </a:r>
            <a:r>
              <a:rPr sz="1100" spc="-250" dirty="0">
                <a:latin typeface="MS Gothic" panose="020B0609070205080204" charset="-128"/>
                <a:cs typeface="MS Gothic" panose="020B0609070205080204" charset="-128"/>
              </a:rPr>
              <a:t> </a:t>
            </a:r>
            <a:r>
              <a:rPr sz="900" dirty="0">
                <a:latin typeface="微软雅黑" panose="020B0503020204020204" charset="-122"/>
                <a:cs typeface="微软雅黑" panose="020B0503020204020204" charset="-122"/>
              </a:rPr>
              <a:t>循序渐进、符合</a:t>
            </a:r>
            <a:r>
              <a:rPr sz="900" spc="-5" dirty="0">
                <a:latin typeface="微软雅黑" panose="020B0503020204020204" charset="-122"/>
                <a:cs typeface="微软雅黑" panose="020B0503020204020204" charset="-122"/>
              </a:rPr>
              <a:t>PDCA</a:t>
            </a:r>
            <a:r>
              <a:rPr sz="900" dirty="0">
                <a:latin typeface="微软雅黑" panose="020B0503020204020204" charset="-122"/>
                <a:cs typeface="微软雅黑" panose="020B0503020204020204" charset="-122"/>
              </a:rPr>
              <a:t>的才是实招</a:t>
            </a:r>
            <a:endParaRPr sz="900">
              <a:latin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2486342" y="2661424"/>
            <a:ext cx="1530985" cy="74612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002665">
              <a:lnSpc>
                <a:spcPct val="100000"/>
              </a:lnSpc>
              <a:spcBef>
                <a:spcPts val="105"/>
              </a:spcBef>
            </a:pPr>
            <a:r>
              <a:rPr sz="1350" b="1" dirty="0">
                <a:solidFill>
                  <a:srgbClr val="C00000"/>
                </a:solidFill>
                <a:latin typeface="微软雅黑" panose="020B0503020204020204" charset="-122"/>
                <a:cs typeface="微软雅黑" panose="020B0503020204020204" charset="-122"/>
              </a:rPr>
              <a:t>说实</a:t>
            </a:r>
            <a:r>
              <a:rPr sz="1350" b="1" spc="5" dirty="0">
                <a:solidFill>
                  <a:srgbClr val="C00000"/>
                </a:solidFill>
                <a:latin typeface="微软雅黑" panose="020B0503020204020204" charset="-122"/>
                <a:cs typeface="微软雅黑" panose="020B0503020204020204" charset="-122"/>
              </a:rPr>
              <a:t>话</a:t>
            </a:r>
            <a:endParaRPr sz="1350">
              <a:latin typeface="微软雅黑" panose="020B0503020204020204" charset="-122"/>
              <a:cs typeface="微软雅黑" panose="020B0503020204020204" charset="-122"/>
            </a:endParaRPr>
          </a:p>
          <a:p>
            <a:pPr marL="12700">
              <a:lnSpc>
                <a:spcPct val="100000"/>
              </a:lnSpc>
              <a:spcBef>
                <a:spcPts val="820"/>
              </a:spcBef>
            </a:pPr>
            <a:r>
              <a:rPr sz="1100" spc="5" dirty="0">
                <a:latin typeface="MS Gothic" panose="020B0609070205080204" charset="-128"/>
                <a:cs typeface="MS Gothic" panose="020B0609070205080204" charset="-128"/>
              </a:rPr>
              <a:t>☛</a:t>
            </a:r>
            <a:r>
              <a:rPr sz="1100" spc="-330" dirty="0">
                <a:latin typeface="MS Gothic" panose="020B0609070205080204" charset="-128"/>
                <a:cs typeface="MS Gothic" panose="020B0609070205080204" charset="-128"/>
              </a:rPr>
              <a:t> </a:t>
            </a:r>
            <a:r>
              <a:rPr sz="900" dirty="0">
                <a:latin typeface="微软雅黑" panose="020B0503020204020204" charset="-122"/>
                <a:cs typeface="微软雅黑" panose="020B0503020204020204" charset="-122"/>
              </a:rPr>
              <a:t>真实反映，不回避问题</a:t>
            </a:r>
            <a:endParaRPr sz="900">
              <a:latin typeface="微软雅黑" panose="020B0503020204020204" charset="-122"/>
              <a:cs typeface="微软雅黑" panose="020B0503020204020204" charset="-122"/>
            </a:endParaRPr>
          </a:p>
          <a:p>
            <a:pPr marL="12700">
              <a:lnSpc>
                <a:spcPct val="100000"/>
              </a:lnSpc>
              <a:spcBef>
                <a:spcPts val="585"/>
              </a:spcBef>
            </a:pPr>
            <a:r>
              <a:rPr sz="1100" spc="5" dirty="0">
                <a:latin typeface="MS Gothic" panose="020B0609070205080204" charset="-128"/>
                <a:cs typeface="MS Gothic" panose="020B0609070205080204" charset="-128"/>
              </a:rPr>
              <a:t>☛</a:t>
            </a:r>
            <a:r>
              <a:rPr sz="1100" spc="-125" dirty="0">
                <a:latin typeface="MS Gothic" panose="020B0609070205080204" charset="-128"/>
                <a:cs typeface="MS Gothic" panose="020B0609070205080204" charset="-128"/>
              </a:rPr>
              <a:t> </a:t>
            </a:r>
            <a:r>
              <a:rPr sz="900" dirty="0">
                <a:latin typeface="微软雅黑" panose="020B0503020204020204" charset="-122"/>
                <a:cs typeface="微软雅黑" panose="020B0503020204020204" charset="-122"/>
              </a:rPr>
              <a:t>跟职工不说空话、套话</a:t>
            </a:r>
            <a:endParaRPr sz="900">
              <a:latin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2470467" y="1929714"/>
            <a:ext cx="1810385" cy="528320"/>
          </a:xfrm>
          <a:prstGeom prst="rect">
            <a:avLst/>
          </a:prstGeom>
        </p:spPr>
        <p:txBody>
          <a:bodyPr vert="horz" wrap="square" lIns="0" tIns="9652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60"/>
              </a:spcBef>
            </a:pPr>
            <a:r>
              <a:rPr sz="1100" spc="5" dirty="0">
                <a:latin typeface="MS Gothic" panose="020B0609070205080204" charset="-128"/>
                <a:cs typeface="MS Gothic" panose="020B0609070205080204" charset="-128"/>
              </a:rPr>
              <a:t>☛</a:t>
            </a:r>
            <a:r>
              <a:rPr sz="1100" spc="-254" dirty="0">
                <a:latin typeface="MS Gothic" panose="020B0609070205080204" charset="-128"/>
                <a:cs typeface="MS Gothic" panose="020B0609070205080204" charset="-128"/>
              </a:rPr>
              <a:t> </a:t>
            </a:r>
            <a:r>
              <a:rPr sz="900" dirty="0">
                <a:latin typeface="微软雅黑" panose="020B0503020204020204" charset="-122"/>
                <a:cs typeface="微软雅黑" panose="020B0503020204020204" charset="-122"/>
              </a:rPr>
              <a:t>定准对象</a:t>
            </a:r>
            <a:r>
              <a:rPr sz="900" spc="-25" dirty="0">
                <a:latin typeface="微软雅黑" panose="020B0503020204020204" charset="-122"/>
                <a:cs typeface="微软雅黑" panose="020B0503020204020204" charset="-122"/>
              </a:rPr>
              <a:t> </a:t>
            </a:r>
            <a:r>
              <a:rPr sz="900" dirty="0">
                <a:latin typeface="微软雅黑" panose="020B0503020204020204" charset="-122"/>
                <a:cs typeface="微软雅黑" panose="020B0503020204020204" charset="-122"/>
              </a:rPr>
              <a:t>/</a:t>
            </a:r>
            <a:r>
              <a:rPr sz="900" spc="-25" dirty="0">
                <a:latin typeface="微软雅黑" panose="020B0503020204020204" charset="-122"/>
                <a:cs typeface="微软雅黑" panose="020B0503020204020204" charset="-122"/>
              </a:rPr>
              <a:t> </a:t>
            </a:r>
            <a:r>
              <a:rPr sz="900" dirty="0">
                <a:latin typeface="微软雅黑" panose="020B0503020204020204" charset="-122"/>
                <a:cs typeface="微软雅黑" panose="020B0503020204020204" charset="-122"/>
              </a:rPr>
              <a:t>摸清家底</a:t>
            </a:r>
            <a:r>
              <a:rPr sz="900" spc="-25" dirty="0">
                <a:latin typeface="微软雅黑" panose="020B0503020204020204" charset="-122"/>
                <a:cs typeface="微软雅黑" panose="020B0503020204020204" charset="-122"/>
              </a:rPr>
              <a:t> </a:t>
            </a:r>
            <a:r>
              <a:rPr sz="900" dirty="0">
                <a:latin typeface="微软雅黑" panose="020B0503020204020204" charset="-122"/>
                <a:cs typeface="微软雅黑" panose="020B0503020204020204" charset="-122"/>
              </a:rPr>
              <a:t>/</a:t>
            </a:r>
            <a:r>
              <a:rPr sz="900" spc="-20" dirty="0">
                <a:latin typeface="微软雅黑" panose="020B0503020204020204" charset="-122"/>
                <a:cs typeface="微软雅黑" panose="020B0503020204020204" charset="-122"/>
              </a:rPr>
              <a:t> </a:t>
            </a:r>
            <a:r>
              <a:rPr sz="900" dirty="0">
                <a:latin typeface="微软雅黑" panose="020B0503020204020204" charset="-122"/>
                <a:cs typeface="微软雅黑" panose="020B0503020204020204" charset="-122"/>
              </a:rPr>
              <a:t>搞清状况</a:t>
            </a:r>
            <a:endParaRPr sz="900">
              <a:latin typeface="微软雅黑" panose="020B0503020204020204" charset="-122"/>
              <a:cs typeface="微软雅黑" panose="020B0503020204020204" charset="-122"/>
            </a:endParaRPr>
          </a:p>
          <a:p>
            <a:pPr marL="12700">
              <a:lnSpc>
                <a:spcPct val="100000"/>
              </a:lnSpc>
              <a:spcBef>
                <a:spcPts val="660"/>
              </a:spcBef>
            </a:pPr>
            <a:r>
              <a:rPr sz="1100" spc="5" dirty="0">
                <a:latin typeface="MS Gothic" panose="020B0609070205080204" charset="-128"/>
                <a:cs typeface="MS Gothic" panose="020B0609070205080204" charset="-128"/>
              </a:rPr>
              <a:t>☛</a:t>
            </a:r>
            <a:r>
              <a:rPr sz="1100" spc="-254" dirty="0">
                <a:latin typeface="MS Gothic" panose="020B0609070205080204" charset="-128"/>
                <a:cs typeface="MS Gothic" panose="020B0609070205080204" charset="-128"/>
              </a:rPr>
              <a:t> </a:t>
            </a:r>
            <a:r>
              <a:rPr sz="900" dirty="0">
                <a:latin typeface="微软雅黑" panose="020B0503020204020204" charset="-122"/>
                <a:cs typeface="微软雅黑" panose="020B0503020204020204" charset="-122"/>
              </a:rPr>
              <a:t>找出问题</a:t>
            </a:r>
            <a:r>
              <a:rPr sz="900" spc="-25" dirty="0">
                <a:latin typeface="微软雅黑" panose="020B0503020204020204" charset="-122"/>
                <a:cs typeface="微软雅黑" panose="020B0503020204020204" charset="-122"/>
              </a:rPr>
              <a:t> </a:t>
            </a:r>
            <a:r>
              <a:rPr sz="900" dirty="0">
                <a:latin typeface="微软雅黑" panose="020B0503020204020204" charset="-122"/>
                <a:cs typeface="微软雅黑" panose="020B0503020204020204" charset="-122"/>
              </a:rPr>
              <a:t>/</a:t>
            </a:r>
            <a:r>
              <a:rPr sz="900" spc="-25" dirty="0">
                <a:latin typeface="微软雅黑" panose="020B0503020204020204" charset="-122"/>
                <a:cs typeface="微软雅黑" panose="020B0503020204020204" charset="-122"/>
              </a:rPr>
              <a:t> </a:t>
            </a:r>
            <a:r>
              <a:rPr sz="900" dirty="0">
                <a:latin typeface="微软雅黑" panose="020B0503020204020204" charset="-122"/>
                <a:cs typeface="微软雅黑" panose="020B0503020204020204" charset="-122"/>
              </a:rPr>
              <a:t>分析原因</a:t>
            </a:r>
            <a:r>
              <a:rPr sz="900" spc="-25" dirty="0">
                <a:latin typeface="微软雅黑" panose="020B0503020204020204" charset="-122"/>
                <a:cs typeface="微软雅黑" panose="020B0503020204020204" charset="-122"/>
              </a:rPr>
              <a:t> </a:t>
            </a:r>
            <a:r>
              <a:rPr sz="900" dirty="0">
                <a:latin typeface="微软雅黑" panose="020B0503020204020204" charset="-122"/>
                <a:cs typeface="微软雅黑" panose="020B0503020204020204" charset="-122"/>
              </a:rPr>
              <a:t>/</a:t>
            </a:r>
            <a:r>
              <a:rPr sz="900" spc="-20" dirty="0">
                <a:latin typeface="微软雅黑" panose="020B0503020204020204" charset="-122"/>
                <a:cs typeface="微软雅黑" panose="020B0503020204020204" charset="-122"/>
              </a:rPr>
              <a:t> </a:t>
            </a:r>
            <a:r>
              <a:rPr sz="900" dirty="0">
                <a:latin typeface="微软雅黑" panose="020B0503020204020204" charset="-122"/>
                <a:cs typeface="微软雅黑" panose="020B0503020204020204" charset="-122"/>
              </a:rPr>
              <a:t>理清思路</a:t>
            </a:r>
            <a:endParaRPr sz="900">
              <a:latin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3857942" y="1526362"/>
            <a:ext cx="540385" cy="2324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350" b="1" dirty="0">
                <a:solidFill>
                  <a:srgbClr val="C00000"/>
                </a:solidFill>
                <a:latin typeface="微软雅黑" panose="020B0503020204020204" charset="-122"/>
                <a:cs typeface="微软雅黑" panose="020B0503020204020204" charset="-122"/>
              </a:rPr>
              <a:t>明实</a:t>
            </a:r>
            <a:r>
              <a:rPr sz="1350" b="1" spc="5" dirty="0">
                <a:solidFill>
                  <a:srgbClr val="C00000"/>
                </a:solidFill>
                <a:latin typeface="微软雅黑" panose="020B0503020204020204" charset="-122"/>
                <a:cs typeface="微软雅黑" panose="020B0503020204020204" charset="-122"/>
              </a:rPr>
              <a:t>情</a:t>
            </a:r>
            <a:endParaRPr sz="1350">
              <a:latin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4" name="object 14"/>
          <p:cNvSpPr/>
          <p:nvPr/>
        </p:nvSpPr>
        <p:spPr>
          <a:xfrm>
            <a:off x="4663440" y="1994916"/>
            <a:ext cx="594360" cy="594360"/>
          </a:xfrm>
          <a:prstGeom prst="rect">
            <a:avLst/>
          </a:prstGeom>
          <a:blipFill>
            <a:blip r:embed="rId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5" name="object 15"/>
          <p:cNvSpPr/>
          <p:nvPr/>
        </p:nvSpPr>
        <p:spPr>
          <a:xfrm>
            <a:off x="4302252" y="2679192"/>
            <a:ext cx="579120" cy="74980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6" name="object 16"/>
          <p:cNvSpPr/>
          <p:nvPr/>
        </p:nvSpPr>
        <p:spPr>
          <a:xfrm>
            <a:off x="4594859" y="3302508"/>
            <a:ext cx="888491" cy="888491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7" name="object 17"/>
          <p:cNvSpPr/>
          <p:nvPr/>
        </p:nvSpPr>
        <p:spPr>
          <a:xfrm>
            <a:off x="5713476" y="2023872"/>
            <a:ext cx="370332" cy="528827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8" name="object 18"/>
          <p:cNvSpPr/>
          <p:nvPr/>
        </p:nvSpPr>
        <p:spPr>
          <a:xfrm>
            <a:off x="5984747" y="2622804"/>
            <a:ext cx="644651" cy="745236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9" name="object 19"/>
          <p:cNvSpPr/>
          <p:nvPr/>
        </p:nvSpPr>
        <p:spPr>
          <a:xfrm>
            <a:off x="4838700" y="2682239"/>
            <a:ext cx="1200912" cy="681227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0" name="object 20"/>
          <p:cNvSpPr/>
          <p:nvPr/>
        </p:nvSpPr>
        <p:spPr>
          <a:xfrm>
            <a:off x="692289" y="2490089"/>
            <a:ext cx="1242529" cy="344169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1" name="object 21"/>
          <p:cNvSpPr/>
          <p:nvPr/>
        </p:nvSpPr>
        <p:spPr>
          <a:xfrm>
            <a:off x="220345" y="3039897"/>
            <a:ext cx="645566" cy="339496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2" name="object 22"/>
          <p:cNvSpPr/>
          <p:nvPr/>
        </p:nvSpPr>
        <p:spPr>
          <a:xfrm>
            <a:off x="990193" y="3046907"/>
            <a:ext cx="168922" cy="153733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3" name="object 23"/>
          <p:cNvSpPr/>
          <p:nvPr/>
        </p:nvSpPr>
        <p:spPr>
          <a:xfrm>
            <a:off x="1147902" y="3041065"/>
            <a:ext cx="324307" cy="341833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4" name="object 24"/>
          <p:cNvSpPr/>
          <p:nvPr/>
        </p:nvSpPr>
        <p:spPr>
          <a:xfrm>
            <a:off x="1458645" y="3047542"/>
            <a:ext cx="171259" cy="153098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5" name="object 25"/>
          <p:cNvSpPr/>
          <p:nvPr/>
        </p:nvSpPr>
        <p:spPr>
          <a:xfrm>
            <a:off x="1749513" y="3041053"/>
            <a:ext cx="506526" cy="340677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6" name="object 26"/>
          <p:cNvSpPr/>
          <p:nvPr/>
        </p:nvSpPr>
        <p:spPr>
          <a:xfrm>
            <a:off x="2311400" y="1413268"/>
            <a:ext cx="6276975" cy="3613150"/>
          </a:xfrm>
          <a:custGeom>
            <a:avLst/>
            <a:gdLst/>
            <a:ahLst/>
            <a:cxnLst/>
            <a:rect l="l" t="t" r="r" b="b"/>
            <a:pathLst>
              <a:path w="6276975" h="3613150">
                <a:moveTo>
                  <a:pt x="6350" y="3606749"/>
                </a:moveTo>
                <a:lnTo>
                  <a:pt x="0" y="3606749"/>
                </a:lnTo>
                <a:lnTo>
                  <a:pt x="0" y="3568649"/>
                </a:lnTo>
                <a:lnTo>
                  <a:pt x="12700" y="3568649"/>
                </a:lnTo>
                <a:lnTo>
                  <a:pt x="12700" y="3600399"/>
                </a:lnTo>
                <a:lnTo>
                  <a:pt x="6350" y="3600399"/>
                </a:lnTo>
                <a:lnTo>
                  <a:pt x="6350" y="3606749"/>
                </a:lnTo>
                <a:close/>
              </a:path>
              <a:path w="6276975" h="3613150">
                <a:moveTo>
                  <a:pt x="25298" y="3613099"/>
                </a:moveTo>
                <a:lnTo>
                  <a:pt x="6350" y="3613099"/>
                </a:lnTo>
                <a:lnTo>
                  <a:pt x="6350" y="3600399"/>
                </a:lnTo>
                <a:lnTo>
                  <a:pt x="12700" y="3600399"/>
                </a:lnTo>
                <a:lnTo>
                  <a:pt x="12700" y="3606749"/>
                </a:lnTo>
                <a:lnTo>
                  <a:pt x="25298" y="3606749"/>
                </a:lnTo>
                <a:lnTo>
                  <a:pt x="25298" y="3613099"/>
                </a:lnTo>
                <a:close/>
              </a:path>
              <a:path w="6276975" h="3613150">
                <a:moveTo>
                  <a:pt x="25298" y="3606749"/>
                </a:moveTo>
                <a:lnTo>
                  <a:pt x="12700" y="3606749"/>
                </a:lnTo>
                <a:lnTo>
                  <a:pt x="12700" y="3600399"/>
                </a:lnTo>
                <a:lnTo>
                  <a:pt x="25298" y="3600399"/>
                </a:lnTo>
                <a:lnTo>
                  <a:pt x="25298" y="3606749"/>
                </a:lnTo>
                <a:close/>
              </a:path>
              <a:path w="6276975" h="3613150">
                <a:moveTo>
                  <a:pt x="12700" y="3555949"/>
                </a:moveTo>
                <a:lnTo>
                  <a:pt x="0" y="3555949"/>
                </a:lnTo>
                <a:lnTo>
                  <a:pt x="0" y="3517849"/>
                </a:lnTo>
                <a:lnTo>
                  <a:pt x="12700" y="3517849"/>
                </a:lnTo>
                <a:lnTo>
                  <a:pt x="12700" y="3555949"/>
                </a:lnTo>
                <a:close/>
              </a:path>
              <a:path w="6276975" h="3613150">
                <a:moveTo>
                  <a:pt x="12700" y="3505149"/>
                </a:moveTo>
                <a:lnTo>
                  <a:pt x="0" y="3505149"/>
                </a:lnTo>
                <a:lnTo>
                  <a:pt x="0" y="3467049"/>
                </a:lnTo>
                <a:lnTo>
                  <a:pt x="12700" y="3467049"/>
                </a:lnTo>
                <a:lnTo>
                  <a:pt x="12700" y="3505149"/>
                </a:lnTo>
                <a:close/>
              </a:path>
              <a:path w="6276975" h="3613150">
                <a:moveTo>
                  <a:pt x="12700" y="3454349"/>
                </a:moveTo>
                <a:lnTo>
                  <a:pt x="0" y="3454349"/>
                </a:lnTo>
                <a:lnTo>
                  <a:pt x="0" y="3416249"/>
                </a:lnTo>
                <a:lnTo>
                  <a:pt x="12700" y="3416249"/>
                </a:lnTo>
                <a:lnTo>
                  <a:pt x="12700" y="3454349"/>
                </a:lnTo>
                <a:close/>
              </a:path>
              <a:path w="6276975" h="3613150">
                <a:moveTo>
                  <a:pt x="12700" y="3403549"/>
                </a:moveTo>
                <a:lnTo>
                  <a:pt x="0" y="3403549"/>
                </a:lnTo>
                <a:lnTo>
                  <a:pt x="0" y="3365449"/>
                </a:lnTo>
                <a:lnTo>
                  <a:pt x="12700" y="3365449"/>
                </a:lnTo>
                <a:lnTo>
                  <a:pt x="12700" y="3403549"/>
                </a:lnTo>
                <a:close/>
              </a:path>
              <a:path w="6276975" h="3613150">
                <a:moveTo>
                  <a:pt x="12700" y="3352749"/>
                </a:moveTo>
                <a:lnTo>
                  <a:pt x="0" y="3352749"/>
                </a:lnTo>
                <a:lnTo>
                  <a:pt x="0" y="3314649"/>
                </a:lnTo>
                <a:lnTo>
                  <a:pt x="12700" y="3314649"/>
                </a:lnTo>
                <a:lnTo>
                  <a:pt x="12700" y="3352749"/>
                </a:lnTo>
                <a:close/>
              </a:path>
              <a:path w="6276975" h="3613150">
                <a:moveTo>
                  <a:pt x="12700" y="3301949"/>
                </a:moveTo>
                <a:lnTo>
                  <a:pt x="0" y="3301949"/>
                </a:lnTo>
                <a:lnTo>
                  <a:pt x="0" y="3263849"/>
                </a:lnTo>
                <a:lnTo>
                  <a:pt x="12700" y="3263849"/>
                </a:lnTo>
                <a:lnTo>
                  <a:pt x="12700" y="3301949"/>
                </a:lnTo>
                <a:close/>
              </a:path>
              <a:path w="6276975" h="3613150">
                <a:moveTo>
                  <a:pt x="12700" y="3251149"/>
                </a:moveTo>
                <a:lnTo>
                  <a:pt x="0" y="3251149"/>
                </a:lnTo>
                <a:lnTo>
                  <a:pt x="0" y="3213049"/>
                </a:lnTo>
                <a:lnTo>
                  <a:pt x="12700" y="3213049"/>
                </a:lnTo>
                <a:lnTo>
                  <a:pt x="12700" y="3251149"/>
                </a:lnTo>
                <a:close/>
              </a:path>
              <a:path w="6276975" h="3613150">
                <a:moveTo>
                  <a:pt x="12700" y="3200349"/>
                </a:moveTo>
                <a:lnTo>
                  <a:pt x="0" y="3200349"/>
                </a:lnTo>
                <a:lnTo>
                  <a:pt x="0" y="3162249"/>
                </a:lnTo>
                <a:lnTo>
                  <a:pt x="12700" y="3162249"/>
                </a:lnTo>
                <a:lnTo>
                  <a:pt x="12700" y="3200349"/>
                </a:lnTo>
                <a:close/>
              </a:path>
              <a:path w="6276975" h="3613150">
                <a:moveTo>
                  <a:pt x="12700" y="3149549"/>
                </a:moveTo>
                <a:lnTo>
                  <a:pt x="0" y="3149549"/>
                </a:lnTo>
                <a:lnTo>
                  <a:pt x="0" y="3111449"/>
                </a:lnTo>
                <a:lnTo>
                  <a:pt x="12700" y="3111449"/>
                </a:lnTo>
                <a:lnTo>
                  <a:pt x="12700" y="3149549"/>
                </a:lnTo>
                <a:close/>
              </a:path>
              <a:path w="6276975" h="3613150">
                <a:moveTo>
                  <a:pt x="12700" y="3098749"/>
                </a:moveTo>
                <a:lnTo>
                  <a:pt x="0" y="3098749"/>
                </a:lnTo>
                <a:lnTo>
                  <a:pt x="0" y="3060649"/>
                </a:lnTo>
                <a:lnTo>
                  <a:pt x="12700" y="3060649"/>
                </a:lnTo>
                <a:lnTo>
                  <a:pt x="12700" y="3098749"/>
                </a:lnTo>
                <a:close/>
              </a:path>
              <a:path w="6276975" h="3613150">
                <a:moveTo>
                  <a:pt x="12700" y="3047949"/>
                </a:moveTo>
                <a:lnTo>
                  <a:pt x="0" y="3047949"/>
                </a:lnTo>
                <a:lnTo>
                  <a:pt x="0" y="3009849"/>
                </a:lnTo>
                <a:lnTo>
                  <a:pt x="12700" y="3009849"/>
                </a:lnTo>
                <a:lnTo>
                  <a:pt x="12700" y="3047949"/>
                </a:lnTo>
                <a:close/>
              </a:path>
              <a:path w="6276975" h="3613150">
                <a:moveTo>
                  <a:pt x="12700" y="2997149"/>
                </a:moveTo>
                <a:lnTo>
                  <a:pt x="0" y="2997149"/>
                </a:lnTo>
                <a:lnTo>
                  <a:pt x="0" y="2959049"/>
                </a:lnTo>
                <a:lnTo>
                  <a:pt x="12700" y="2959049"/>
                </a:lnTo>
                <a:lnTo>
                  <a:pt x="12700" y="2997149"/>
                </a:lnTo>
                <a:close/>
              </a:path>
              <a:path w="6276975" h="3613150">
                <a:moveTo>
                  <a:pt x="12700" y="2946349"/>
                </a:moveTo>
                <a:lnTo>
                  <a:pt x="0" y="2946349"/>
                </a:lnTo>
                <a:lnTo>
                  <a:pt x="0" y="2908249"/>
                </a:lnTo>
                <a:lnTo>
                  <a:pt x="12700" y="2908249"/>
                </a:lnTo>
                <a:lnTo>
                  <a:pt x="12700" y="2946349"/>
                </a:lnTo>
                <a:close/>
              </a:path>
              <a:path w="6276975" h="3613150">
                <a:moveTo>
                  <a:pt x="12700" y="2895549"/>
                </a:moveTo>
                <a:lnTo>
                  <a:pt x="0" y="2895549"/>
                </a:lnTo>
                <a:lnTo>
                  <a:pt x="0" y="2857449"/>
                </a:lnTo>
                <a:lnTo>
                  <a:pt x="12700" y="2857449"/>
                </a:lnTo>
                <a:lnTo>
                  <a:pt x="12700" y="2895549"/>
                </a:lnTo>
                <a:close/>
              </a:path>
              <a:path w="6276975" h="3613150">
                <a:moveTo>
                  <a:pt x="12700" y="2844749"/>
                </a:moveTo>
                <a:lnTo>
                  <a:pt x="0" y="2844749"/>
                </a:lnTo>
                <a:lnTo>
                  <a:pt x="0" y="2806649"/>
                </a:lnTo>
                <a:lnTo>
                  <a:pt x="12700" y="2806649"/>
                </a:lnTo>
                <a:lnTo>
                  <a:pt x="12700" y="2844749"/>
                </a:lnTo>
                <a:close/>
              </a:path>
              <a:path w="6276975" h="3613150">
                <a:moveTo>
                  <a:pt x="12700" y="2793949"/>
                </a:moveTo>
                <a:lnTo>
                  <a:pt x="0" y="2793949"/>
                </a:lnTo>
                <a:lnTo>
                  <a:pt x="0" y="2755849"/>
                </a:lnTo>
                <a:lnTo>
                  <a:pt x="12700" y="2755849"/>
                </a:lnTo>
                <a:lnTo>
                  <a:pt x="12700" y="2793949"/>
                </a:lnTo>
                <a:close/>
              </a:path>
              <a:path w="6276975" h="3613150">
                <a:moveTo>
                  <a:pt x="12700" y="2743149"/>
                </a:moveTo>
                <a:lnTo>
                  <a:pt x="0" y="2743149"/>
                </a:lnTo>
                <a:lnTo>
                  <a:pt x="0" y="2705049"/>
                </a:lnTo>
                <a:lnTo>
                  <a:pt x="12700" y="2705049"/>
                </a:lnTo>
                <a:lnTo>
                  <a:pt x="12700" y="2743149"/>
                </a:lnTo>
                <a:close/>
              </a:path>
              <a:path w="6276975" h="3613150">
                <a:moveTo>
                  <a:pt x="12700" y="2692349"/>
                </a:moveTo>
                <a:lnTo>
                  <a:pt x="0" y="2692349"/>
                </a:lnTo>
                <a:lnTo>
                  <a:pt x="0" y="2654249"/>
                </a:lnTo>
                <a:lnTo>
                  <a:pt x="12700" y="2654249"/>
                </a:lnTo>
                <a:lnTo>
                  <a:pt x="12700" y="2692349"/>
                </a:lnTo>
                <a:close/>
              </a:path>
              <a:path w="6276975" h="3613150">
                <a:moveTo>
                  <a:pt x="12700" y="2641549"/>
                </a:moveTo>
                <a:lnTo>
                  <a:pt x="0" y="2641549"/>
                </a:lnTo>
                <a:lnTo>
                  <a:pt x="0" y="2603449"/>
                </a:lnTo>
                <a:lnTo>
                  <a:pt x="12700" y="2603449"/>
                </a:lnTo>
                <a:lnTo>
                  <a:pt x="12700" y="2641549"/>
                </a:lnTo>
                <a:close/>
              </a:path>
              <a:path w="6276975" h="3613150">
                <a:moveTo>
                  <a:pt x="12700" y="2590749"/>
                </a:moveTo>
                <a:lnTo>
                  <a:pt x="0" y="2590749"/>
                </a:lnTo>
                <a:lnTo>
                  <a:pt x="0" y="2552649"/>
                </a:lnTo>
                <a:lnTo>
                  <a:pt x="12700" y="2552649"/>
                </a:lnTo>
                <a:lnTo>
                  <a:pt x="12700" y="2590749"/>
                </a:lnTo>
                <a:close/>
              </a:path>
              <a:path w="6276975" h="3613150">
                <a:moveTo>
                  <a:pt x="12700" y="2539949"/>
                </a:moveTo>
                <a:lnTo>
                  <a:pt x="0" y="2539949"/>
                </a:lnTo>
                <a:lnTo>
                  <a:pt x="0" y="2501849"/>
                </a:lnTo>
                <a:lnTo>
                  <a:pt x="12700" y="2501849"/>
                </a:lnTo>
                <a:lnTo>
                  <a:pt x="12700" y="2539949"/>
                </a:lnTo>
                <a:close/>
              </a:path>
              <a:path w="6276975" h="3613150">
                <a:moveTo>
                  <a:pt x="12700" y="2489149"/>
                </a:moveTo>
                <a:lnTo>
                  <a:pt x="0" y="2489149"/>
                </a:lnTo>
                <a:lnTo>
                  <a:pt x="0" y="2451049"/>
                </a:lnTo>
                <a:lnTo>
                  <a:pt x="12700" y="2451049"/>
                </a:lnTo>
                <a:lnTo>
                  <a:pt x="12700" y="2489149"/>
                </a:lnTo>
                <a:close/>
              </a:path>
              <a:path w="6276975" h="3613150">
                <a:moveTo>
                  <a:pt x="12700" y="2438349"/>
                </a:moveTo>
                <a:lnTo>
                  <a:pt x="0" y="2438349"/>
                </a:lnTo>
                <a:lnTo>
                  <a:pt x="0" y="2400249"/>
                </a:lnTo>
                <a:lnTo>
                  <a:pt x="12700" y="2400249"/>
                </a:lnTo>
                <a:lnTo>
                  <a:pt x="12700" y="2438349"/>
                </a:lnTo>
                <a:close/>
              </a:path>
              <a:path w="6276975" h="3613150">
                <a:moveTo>
                  <a:pt x="12700" y="2387549"/>
                </a:moveTo>
                <a:lnTo>
                  <a:pt x="0" y="2387549"/>
                </a:lnTo>
                <a:lnTo>
                  <a:pt x="0" y="2349449"/>
                </a:lnTo>
                <a:lnTo>
                  <a:pt x="12700" y="2349449"/>
                </a:lnTo>
                <a:lnTo>
                  <a:pt x="12700" y="2387549"/>
                </a:lnTo>
                <a:close/>
              </a:path>
              <a:path w="6276975" h="3613150">
                <a:moveTo>
                  <a:pt x="12700" y="2336749"/>
                </a:moveTo>
                <a:lnTo>
                  <a:pt x="0" y="2336749"/>
                </a:lnTo>
                <a:lnTo>
                  <a:pt x="0" y="2298649"/>
                </a:lnTo>
                <a:lnTo>
                  <a:pt x="12700" y="2298649"/>
                </a:lnTo>
                <a:lnTo>
                  <a:pt x="12700" y="2336749"/>
                </a:lnTo>
                <a:close/>
              </a:path>
              <a:path w="6276975" h="3613150">
                <a:moveTo>
                  <a:pt x="12700" y="2285949"/>
                </a:moveTo>
                <a:lnTo>
                  <a:pt x="0" y="2285949"/>
                </a:lnTo>
                <a:lnTo>
                  <a:pt x="0" y="2247849"/>
                </a:lnTo>
                <a:lnTo>
                  <a:pt x="12700" y="2247849"/>
                </a:lnTo>
                <a:lnTo>
                  <a:pt x="12700" y="2285949"/>
                </a:lnTo>
                <a:close/>
              </a:path>
              <a:path w="6276975" h="3613150">
                <a:moveTo>
                  <a:pt x="12700" y="2235149"/>
                </a:moveTo>
                <a:lnTo>
                  <a:pt x="0" y="2235149"/>
                </a:lnTo>
                <a:lnTo>
                  <a:pt x="0" y="2197049"/>
                </a:lnTo>
                <a:lnTo>
                  <a:pt x="12700" y="2197049"/>
                </a:lnTo>
                <a:lnTo>
                  <a:pt x="12700" y="2235149"/>
                </a:lnTo>
                <a:close/>
              </a:path>
              <a:path w="6276975" h="3613150">
                <a:moveTo>
                  <a:pt x="12700" y="2184349"/>
                </a:moveTo>
                <a:lnTo>
                  <a:pt x="0" y="2184349"/>
                </a:lnTo>
                <a:lnTo>
                  <a:pt x="0" y="2146249"/>
                </a:lnTo>
                <a:lnTo>
                  <a:pt x="12700" y="2146249"/>
                </a:lnTo>
                <a:lnTo>
                  <a:pt x="12700" y="2184349"/>
                </a:lnTo>
                <a:close/>
              </a:path>
              <a:path w="6276975" h="3613150">
                <a:moveTo>
                  <a:pt x="12700" y="2133549"/>
                </a:moveTo>
                <a:lnTo>
                  <a:pt x="0" y="2133549"/>
                </a:lnTo>
                <a:lnTo>
                  <a:pt x="0" y="2095449"/>
                </a:lnTo>
                <a:lnTo>
                  <a:pt x="12700" y="2095449"/>
                </a:lnTo>
                <a:lnTo>
                  <a:pt x="12700" y="2133549"/>
                </a:lnTo>
                <a:close/>
              </a:path>
              <a:path w="6276975" h="3613150">
                <a:moveTo>
                  <a:pt x="12700" y="2082749"/>
                </a:moveTo>
                <a:lnTo>
                  <a:pt x="0" y="2082749"/>
                </a:lnTo>
                <a:lnTo>
                  <a:pt x="0" y="2044649"/>
                </a:lnTo>
                <a:lnTo>
                  <a:pt x="12700" y="2044649"/>
                </a:lnTo>
                <a:lnTo>
                  <a:pt x="12700" y="2082749"/>
                </a:lnTo>
                <a:close/>
              </a:path>
              <a:path w="6276975" h="3613150">
                <a:moveTo>
                  <a:pt x="12700" y="2031949"/>
                </a:moveTo>
                <a:lnTo>
                  <a:pt x="0" y="2031949"/>
                </a:lnTo>
                <a:lnTo>
                  <a:pt x="0" y="1993849"/>
                </a:lnTo>
                <a:lnTo>
                  <a:pt x="12700" y="1993849"/>
                </a:lnTo>
                <a:lnTo>
                  <a:pt x="12700" y="2031949"/>
                </a:lnTo>
                <a:close/>
              </a:path>
              <a:path w="6276975" h="3613150">
                <a:moveTo>
                  <a:pt x="12700" y="1981149"/>
                </a:moveTo>
                <a:lnTo>
                  <a:pt x="0" y="1981149"/>
                </a:lnTo>
                <a:lnTo>
                  <a:pt x="0" y="1943049"/>
                </a:lnTo>
                <a:lnTo>
                  <a:pt x="12700" y="1943049"/>
                </a:lnTo>
                <a:lnTo>
                  <a:pt x="12700" y="1981149"/>
                </a:lnTo>
                <a:close/>
              </a:path>
              <a:path w="6276975" h="3613150">
                <a:moveTo>
                  <a:pt x="12700" y="1930349"/>
                </a:moveTo>
                <a:lnTo>
                  <a:pt x="0" y="1930349"/>
                </a:lnTo>
                <a:lnTo>
                  <a:pt x="0" y="1892249"/>
                </a:lnTo>
                <a:lnTo>
                  <a:pt x="12700" y="1892249"/>
                </a:lnTo>
                <a:lnTo>
                  <a:pt x="12700" y="1930349"/>
                </a:lnTo>
                <a:close/>
              </a:path>
              <a:path w="6276975" h="3613150">
                <a:moveTo>
                  <a:pt x="12700" y="1879549"/>
                </a:moveTo>
                <a:lnTo>
                  <a:pt x="0" y="1879549"/>
                </a:lnTo>
                <a:lnTo>
                  <a:pt x="0" y="1841449"/>
                </a:lnTo>
                <a:lnTo>
                  <a:pt x="12700" y="1841449"/>
                </a:lnTo>
                <a:lnTo>
                  <a:pt x="12700" y="1879549"/>
                </a:lnTo>
                <a:close/>
              </a:path>
              <a:path w="6276975" h="3613150">
                <a:moveTo>
                  <a:pt x="12700" y="1828749"/>
                </a:moveTo>
                <a:lnTo>
                  <a:pt x="0" y="1828749"/>
                </a:lnTo>
                <a:lnTo>
                  <a:pt x="0" y="1790649"/>
                </a:lnTo>
                <a:lnTo>
                  <a:pt x="12700" y="1790649"/>
                </a:lnTo>
                <a:lnTo>
                  <a:pt x="12700" y="1828749"/>
                </a:lnTo>
                <a:close/>
              </a:path>
              <a:path w="6276975" h="3613150">
                <a:moveTo>
                  <a:pt x="12700" y="1777949"/>
                </a:moveTo>
                <a:lnTo>
                  <a:pt x="0" y="1777949"/>
                </a:lnTo>
                <a:lnTo>
                  <a:pt x="0" y="1739849"/>
                </a:lnTo>
                <a:lnTo>
                  <a:pt x="12700" y="1739849"/>
                </a:lnTo>
                <a:lnTo>
                  <a:pt x="12700" y="1777949"/>
                </a:lnTo>
                <a:close/>
              </a:path>
              <a:path w="6276975" h="3613150">
                <a:moveTo>
                  <a:pt x="12700" y="1727149"/>
                </a:moveTo>
                <a:lnTo>
                  <a:pt x="0" y="1727149"/>
                </a:lnTo>
                <a:lnTo>
                  <a:pt x="0" y="1689049"/>
                </a:lnTo>
                <a:lnTo>
                  <a:pt x="12700" y="1689049"/>
                </a:lnTo>
                <a:lnTo>
                  <a:pt x="12700" y="1727149"/>
                </a:lnTo>
                <a:close/>
              </a:path>
              <a:path w="6276975" h="3613150">
                <a:moveTo>
                  <a:pt x="12700" y="1676349"/>
                </a:moveTo>
                <a:lnTo>
                  <a:pt x="0" y="1676349"/>
                </a:lnTo>
                <a:lnTo>
                  <a:pt x="0" y="1638249"/>
                </a:lnTo>
                <a:lnTo>
                  <a:pt x="12700" y="1638249"/>
                </a:lnTo>
                <a:lnTo>
                  <a:pt x="12700" y="1676349"/>
                </a:lnTo>
                <a:close/>
              </a:path>
              <a:path w="6276975" h="3613150">
                <a:moveTo>
                  <a:pt x="12700" y="1625549"/>
                </a:moveTo>
                <a:lnTo>
                  <a:pt x="0" y="1625549"/>
                </a:lnTo>
                <a:lnTo>
                  <a:pt x="0" y="1587449"/>
                </a:lnTo>
                <a:lnTo>
                  <a:pt x="12700" y="1587449"/>
                </a:lnTo>
                <a:lnTo>
                  <a:pt x="12700" y="1625549"/>
                </a:lnTo>
                <a:close/>
              </a:path>
              <a:path w="6276975" h="3613150">
                <a:moveTo>
                  <a:pt x="12700" y="1574749"/>
                </a:moveTo>
                <a:lnTo>
                  <a:pt x="0" y="1574749"/>
                </a:lnTo>
                <a:lnTo>
                  <a:pt x="0" y="1536649"/>
                </a:lnTo>
                <a:lnTo>
                  <a:pt x="12700" y="1536649"/>
                </a:lnTo>
                <a:lnTo>
                  <a:pt x="12700" y="1574749"/>
                </a:lnTo>
                <a:close/>
              </a:path>
              <a:path w="6276975" h="3613150">
                <a:moveTo>
                  <a:pt x="12700" y="1523949"/>
                </a:moveTo>
                <a:lnTo>
                  <a:pt x="0" y="1523949"/>
                </a:lnTo>
                <a:lnTo>
                  <a:pt x="0" y="1485849"/>
                </a:lnTo>
                <a:lnTo>
                  <a:pt x="12700" y="1485849"/>
                </a:lnTo>
                <a:lnTo>
                  <a:pt x="12700" y="1523949"/>
                </a:lnTo>
                <a:close/>
              </a:path>
              <a:path w="6276975" h="3613150">
                <a:moveTo>
                  <a:pt x="12700" y="1473149"/>
                </a:moveTo>
                <a:lnTo>
                  <a:pt x="0" y="1473149"/>
                </a:lnTo>
                <a:lnTo>
                  <a:pt x="0" y="1435049"/>
                </a:lnTo>
                <a:lnTo>
                  <a:pt x="12700" y="1435049"/>
                </a:lnTo>
                <a:lnTo>
                  <a:pt x="12700" y="1473149"/>
                </a:lnTo>
                <a:close/>
              </a:path>
              <a:path w="6276975" h="3613150">
                <a:moveTo>
                  <a:pt x="12700" y="1422349"/>
                </a:moveTo>
                <a:lnTo>
                  <a:pt x="0" y="1422349"/>
                </a:lnTo>
                <a:lnTo>
                  <a:pt x="0" y="1384249"/>
                </a:lnTo>
                <a:lnTo>
                  <a:pt x="12700" y="1384249"/>
                </a:lnTo>
                <a:lnTo>
                  <a:pt x="12700" y="1422349"/>
                </a:lnTo>
                <a:close/>
              </a:path>
              <a:path w="6276975" h="3613150">
                <a:moveTo>
                  <a:pt x="12700" y="1371549"/>
                </a:moveTo>
                <a:lnTo>
                  <a:pt x="0" y="1371549"/>
                </a:lnTo>
                <a:lnTo>
                  <a:pt x="0" y="1333449"/>
                </a:lnTo>
                <a:lnTo>
                  <a:pt x="12700" y="1333449"/>
                </a:lnTo>
                <a:lnTo>
                  <a:pt x="12700" y="1371549"/>
                </a:lnTo>
                <a:close/>
              </a:path>
              <a:path w="6276975" h="3613150">
                <a:moveTo>
                  <a:pt x="12700" y="1320749"/>
                </a:moveTo>
                <a:lnTo>
                  <a:pt x="0" y="1320749"/>
                </a:lnTo>
                <a:lnTo>
                  <a:pt x="0" y="1282649"/>
                </a:lnTo>
                <a:lnTo>
                  <a:pt x="12700" y="1282649"/>
                </a:lnTo>
                <a:lnTo>
                  <a:pt x="12700" y="1320749"/>
                </a:lnTo>
                <a:close/>
              </a:path>
              <a:path w="6276975" h="3613150">
                <a:moveTo>
                  <a:pt x="12700" y="1269949"/>
                </a:moveTo>
                <a:lnTo>
                  <a:pt x="0" y="1269949"/>
                </a:lnTo>
                <a:lnTo>
                  <a:pt x="0" y="1231849"/>
                </a:lnTo>
                <a:lnTo>
                  <a:pt x="12700" y="1231849"/>
                </a:lnTo>
                <a:lnTo>
                  <a:pt x="12700" y="1269949"/>
                </a:lnTo>
                <a:close/>
              </a:path>
              <a:path w="6276975" h="3613150">
                <a:moveTo>
                  <a:pt x="12700" y="1219149"/>
                </a:moveTo>
                <a:lnTo>
                  <a:pt x="0" y="1219149"/>
                </a:lnTo>
                <a:lnTo>
                  <a:pt x="0" y="1181049"/>
                </a:lnTo>
                <a:lnTo>
                  <a:pt x="12700" y="1181049"/>
                </a:lnTo>
                <a:lnTo>
                  <a:pt x="12700" y="1219149"/>
                </a:lnTo>
                <a:close/>
              </a:path>
              <a:path w="6276975" h="3613150">
                <a:moveTo>
                  <a:pt x="12700" y="1168349"/>
                </a:moveTo>
                <a:lnTo>
                  <a:pt x="0" y="1168349"/>
                </a:lnTo>
                <a:lnTo>
                  <a:pt x="0" y="1130249"/>
                </a:lnTo>
                <a:lnTo>
                  <a:pt x="12700" y="1130249"/>
                </a:lnTo>
                <a:lnTo>
                  <a:pt x="12700" y="1168349"/>
                </a:lnTo>
                <a:close/>
              </a:path>
              <a:path w="6276975" h="3613150">
                <a:moveTo>
                  <a:pt x="12700" y="1117549"/>
                </a:moveTo>
                <a:lnTo>
                  <a:pt x="0" y="1117549"/>
                </a:lnTo>
                <a:lnTo>
                  <a:pt x="0" y="1079449"/>
                </a:lnTo>
                <a:lnTo>
                  <a:pt x="12700" y="1079449"/>
                </a:lnTo>
                <a:lnTo>
                  <a:pt x="12700" y="1117549"/>
                </a:lnTo>
                <a:close/>
              </a:path>
              <a:path w="6276975" h="3613150">
                <a:moveTo>
                  <a:pt x="12700" y="1066749"/>
                </a:moveTo>
                <a:lnTo>
                  <a:pt x="0" y="1066749"/>
                </a:lnTo>
                <a:lnTo>
                  <a:pt x="0" y="1028649"/>
                </a:lnTo>
                <a:lnTo>
                  <a:pt x="12700" y="1028649"/>
                </a:lnTo>
                <a:lnTo>
                  <a:pt x="12700" y="1066749"/>
                </a:lnTo>
                <a:close/>
              </a:path>
              <a:path w="6276975" h="3613150">
                <a:moveTo>
                  <a:pt x="12700" y="1015949"/>
                </a:moveTo>
                <a:lnTo>
                  <a:pt x="0" y="1015949"/>
                </a:lnTo>
                <a:lnTo>
                  <a:pt x="0" y="977849"/>
                </a:lnTo>
                <a:lnTo>
                  <a:pt x="12700" y="977849"/>
                </a:lnTo>
                <a:lnTo>
                  <a:pt x="12700" y="1015949"/>
                </a:lnTo>
                <a:close/>
              </a:path>
              <a:path w="6276975" h="3613150">
                <a:moveTo>
                  <a:pt x="12700" y="965149"/>
                </a:moveTo>
                <a:lnTo>
                  <a:pt x="0" y="965149"/>
                </a:lnTo>
                <a:lnTo>
                  <a:pt x="0" y="927049"/>
                </a:lnTo>
                <a:lnTo>
                  <a:pt x="12700" y="927049"/>
                </a:lnTo>
                <a:lnTo>
                  <a:pt x="12700" y="965149"/>
                </a:lnTo>
                <a:close/>
              </a:path>
              <a:path w="6276975" h="3613150">
                <a:moveTo>
                  <a:pt x="12700" y="914349"/>
                </a:moveTo>
                <a:lnTo>
                  <a:pt x="0" y="914349"/>
                </a:lnTo>
                <a:lnTo>
                  <a:pt x="0" y="876249"/>
                </a:lnTo>
                <a:lnTo>
                  <a:pt x="12700" y="876249"/>
                </a:lnTo>
                <a:lnTo>
                  <a:pt x="12700" y="914349"/>
                </a:lnTo>
                <a:close/>
              </a:path>
              <a:path w="6276975" h="3613150">
                <a:moveTo>
                  <a:pt x="12700" y="863549"/>
                </a:moveTo>
                <a:lnTo>
                  <a:pt x="0" y="863549"/>
                </a:lnTo>
                <a:lnTo>
                  <a:pt x="0" y="825449"/>
                </a:lnTo>
                <a:lnTo>
                  <a:pt x="12700" y="825449"/>
                </a:lnTo>
                <a:lnTo>
                  <a:pt x="12700" y="863549"/>
                </a:lnTo>
                <a:close/>
              </a:path>
              <a:path w="6276975" h="3613150">
                <a:moveTo>
                  <a:pt x="12700" y="812749"/>
                </a:moveTo>
                <a:lnTo>
                  <a:pt x="0" y="812749"/>
                </a:lnTo>
                <a:lnTo>
                  <a:pt x="0" y="774649"/>
                </a:lnTo>
                <a:lnTo>
                  <a:pt x="12700" y="774649"/>
                </a:lnTo>
                <a:lnTo>
                  <a:pt x="12700" y="812749"/>
                </a:lnTo>
                <a:close/>
              </a:path>
              <a:path w="6276975" h="3613150">
                <a:moveTo>
                  <a:pt x="12700" y="761949"/>
                </a:moveTo>
                <a:lnTo>
                  <a:pt x="0" y="761949"/>
                </a:lnTo>
                <a:lnTo>
                  <a:pt x="0" y="723849"/>
                </a:lnTo>
                <a:lnTo>
                  <a:pt x="12700" y="723849"/>
                </a:lnTo>
                <a:lnTo>
                  <a:pt x="12700" y="761949"/>
                </a:lnTo>
                <a:close/>
              </a:path>
              <a:path w="6276975" h="3613150">
                <a:moveTo>
                  <a:pt x="12700" y="711149"/>
                </a:moveTo>
                <a:lnTo>
                  <a:pt x="0" y="711149"/>
                </a:lnTo>
                <a:lnTo>
                  <a:pt x="0" y="673049"/>
                </a:lnTo>
                <a:lnTo>
                  <a:pt x="12700" y="673049"/>
                </a:lnTo>
                <a:lnTo>
                  <a:pt x="12700" y="711149"/>
                </a:lnTo>
                <a:close/>
              </a:path>
              <a:path w="6276975" h="3613150">
                <a:moveTo>
                  <a:pt x="12700" y="660349"/>
                </a:moveTo>
                <a:lnTo>
                  <a:pt x="0" y="660349"/>
                </a:lnTo>
                <a:lnTo>
                  <a:pt x="0" y="622249"/>
                </a:lnTo>
                <a:lnTo>
                  <a:pt x="12700" y="622249"/>
                </a:lnTo>
                <a:lnTo>
                  <a:pt x="12700" y="660349"/>
                </a:lnTo>
                <a:close/>
              </a:path>
              <a:path w="6276975" h="3613150">
                <a:moveTo>
                  <a:pt x="12700" y="609549"/>
                </a:moveTo>
                <a:lnTo>
                  <a:pt x="0" y="609549"/>
                </a:lnTo>
                <a:lnTo>
                  <a:pt x="0" y="571449"/>
                </a:lnTo>
                <a:lnTo>
                  <a:pt x="12700" y="571449"/>
                </a:lnTo>
                <a:lnTo>
                  <a:pt x="12700" y="609549"/>
                </a:lnTo>
                <a:close/>
              </a:path>
              <a:path w="6276975" h="3613150">
                <a:moveTo>
                  <a:pt x="12700" y="558749"/>
                </a:moveTo>
                <a:lnTo>
                  <a:pt x="0" y="558749"/>
                </a:lnTo>
                <a:lnTo>
                  <a:pt x="0" y="520649"/>
                </a:lnTo>
                <a:lnTo>
                  <a:pt x="12700" y="520649"/>
                </a:lnTo>
                <a:lnTo>
                  <a:pt x="12700" y="558749"/>
                </a:lnTo>
                <a:close/>
              </a:path>
              <a:path w="6276975" h="3613150">
                <a:moveTo>
                  <a:pt x="12700" y="507949"/>
                </a:moveTo>
                <a:lnTo>
                  <a:pt x="0" y="507949"/>
                </a:lnTo>
                <a:lnTo>
                  <a:pt x="0" y="469849"/>
                </a:lnTo>
                <a:lnTo>
                  <a:pt x="12700" y="469849"/>
                </a:lnTo>
                <a:lnTo>
                  <a:pt x="12700" y="507949"/>
                </a:lnTo>
                <a:close/>
              </a:path>
              <a:path w="6276975" h="3613150">
                <a:moveTo>
                  <a:pt x="12700" y="457149"/>
                </a:moveTo>
                <a:lnTo>
                  <a:pt x="0" y="457149"/>
                </a:lnTo>
                <a:lnTo>
                  <a:pt x="0" y="419049"/>
                </a:lnTo>
                <a:lnTo>
                  <a:pt x="12700" y="419049"/>
                </a:lnTo>
                <a:lnTo>
                  <a:pt x="12700" y="457149"/>
                </a:lnTo>
                <a:close/>
              </a:path>
              <a:path w="6276975" h="3613150">
                <a:moveTo>
                  <a:pt x="12700" y="406349"/>
                </a:moveTo>
                <a:lnTo>
                  <a:pt x="0" y="406349"/>
                </a:lnTo>
                <a:lnTo>
                  <a:pt x="0" y="368249"/>
                </a:lnTo>
                <a:lnTo>
                  <a:pt x="12700" y="368249"/>
                </a:lnTo>
                <a:lnTo>
                  <a:pt x="12700" y="406349"/>
                </a:lnTo>
                <a:close/>
              </a:path>
              <a:path w="6276975" h="3613150">
                <a:moveTo>
                  <a:pt x="12700" y="355549"/>
                </a:moveTo>
                <a:lnTo>
                  <a:pt x="0" y="355549"/>
                </a:lnTo>
                <a:lnTo>
                  <a:pt x="0" y="317449"/>
                </a:lnTo>
                <a:lnTo>
                  <a:pt x="12700" y="317449"/>
                </a:lnTo>
                <a:lnTo>
                  <a:pt x="12700" y="355549"/>
                </a:lnTo>
                <a:close/>
              </a:path>
              <a:path w="6276975" h="3613150">
                <a:moveTo>
                  <a:pt x="12700" y="304749"/>
                </a:moveTo>
                <a:lnTo>
                  <a:pt x="0" y="304749"/>
                </a:lnTo>
                <a:lnTo>
                  <a:pt x="0" y="266649"/>
                </a:lnTo>
                <a:lnTo>
                  <a:pt x="12700" y="266649"/>
                </a:lnTo>
                <a:lnTo>
                  <a:pt x="12700" y="304749"/>
                </a:lnTo>
                <a:close/>
              </a:path>
              <a:path w="6276975" h="3613150">
                <a:moveTo>
                  <a:pt x="12700" y="253949"/>
                </a:moveTo>
                <a:lnTo>
                  <a:pt x="0" y="253949"/>
                </a:lnTo>
                <a:lnTo>
                  <a:pt x="0" y="215849"/>
                </a:lnTo>
                <a:lnTo>
                  <a:pt x="12700" y="215849"/>
                </a:lnTo>
                <a:lnTo>
                  <a:pt x="12700" y="253949"/>
                </a:lnTo>
                <a:close/>
              </a:path>
              <a:path w="6276975" h="3613150">
                <a:moveTo>
                  <a:pt x="12700" y="203149"/>
                </a:moveTo>
                <a:lnTo>
                  <a:pt x="0" y="203149"/>
                </a:lnTo>
                <a:lnTo>
                  <a:pt x="0" y="165049"/>
                </a:lnTo>
                <a:lnTo>
                  <a:pt x="12700" y="165049"/>
                </a:lnTo>
                <a:lnTo>
                  <a:pt x="12700" y="203149"/>
                </a:lnTo>
                <a:close/>
              </a:path>
              <a:path w="6276975" h="3613150">
                <a:moveTo>
                  <a:pt x="12700" y="152349"/>
                </a:moveTo>
                <a:lnTo>
                  <a:pt x="0" y="152349"/>
                </a:lnTo>
                <a:lnTo>
                  <a:pt x="0" y="114249"/>
                </a:lnTo>
                <a:lnTo>
                  <a:pt x="12700" y="114249"/>
                </a:lnTo>
                <a:lnTo>
                  <a:pt x="12700" y="152349"/>
                </a:lnTo>
                <a:close/>
              </a:path>
              <a:path w="6276975" h="3613150">
                <a:moveTo>
                  <a:pt x="12700" y="101549"/>
                </a:moveTo>
                <a:lnTo>
                  <a:pt x="0" y="101549"/>
                </a:lnTo>
                <a:lnTo>
                  <a:pt x="0" y="63449"/>
                </a:lnTo>
                <a:lnTo>
                  <a:pt x="12700" y="63449"/>
                </a:lnTo>
                <a:lnTo>
                  <a:pt x="12700" y="101549"/>
                </a:lnTo>
                <a:close/>
              </a:path>
              <a:path w="6276975" h="3613150">
                <a:moveTo>
                  <a:pt x="12700" y="50749"/>
                </a:moveTo>
                <a:lnTo>
                  <a:pt x="0" y="50749"/>
                </a:lnTo>
                <a:lnTo>
                  <a:pt x="0" y="12649"/>
                </a:lnTo>
                <a:lnTo>
                  <a:pt x="12700" y="12649"/>
                </a:lnTo>
                <a:lnTo>
                  <a:pt x="12700" y="50749"/>
                </a:lnTo>
                <a:close/>
              </a:path>
              <a:path w="6276975" h="3613150">
                <a:moveTo>
                  <a:pt x="50850" y="12700"/>
                </a:moveTo>
                <a:lnTo>
                  <a:pt x="12750" y="12700"/>
                </a:lnTo>
                <a:lnTo>
                  <a:pt x="12750" y="0"/>
                </a:lnTo>
                <a:lnTo>
                  <a:pt x="50850" y="0"/>
                </a:lnTo>
                <a:lnTo>
                  <a:pt x="50850" y="12700"/>
                </a:lnTo>
                <a:close/>
              </a:path>
              <a:path w="6276975" h="3613150">
                <a:moveTo>
                  <a:pt x="101650" y="12700"/>
                </a:moveTo>
                <a:lnTo>
                  <a:pt x="63550" y="12700"/>
                </a:lnTo>
                <a:lnTo>
                  <a:pt x="63550" y="0"/>
                </a:lnTo>
                <a:lnTo>
                  <a:pt x="101650" y="0"/>
                </a:lnTo>
                <a:lnTo>
                  <a:pt x="101650" y="12700"/>
                </a:lnTo>
                <a:close/>
              </a:path>
              <a:path w="6276975" h="3613150">
                <a:moveTo>
                  <a:pt x="152450" y="12700"/>
                </a:moveTo>
                <a:lnTo>
                  <a:pt x="114350" y="12700"/>
                </a:lnTo>
                <a:lnTo>
                  <a:pt x="114350" y="0"/>
                </a:lnTo>
                <a:lnTo>
                  <a:pt x="152450" y="0"/>
                </a:lnTo>
                <a:lnTo>
                  <a:pt x="152450" y="12700"/>
                </a:lnTo>
                <a:close/>
              </a:path>
              <a:path w="6276975" h="3613150">
                <a:moveTo>
                  <a:pt x="203250" y="12700"/>
                </a:moveTo>
                <a:lnTo>
                  <a:pt x="165150" y="12700"/>
                </a:lnTo>
                <a:lnTo>
                  <a:pt x="165150" y="0"/>
                </a:lnTo>
                <a:lnTo>
                  <a:pt x="203250" y="0"/>
                </a:lnTo>
                <a:lnTo>
                  <a:pt x="203250" y="12700"/>
                </a:lnTo>
                <a:close/>
              </a:path>
              <a:path w="6276975" h="3613150">
                <a:moveTo>
                  <a:pt x="254050" y="12700"/>
                </a:moveTo>
                <a:lnTo>
                  <a:pt x="215950" y="12700"/>
                </a:lnTo>
                <a:lnTo>
                  <a:pt x="215950" y="0"/>
                </a:lnTo>
                <a:lnTo>
                  <a:pt x="254050" y="0"/>
                </a:lnTo>
                <a:lnTo>
                  <a:pt x="254050" y="12700"/>
                </a:lnTo>
                <a:close/>
              </a:path>
              <a:path w="6276975" h="3613150">
                <a:moveTo>
                  <a:pt x="304850" y="12700"/>
                </a:moveTo>
                <a:lnTo>
                  <a:pt x="266750" y="12700"/>
                </a:lnTo>
                <a:lnTo>
                  <a:pt x="266750" y="0"/>
                </a:lnTo>
                <a:lnTo>
                  <a:pt x="304850" y="0"/>
                </a:lnTo>
                <a:lnTo>
                  <a:pt x="304850" y="12700"/>
                </a:lnTo>
                <a:close/>
              </a:path>
              <a:path w="6276975" h="3613150">
                <a:moveTo>
                  <a:pt x="355650" y="12700"/>
                </a:moveTo>
                <a:lnTo>
                  <a:pt x="317550" y="12700"/>
                </a:lnTo>
                <a:lnTo>
                  <a:pt x="317550" y="0"/>
                </a:lnTo>
                <a:lnTo>
                  <a:pt x="355650" y="0"/>
                </a:lnTo>
                <a:lnTo>
                  <a:pt x="355650" y="12700"/>
                </a:lnTo>
                <a:close/>
              </a:path>
              <a:path w="6276975" h="3613150">
                <a:moveTo>
                  <a:pt x="406450" y="12700"/>
                </a:moveTo>
                <a:lnTo>
                  <a:pt x="368350" y="12700"/>
                </a:lnTo>
                <a:lnTo>
                  <a:pt x="368350" y="0"/>
                </a:lnTo>
                <a:lnTo>
                  <a:pt x="406450" y="0"/>
                </a:lnTo>
                <a:lnTo>
                  <a:pt x="406450" y="12700"/>
                </a:lnTo>
                <a:close/>
              </a:path>
              <a:path w="6276975" h="3613150">
                <a:moveTo>
                  <a:pt x="457250" y="12700"/>
                </a:moveTo>
                <a:lnTo>
                  <a:pt x="419150" y="12700"/>
                </a:lnTo>
                <a:lnTo>
                  <a:pt x="419150" y="0"/>
                </a:lnTo>
                <a:lnTo>
                  <a:pt x="457250" y="0"/>
                </a:lnTo>
                <a:lnTo>
                  <a:pt x="457250" y="12700"/>
                </a:lnTo>
                <a:close/>
              </a:path>
              <a:path w="6276975" h="3613150">
                <a:moveTo>
                  <a:pt x="508050" y="12700"/>
                </a:moveTo>
                <a:lnTo>
                  <a:pt x="469950" y="12700"/>
                </a:lnTo>
                <a:lnTo>
                  <a:pt x="469950" y="0"/>
                </a:lnTo>
                <a:lnTo>
                  <a:pt x="508050" y="0"/>
                </a:lnTo>
                <a:lnTo>
                  <a:pt x="508050" y="12700"/>
                </a:lnTo>
                <a:close/>
              </a:path>
              <a:path w="6276975" h="3613150">
                <a:moveTo>
                  <a:pt x="558850" y="12700"/>
                </a:moveTo>
                <a:lnTo>
                  <a:pt x="520750" y="12700"/>
                </a:lnTo>
                <a:lnTo>
                  <a:pt x="520750" y="0"/>
                </a:lnTo>
                <a:lnTo>
                  <a:pt x="558850" y="0"/>
                </a:lnTo>
                <a:lnTo>
                  <a:pt x="558850" y="12700"/>
                </a:lnTo>
                <a:close/>
              </a:path>
              <a:path w="6276975" h="3613150">
                <a:moveTo>
                  <a:pt x="609650" y="12700"/>
                </a:moveTo>
                <a:lnTo>
                  <a:pt x="571550" y="12700"/>
                </a:lnTo>
                <a:lnTo>
                  <a:pt x="571550" y="0"/>
                </a:lnTo>
                <a:lnTo>
                  <a:pt x="609650" y="0"/>
                </a:lnTo>
                <a:lnTo>
                  <a:pt x="609650" y="12700"/>
                </a:lnTo>
                <a:close/>
              </a:path>
              <a:path w="6276975" h="3613150">
                <a:moveTo>
                  <a:pt x="660450" y="12700"/>
                </a:moveTo>
                <a:lnTo>
                  <a:pt x="622350" y="12700"/>
                </a:lnTo>
                <a:lnTo>
                  <a:pt x="622350" y="0"/>
                </a:lnTo>
                <a:lnTo>
                  <a:pt x="660450" y="0"/>
                </a:lnTo>
                <a:lnTo>
                  <a:pt x="660450" y="12700"/>
                </a:lnTo>
                <a:close/>
              </a:path>
              <a:path w="6276975" h="3613150">
                <a:moveTo>
                  <a:pt x="711250" y="12700"/>
                </a:moveTo>
                <a:lnTo>
                  <a:pt x="673150" y="12700"/>
                </a:lnTo>
                <a:lnTo>
                  <a:pt x="673150" y="0"/>
                </a:lnTo>
                <a:lnTo>
                  <a:pt x="711250" y="0"/>
                </a:lnTo>
                <a:lnTo>
                  <a:pt x="711250" y="12700"/>
                </a:lnTo>
                <a:close/>
              </a:path>
              <a:path w="6276975" h="3613150">
                <a:moveTo>
                  <a:pt x="762050" y="12700"/>
                </a:moveTo>
                <a:lnTo>
                  <a:pt x="723950" y="12700"/>
                </a:lnTo>
                <a:lnTo>
                  <a:pt x="723950" y="0"/>
                </a:lnTo>
                <a:lnTo>
                  <a:pt x="762050" y="0"/>
                </a:lnTo>
                <a:lnTo>
                  <a:pt x="762050" y="12700"/>
                </a:lnTo>
                <a:close/>
              </a:path>
              <a:path w="6276975" h="3613150">
                <a:moveTo>
                  <a:pt x="812850" y="12700"/>
                </a:moveTo>
                <a:lnTo>
                  <a:pt x="774750" y="12700"/>
                </a:lnTo>
                <a:lnTo>
                  <a:pt x="774750" y="0"/>
                </a:lnTo>
                <a:lnTo>
                  <a:pt x="812850" y="0"/>
                </a:lnTo>
                <a:lnTo>
                  <a:pt x="812850" y="12700"/>
                </a:lnTo>
                <a:close/>
              </a:path>
              <a:path w="6276975" h="3613150">
                <a:moveTo>
                  <a:pt x="863650" y="12700"/>
                </a:moveTo>
                <a:lnTo>
                  <a:pt x="825550" y="12700"/>
                </a:lnTo>
                <a:lnTo>
                  <a:pt x="825550" y="0"/>
                </a:lnTo>
                <a:lnTo>
                  <a:pt x="863650" y="0"/>
                </a:lnTo>
                <a:lnTo>
                  <a:pt x="863650" y="12700"/>
                </a:lnTo>
                <a:close/>
              </a:path>
              <a:path w="6276975" h="3613150">
                <a:moveTo>
                  <a:pt x="914450" y="12700"/>
                </a:moveTo>
                <a:lnTo>
                  <a:pt x="876350" y="12700"/>
                </a:lnTo>
                <a:lnTo>
                  <a:pt x="876350" y="0"/>
                </a:lnTo>
                <a:lnTo>
                  <a:pt x="914450" y="0"/>
                </a:lnTo>
                <a:lnTo>
                  <a:pt x="914450" y="12700"/>
                </a:lnTo>
                <a:close/>
              </a:path>
              <a:path w="6276975" h="3613150">
                <a:moveTo>
                  <a:pt x="965250" y="12700"/>
                </a:moveTo>
                <a:lnTo>
                  <a:pt x="927150" y="12700"/>
                </a:lnTo>
                <a:lnTo>
                  <a:pt x="927150" y="0"/>
                </a:lnTo>
                <a:lnTo>
                  <a:pt x="965250" y="0"/>
                </a:lnTo>
                <a:lnTo>
                  <a:pt x="965250" y="12700"/>
                </a:lnTo>
                <a:close/>
              </a:path>
              <a:path w="6276975" h="3613150">
                <a:moveTo>
                  <a:pt x="1016050" y="12700"/>
                </a:moveTo>
                <a:lnTo>
                  <a:pt x="977950" y="12700"/>
                </a:lnTo>
                <a:lnTo>
                  <a:pt x="977950" y="0"/>
                </a:lnTo>
                <a:lnTo>
                  <a:pt x="1016050" y="0"/>
                </a:lnTo>
                <a:lnTo>
                  <a:pt x="1016050" y="12700"/>
                </a:lnTo>
                <a:close/>
              </a:path>
              <a:path w="6276975" h="3613150">
                <a:moveTo>
                  <a:pt x="1066850" y="12700"/>
                </a:moveTo>
                <a:lnTo>
                  <a:pt x="1028750" y="12700"/>
                </a:lnTo>
                <a:lnTo>
                  <a:pt x="1028750" y="0"/>
                </a:lnTo>
                <a:lnTo>
                  <a:pt x="1066850" y="0"/>
                </a:lnTo>
                <a:lnTo>
                  <a:pt x="1066850" y="12700"/>
                </a:lnTo>
                <a:close/>
              </a:path>
              <a:path w="6276975" h="3613150">
                <a:moveTo>
                  <a:pt x="1117650" y="12700"/>
                </a:moveTo>
                <a:lnTo>
                  <a:pt x="1079550" y="12700"/>
                </a:lnTo>
                <a:lnTo>
                  <a:pt x="1079550" y="0"/>
                </a:lnTo>
                <a:lnTo>
                  <a:pt x="1117650" y="0"/>
                </a:lnTo>
                <a:lnTo>
                  <a:pt x="1117650" y="12700"/>
                </a:lnTo>
                <a:close/>
              </a:path>
              <a:path w="6276975" h="3613150">
                <a:moveTo>
                  <a:pt x="1168450" y="12700"/>
                </a:moveTo>
                <a:lnTo>
                  <a:pt x="1130350" y="12700"/>
                </a:lnTo>
                <a:lnTo>
                  <a:pt x="1130350" y="0"/>
                </a:lnTo>
                <a:lnTo>
                  <a:pt x="1168450" y="0"/>
                </a:lnTo>
                <a:lnTo>
                  <a:pt x="1168450" y="12700"/>
                </a:lnTo>
                <a:close/>
              </a:path>
              <a:path w="6276975" h="3613150">
                <a:moveTo>
                  <a:pt x="1219250" y="12700"/>
                </a:moveTo>
                <a:lnTo>
                  <a:pt x="1181150" y="12700"/>
                </a:lnTo>
                <a:lnTo>
                  <a:pt x="1181150" y="0"/>
                </a:lnTo>
                <a:lnTo>
                  <a:pt x="1219250" y="0"/>
                </a:lnTo>
                <a:lnTo>
                  <a:pt x="1219250" y="12700"/>
                </a:lnTo>
                <a:close/>
              </a:path>
              <a:path w="6276975" h="3613150">
                <a:moveTo>
                  <a:pt x="1270050" y="12700"/>
                </a:moveTo>
                <a:lnTo>
                  <a:pt x="1231950" y="12700"/>
                </a:lnTo>
                <a:lnTo>
                  <a:pt x="1231950" y="0"/>
                </a:lnTo>
                <a:lnTo>
                  <a:pt x="1270050" y="0"/>
                </a:lnTo>
                <a:lnTo>
                  <a:pt x="1270050" y="12700"/>
                </a:lnTo>
                <a:close/>
              </a:path>
              <a:path w="6276975" h="3613150">
                <a:moveTo>
                  <a:pt x="1320850" y="12700"/>
                </a:moveTo>
                <a:lnTo>
                  <a:pt x="1282750" y="12700"/>
                </a:lnTo>
                <a:lnTo>
                  <a:pt x="1282750" y="0"/>
                </a:lnTo>
                <a:lnTo>
                  <a:pt x="1320850" y="0"/>
                </a:lnTo>
                <a:lnTo>
                  <a:pt x="1320850" y="12700"/>
                </a:lnTo>
                <a:close/>
              </a:path>
              <a:path w="6276975" h="3613150">
                <a:moveTo>
                  <a:pt x="1371650" y="12700"/>
                </a:moveTo>
                <a:lnTo>
                  <a:pt x="1333550" y="12700"/>
                </a:lnTo>
                <a:lnTo>
                  <a:pt x="1333550" y="0"/>
                </a:lnTo>
                <a:lnTo>
                  <a:pt x="1371650" y="0"/>
                </a:lnTo>
                <a:lnTo>
                  <a:pt x="1371650" y="12700"/>
                </a:lnTo>
                <a:close/>
              </a:path>
              <a:path w="6276975" h="3613150">
                <a:moveTo>
                  <a:pt x="1422450" y="12700"/>
                </a:moveTo>
                <a:lnTo>
                  <a:pt x="1384350" y="12700"/>
                </a:lnTo>
                <a:lnTo>
                  <a:pt x="1384350" y="0"/>
                </a:lnTo>
                <a:lnTo>
                  <a:pt x="1422450" y="0"/>
                </a:lnTo>
                <a:lnTo>
                  <a:pt x="1422450" y="12700"/>
                </a:lnTo>
                <a:close/>
              </a:path>
              <a:path w="6276975" h="3613150">
                <a:moveTo>
                  <a:pt x="1473250" y="12700"/>
                </a:moveTo>
                <a:lnTo>
                  <a:pt x="1435150" y="12700"/>
                </a:lnTo>
                <a:lnTo>
                  <a:pt x="1435150" y="0"/>
                </a:lnTo>
                <a:lnTo>
                  <a:pt x="1473250" y="0"/>
                </a:lnTo>
                <a:lnTo>
                  <a:pt x="1473250" y="12700"/>
                </a:lnTo>
                <a:close/>
              </a:path>
              <a:path w="6276975" h="3613150">
                <a:moveTo>
                  <a:pt x="1524050" y="12700"/>
                </a:moveTo>
                <a:lnTo>
                  <a:pt x="1485950" y="12700"/>
                </a:lnTo>
                <a:lnTo>
                  <a:pt x="1485950" y="0"/>
                </a:lnTo>
                <a:lnTo>
                  <a:pt x="1524050" y="0"/>
                </a:lnTo>
                <a:lnTo>
                  <a:pt x="1524050" y="12700"/>
                </a:lnTo>
                <a:close/>
              </a:path>
              <a:path w="6276975" h="3613150">
                <a:moveTo>
                  <a:pt x="1574850" y="12700"/>
                </a:moveTo>
                <a:lnTo>
                  <a:pt x="1536750" y="12700"/>
                </a:lnTo>
                <a:lnTo>
                  <a:pt x="1536750" y="0"/>
                </a:lnTo>
                <a:lnTo>
                  <a:pt x="1574850" y="0"/>
                </a:lnTo>
                <a:lnTo>
                  <a:pt x="1574850" y="12700"/>
                </a:lnTo>
                <a:close/>
              </a:path>
              <a:path w="6276975" h="3613150">
                <a:moveTo>
                  <a:pt x="1625650" y="12700"/>
                </a:moveTo>
                <a:lnTo>
                  <a:pt x="1587550" y="12700"/>
                </a:lnTo>
                <a:lnTo>
                  <a:pt x="1587550" y="0"/>
                </a:lnTo>
                <a:lnTo>
                  <a:pt x="1625650" y="0"/>
                </a:lnTo>
                <a:lnTo>
                  <a:pt x="1625650" y="12700"/>
                </a:lnTo>
                <a:close/>
              </a:path>
              <a:path w="6276975" h="3613150">
                <a:moveTo>
                  <a:pt x="1676450" y="12700"/>
                </a:moveTo>
                <a:lnTo>
                  <a:pt x="1638350" y="12700"/>
                </a:lnTo>
                <a:lnTo>
                  <a:pt x="1638350" y="0"/>
                </a:lnTo>
                <a:lnTo>
                  <a:pt x="1676450" y="0"/>
                </a:lnTo>
                <a:lnTo>
                  <a:pt x="1676450" y="12700"/>
                </a:lnTo>
                <a:close/>
              </a:path>
              <a:path w="6276975" h="3613150">
                <a:moveTo>
                  <a:pt x="1727250" y="12700"/>
                </a:moveTo>
                <a:lnTo>
                  <a:pt x="1689150" y="12700"/>
                </a:lnTo>
                <a:lnTo>
                  <a:pt x="1689150" y="0"/>
                </a:lnTo>
                <a:lnTo>
                  <a:pt x="1727250" y="0"/>
                </a:lnTo>
                <a:lnTo>
                  <a:pt x="1727250" y="12700"/>
                </a:lnTo>
                <a:close/>
              </a:path>
              <a:path w="6276975" h="3613150">
                <a:moveTo>
                  <a:pt x="1778050" y="12700"/>
                </a:moveTo>
                <a:lnTo>
                  <a:pt x="1739950" y="12700"/>
                </a:lnTo>
                <a:lnTo>
                  <a:pt x="1739950" y="0"/>
                </a:lnTo>
                <a:lnTo>
                  <a:pt x="1778050" y="0"/>
                </a:lnTo>
                <a:lnTo>
                  <a:pt x="1778050" y="12700"/>
                </a:lnTo>
                <a:close/>
              </a:path>
              <a:path w="6276975" h="3613150">
                <a:moveTo>
                  <a:pt x="1828850" y="12700"/>
                </a:moveTo>
                <a:lnTo>
                  <a:pt x="1790750" y="12700"/>
                </a:lnTo>
                <a:lnTo>
                  <a:pt x="1790750" y="0"/>
                </a:lnTo>
                <a:lnTo>
                  <a:pt x="1828850" y="0"/>
                </a:lnTo>
                <a:lnTo>
                  <a:pt x="1828850" y="12700"/>
                </a:lnTo>
                <a:close/>
              </a:path>
              <a:path w="6276975" h="3613150">
                <a:moveTo>
                  <a:pt x="1879650" y="12700"/>
                </a:moveTo>
                <a:lnTo>
                  <a:pt x="1841550" y="12700"/>
                </a:lnTo>
                <a:lnTo>
                  <a:pt x="1841550" y="0"/>
                </a:lnTo>
                <a:lnTo>
                  <a:pt x="1879650" y="0"/>
                </a:lnTo>
                <a:lnTo>
                  <a:pt x="1879650" y="12700"/>
                </a:lnTo>
                <a:close/>
              </a:path>
              <a:path w="6276975" h="3613150">
                <a:moveTo>
                  <a:pt x="1930450" y="12700"/>
                </a:moveTo>
                <a:lnTo>
                  <a:pt x="1892350" y="12700"/>
                </a:lnTo>
                <a:lnTo>
                  <a:pt x="1892350" y="0"/>
                </a:lnTo>
                <a:lnTo>
                  <a:pt x="1930450" y="0"/>
                </a:lnTo>
                <a:lnTo>
                  <a:pt x="1930450" y="12700"/>
                </a:lnTo>
                <a:close/>
              </a:path>
              <a:path w="6276975" h="3613150">
                <a:moveTo>
                  <a:pt x="1981250" y="12700"/>
                </a:moveTo>
                <a:lnTo>
                  <a:pt x="1943150" y="12700"/>
                </a:lnTo>
                <a:lnTo>
                  <a:pt x="1943150" y="0"/>
                </a:lnTo>
                <a:lnTo>
                  <a:pt x="1981250" y="0"/>
                </a:lnTo>
                <a:lnTo>
                  <a:pt x="1981250" y="12700"/>
                </a:lnTo>
                <a:close/>
              </a:path>
              <a:path w="6276975" h="3613150">
                <a:moveTo>
                  <a:pt x="2032050" y="12700"/>
                </a:moveTo>
                <a:lnTo>
                  <a:pt x="1993950" y="12700"/>
                </a:lnTo>
                <a:lnTo>
                  <a:pt x="1993950" y="0"/>
                </a:lnTo>
                <a:lnTo>
                  <a:pt x="2032050" y="0"/>
                </a:lnTo>
                <a:lnTo>
                  <a:pt x="2032050" y="12700"/>
                </a:lnTo>
                <a:close/>
              </a:path>
              <a:path w="6276975" h="3613150">
                <a:moveTo>
                  <a:pt x="2082850" y="12700"/>
                </a:moveTo>
                <a:lnTo>
                  <a:pt x="2044750" y="12700"/>
                </a:lnTo>
                <a:lnTo>
                  <a:pt x="2044750" y="0"/>
                </a:lnTo>
                <a:lnTo>
                  <a:pt x="2082850" y="0"/>
                </a:lnTo>
                <a:lnTo>
                  <a:pt x="2082850" y="12700"/>
                </a:lnTo>
                <a:close/>
              </a:path>
              <a:path w="6276975" h="3613150">
                <a:moveTo>
                  <a:pt x="2133650" y="12700"/>
                </a:moveTo>
                <a:lnTo>
                  <a:pt x="2095550" y="12700"/>
                </a:lnTo>
                <a:lnTo>
                  <a:pt x="2095550" y="0"/>
                </a:lnTo>
                <a:lnTo>
                  <a:pt x="2133650" y="0"/>
                </a:lnTo>
                <a:lnTo>
                  <a:pt x="2133650" y="12700"/>
                </a:lnTo>
                <a:close/>
              </a:path>
              <a:path w="6276975" h="3613150">
                <a:moveTo>
                  <a:pt x="2184450" y="12700"/>
                </a:moveTo>
                <a:lnTo>
                  <a:pt x="2146350" y="12700"/>
                </a:lnTo>
                <a:lnTo>
                  <a:pt x="2146350" y="0"/>
                </a:lnTo>
                <a:lnTo>
                  <a:pt x="2184450" y="0"/>
                </a:lnTo>
                <a:lnTo>
                  <a:pt x="2184450" y="12700"/>
                </a:lnTo>
                <a:close/>
              </a:path>
              <a:path w="6276975" h="3613150">
                <a:moveTo>
                  <a:pt x="2235250" y="12700"/>
                </a:moveTo>
                <a:lnTo>
                  <a:pt x="2197150" y="12700"/>
                </a:lnTo>
                <a:lnTo>
                  <a:pt x="2197150" y="0"/>
                </a:lnTo>
                <a:lnTo>
                  <a:pt x="2235250" y="0"/>
                </a:lnTo>
                <a:lnTo>
                  <a:pt x="2235250" y="12700"/>
                </a:lnTo>
                <a:close/>
              </a:path>
              <a:path w="6276975" h="3613150">
                <a:moveTo>
                  <a:pt x="2286050" y="12700"/>
                </a:moveTo>
                <a:lnTo>
                  <a:pt x="2247950" y="12700"/>
                </a:lnTo>
                <a:lnTo>
                  <a:pt x="2247950" y="0"/>
                </a:lnTo>
                <a:lnTo>
                  <a:pt x="2286050" y="0"/>
                </a:lnTo>
                <a:lnTo>
                  <a:pt x="2286050" y="12700"/>
                </a:lnTo>
                <a:close/>
              </a:path>
              <a:path w="6276975" h="3613150">
                <a:moveTo>
                  <a:pt x="2336850" y="12700"/>
                </a:moveTo>
                <a:lnTo>
                  <a:pt x="2298750" y="12700"/>
                </a:lnTo>
                <a:lnTo>
                  <a:pt x="2298750" y="0"/>
                </a:lnTo>
                <a:lnTo>
                  <a:pt x="2336850" y="0"/>
                </a:lnTo>
                <a:lnTo>
                  <a:pt x="2336850" y="12700"/>
                </a:lnTo>
                <a:close/>
              </a:path>
              <a:path w="6276975" h="3613150">
                <a:moveTo>
                  <a:pt x="2387650" y="12700"/>
                </a:moveTo>
                <a:lnTo>
                  <a:pt x="2349550" y="12700"/>
                </a:lnTo>
                <a:lnTo>
                  <a:pt x="2349550" y="0"/>
                </a:lnTo>
                <a:lnTo>
                  <a:pt x="2387650" y="0"/>
                </a:lnTo>
                <a:lnTo>
                  <a:pt x="2387650" y="12700"/>
                </a:lnTo>
                <a:close/>
              </a:path>
              <a:path w="6276975" h="3613150">
                <a:moveTo>
                  <a:pt x="2438450" y="12700"/>
                </a:moveTo>
                <a:lnTo>
                  <a:pt x="2400350" y="12700"/>
                </a:lnTo>
                <a:lnTo>
                  <a:pt x="2400350" y="0"/>
                </a:lnTo>
                <a:lnTo>
                  <a:pt x="2438450" y="0"/>
                </a:lnTo>
                <a:lnTo>
                  <a:pt x="2438450" y="12700"/>
                </a:lnTo>
                <a:close/>
              </a:path>
              <a:path w="6276975" h="3613150">
                <a:moveTo>
                  <a:pt x="2489250" y="12700"/>
                </a:moveTo>
                <a:lnTo>
                  <a:pt x="2451150" y="12700"/>
                </a:lnTo>
                <a:lnTo>
                  <a:pt x="2451150" y="0"/>
                </a:lnTo>
                <a:lnTo>
                  <a:pt x="2489250" y="0"/>
                </a:lnTo>
                <a:lnTo>
                  <a:pt x="2489250" y="12700"/>
                </a:lnTo>
                <a:close/>
              </a:path>
              <a:path w="6276975" h="3613150">
                <a:moveTo>
                  <a:pt x="2540050" y="12700"/>
                </a:moveTo>
                <a:lnTo>
                  <a:pt x="2501950" y="12700"/>
                </a:lnTo>
                <a:lnTo>
                  <a:pt x="2501950" y="0"/>
                </a:lnTo>
                <a:lnTo>
                  <a:pt x="2540050" y="0"/>
                </a:lnTo>
                <a:lnTo>
                  <a:pt x="2540050" y="12700"/>
                </a:lnTo>
                <a:close/>
              </a:path>
              <a:path w="6276975" h="3613150">
                <a:moveTo>
                  <a:pt x="2590850" y="12700"/>
                </a:moveTo>
                <a:lnTo>
                  <a:pt x="2552750" y="12700"/>
                </a:lnTo>
                <a:lnTo>
                  <a:pt x="2552750" y="0"/>
                </a:lnTo>
                <a:lnTo>
                  <a:pt x="2590850" y="0"/>
                </a:lnTo>
                <a:lnTo>
                  <a:pt x="2590850" y="12700"/>
                </a:lnTo>
                <a:close/>
              </a:path>
              <a:path w="6276975" h="3613150">
                <a:moveTo>
                  <a:pt x="2641650" y="12700"/>
                </a:moveTo>
                <a:lnTo>
                  <a:pt x="2603550" y="12700"/>
                </a:lnTo>
                <a:lnTo>
                  <a:pt x="2603550" y="0"/>
                </a:lnTo>
                <a:lnTo>
                  <a:pt x="2641650" y="0"/>
                </a:lnTo>
                <a:lnTo>
                  <a:pt x="2641650" y="12700"/>
                </a:lnTo>
                <a:close/>
              </a:path>
              <a:path w="6276975" h="3613150">
                <a:moveTo>
                  <a:pt x="2692450" y="12700"/>
                </a:moveTo>
                <a:lnTo>
                  <a:pt x="2654350" y="12700"/>
                </a:lnTo>
                <a:lnTo>
                  <a:pt x="2654350" y="0"/>
                </a:lnTo>
                <a:lnTo>
                  <a:pt x="2692450" y="0"/>
                </a:lnTo>
                <a:lnTo>
                  <a:pt x="2692450" y="12700"/>
                </a:lnTo>
                <a:close/>
              </a:path>
              <a:path w="6276975" h="3613150">
                <a:moveTo>
                  <a:pt x="2743250" y="12700"/>
                </a:moveTo>
                <a:lnTo>
                  <a:pt x="2705150" y="12700"/>
                </a:lnTo>
                <a:lnTo>
                  <a:pt x="2705150" y="0"/>
                </a:lnTo>
                <a:lnTo>
                  <a:pt x="2743250" y="0"/>
                </a:lnTo>
                <a:lnTo>
                  <a:pt x="2743250" y="12700"/>
                </a:lnTo>
                <a:close/>
              </a:path>
              <a:path w="6276975" h="3613150">
                <a:moveTo>
                  <a:pt x="2794050" y="12700"/>
                </a:moveTo>
                <a:lnTo>
                  <a:pt x="2755950" y="12700"/>
                </a:lnTo>
                <a:lnTo>
                  <a:pt x="2755950" y="0"/>
                </a:lnTo>
                <a:lnTo>
                  <a:pt x="2794050" y="0"/>
                </a:lnTo>
                <a:lnTo>
                  <a:pt x="2794050" y="12700"/>
                </a:lnTo>
                <a:close/>
              </a:path>
              <a:path w="6276975" h="3613150">
                <a:moveTo>
                  <a:pt x="2844850" y="12700"/>
                </a:moveTo>
                <a:lnTo>
                  <a:pt x="2806750" y="12700"/>
                </a:lnTo>
                <a:lnTo>
                  <a:pt x="2806750" y="0"/>
                </a:lnTo>
                <a:lnTo>
                  <a:pt x="2844850" y="0"/>
                </a:lnTo>
                <a:lnTo>
                  <a:pt x="2844850" y="12700"/>
                </a:lnTo>
                <a:close/>
              </a:path>
              <a:path w="6276975" h="3613150">
                <a:moveTo>
                  <a:pt x="2895650" y="12700"/>
                </a:moveTo>
                <a:lnTo>
                  <a:pt x="2857550" y="12700"/>
                </a:lnTo>
                <a:lnTo>
                  <a:pt x="2857550" y="0"/>
                </a:lnTo>
                <a:lnTo>
                  <a:pt x="2895650" y="0"/>
                </a:lnTo>
                <a:lnTo>
                  <a:pt x="2895650" y="12700"/>
                </a:lnTo>
                <a:close/>
              </a:path>
              <a:path w="6276975" h="3613150">
                <a:moveTo>
                  <a:pt x="2946450" y="12700"/>
                </a:moveTo>
                <a:lnTo>
                  <a:pt x="2908350" y="12700"/>
                </a:lnTo>
                <a:lnTo>
                  <a:pt x="2908350" y="0"/>
                </a:lnTo>
                <a:lnTo>
                  <a:pt x="2946450" y="0"/>
                </a:lnTo>
                <a:lnTo>
                  <a:pt x="2946450" y="12700"/>
                </a:lnTo>
                <a:close/>
              </a:path>
              <a:path w="6276975" h="3613150">
                <a:moveTo>
                  <a:pt x="2997250" y="12700"/>
                </a:moveTo>
                <a:lnTo>
                  <a:pt x="2959150" y="12700"/>
                </a:lnTo>
                <a:lnTo>
                  <a:pt x="2959150" y="0"/>
                </a:lnTo>
                <a:lnTo>
                  <a:pt x="2997250" y="0"/>
                </a:lnTo>
                <a:lnTo>
                  <a:pt x="2997250" y="12700"/>
                </a:lnTo>
                <a:close/>
              </a:path>
              <a:path w="6276975" h="3613150">
                <a:moveTo>
                  <a:pt x="3048050" y="12700"/>
                </a:moveTo>
                <a:lnTo>
                  <a:pt x="3009950" y="12700"/>
                </a:lnTo>
                <a:lnTo>
                  <a:pt x="3009950" y="0"/>
                </a:lnTo>
                <a:lnTo>
                  <a:pt x="3048050" y="0"/>
                </a:lnTo>
                <a:lnTo>
                  <a:pt x="3048050" y="12700"/>
                </a:lnTo>
                <a:close/>
              </a:path>
              <a:path w="6276975" h="3613150">
                <a:moveTo>
                  <a:pt x="3098850" y="12700"/>
                </a:moveTo>
                <a:lnTo>
                  <a:pt x="3060750" y="12700"/>
                </a:lnTo>
                <a:lnTo>
                  <a:pt x="3060750" y="0"/>
                </a:lnTo>
                <a:lnTo>
                  <a:pt x="3098850" y="0"/>
                </a:lnTo>
                <a:lnTo>
                  <a:pt x="3098850" y="12700"/>
                </a:lnTo>
                <a:close/>
              </a:path>
              <a:path w="6276975" h="3613150">
                <a:moveTo>
                  <a:pt x="3149650" y="12700"/>
                </a:moveTo>
                <a:lnTo>
                  <a:pt x="3111550" y="12700"/>
                </a:lnTo>
                <a:lnTo>
                  <a:pt x="3111550" y="0"/>
                </a:lnTo>
                <a:lnTo>
                  <a:pt x="3149650" y="0"/>
                </a:lnTo>
                <a:lnTo>
                  <a:pt x="3149650" y="12700"/>
                </a:lnTo>
                <a:close/>
              </a:path>
              <a:path w="6276975" h="3613150">
                <a:moveTo>
                  <a:pt x="3200450" y="12700"/>
                </a:moveTo>
                <a:lnTo>
                  <a:pt x="3162350" y="12700"/>
                </a:lnTo>
                <a:lnTo>
                  <a:pt x="3162350" y="0"/>
                </a:lnTo>
                <a:lnTo>
                  <a:pt x="3200450" y="0"/>
                </a:lnTo>
                <a:lnTo>
                  <a:pt x="3200450" y="12700"/>
                </a:lnTo>
                <a:close/>
              </a:path>
              <a:path w="6276975" h="3613150">
                <a:moveTo>
                  <a:pt x="3251250" y="12700"/>
                </a:moveTo>
                <a:lnTo>
                  <a:pt x="3213150" y="12700"/>
                </a:lnTo>
                <a:lnTo>
                  <a:pt x="3213150" y="0"/>
                </a:lnTo>
                <a:lnTo>
                  <a:pt x="3251250" y="0"/>
                </a:lnTo>
                <a:lnTo>
                  <a:pt x="3251250" y="12700"/>
                </a:lnTo>
                <a:close/>
              </a:path>
              <a:path w="6276975" h="3613150">
                <a:moveTo>
                  <a:pt x="3302050" y="12700"/>
                </a:moveTo>
                <a:lnTo>
                  <a:pt x="3263950" y="12700"/>
                </a:lnTo>
                <a:lnTo>
                  <a:pt x="3263950" y="0"/>
                </a:lnTo>
                <a:lnTo>
                  <a:pt x="3302050" y="0"/>
                </a:lnTo>
                <a:lnTo>
                  <a:pt x="3302050" y="12700"/>
                </a:lnTo>
                <a:close/>
              </a:path>
              <a:path w="6276975" h="3613150">
                <a:moveTo>
                  <a:pt x="3352850" y="12700"/>
                </a:moveTo>
                <a:lnTo>
                  <a:pt x="3314750" y="12700"/>
                </a:lnTo>
                <a:lnTo>
                  <a:pt x="3314750" y="0"/>
                </a:lnTo>
                <a:lnTo>
                  <a:pt x="3352850" y="0"/>
                </a:lnTo>
                <a:lnTo>
                  <a:pt x="3352850" y="12700"/>
                </a:lnTo>
                <a:close/>
              </a:path>
              <a:path w="6276975" h="3613150">
                <a:moveTo>
                  <a:pt x="3403650" y="12700"/>
                </a:moveTo>
                <a:lnTo>
                  <a:pt x="3365550" y="12700"/>
                </a:lnTo>
                <a:lnTo>
                  <a:pt x="3365550" y="0"/>
                </a:lnTo>
                <a:lnTo>
                  <a:pt x="3403650" y="0"/>
                </a:lnTo>
                <a:lnTo>
                  <a:pt x="3403650" y="12700"/>
                </a:lnTo>
                <a:close/>
              </a:path>
              <a:path w="6276975" h="3613150">
                <a:moveTo>
                  <a:pt x="3454450" y="12700"/>
                </a:moveTo>
                <a:lnTo>
                  <a:pt x="3416350" y="12700"/>
                </a:lnTo>
                <a:lnTo>
                  <a:pt x="3416350" y="0"/>
                </a:lnTo>
                <a:lnTo>
                  <a:pt x="3454450" y="0"/>
                </a:lnTo>
                <a:lnTo>
                  <a:pt x="3454450" y="12700"/>
                </a:lnTo>
                <a:close/>
              </a:path>
              <a:path w="6276975" h="3613150">
                <a:moveTo>
                  <a:pt x="3505250" y="12700"/>
                </a:moveTo>
                <a:lnTo>
                  <a:pt x="3467150" y="12700"/>
                </a:lnTo>
                <a:lnTo>
                  <a:pt x="3467150" y="0"/>
                </a:lnTo>
                <a:lnTo>
                  <a:pt x="3505250" y="0"/>
                </a:lnTo>
                <a:lnTo>
                  <a:pt x="3505250" y="12700"/>
                </a:lnTo>
                <a:close/>
              </a:path>
              <a:path w="6276975" h="3613150">
                <a:moveTo>
                  <a:pt x="3556050" y="12700"/>
                </a:moveTo>
                <a:lnTo>
                  <a:pt x="3517950" y="12700"/>
                </a:lnTo>
                <a:lnTo>
                  <a:pt x="3517950" y="0"/>
                </a:lnTo>
                <a:lnTo>
                  <a:pt x="3556050" y="0"/>
                </a:lnTo>
                <a:lnTo>
                  <a:pt x="3556050" y="12700"/>
                </a:lnTo>
                <a:close/>
              </a:path>
              <a:path w="6276975" h="3613150">
                <a:moveTo>
                  <a:pt x="3606850" y="12700"/>
                </a:moveTo>
                <a:lnTo>
                  <a:pt x="3568750" y="12700"/>
                </a:lnTo>
                <a:lnTo>
                  <a:pt x="3568750" y="0"/>
                </a:lnTo>
                <a:lnTo>
                  <a:pt x="3606850" y="0"/>
                </a:lnTo>
                <a:lnTo>
                  <a:pt x="3606850" y="12700"/>
                </a:lnTo>
                <a:close/>
              </a:path>
              <a:path w="6276975" h="3613150">
                <a:moveTo>
                  <a:pt x="3657650" y="12700"/>
                </a:moveTo>
                <a:lnTo>
                  <a:pt x="3619550" y="12700"/>
                </a:lnTo>
                <a:lnTo>
                  <a:pt x="3619550" y="0"/>
                </a:lnTo>
                <a:lnTo>
                  <a:pt x="3657650" y="0"/>
                </a:lnTo>
                <a:lnTo>
                  <a:pt x="3657650" y="12700"/>
                </a:lnTo>
                <a:close/>
              </a:path>
              <a:path w="6276975" h="3613150">
                <a:moveTo>
                  <a:pt x="3708450" y="12700"/>
                </a:moveTo>
                <a:lnTo>
                  <a:pt x="3670350" y="12700"/>
                </a:lnTo>
                <a:lnTo>
                  <a:pt x="3670350" y="0"/>
                </a:lnTo>
                <a:lnTo>
                  <a:pt x="3708450" y="0"/>
                </a:lnTo>
                <a:lnTo>
                  <a:pt x="3708450" y="12700"/>
                </a:lnTo>
                <a:close/>
              </a:path>
              <a:path w="6276975" h="3613150">
                <a:moveTo>
                  <a:pt x="3759250" y="12700"/>
                </a:moveTo>
                <a:lnTo>
                  <a:pt x="3721150" y="12700"/>
                </a:lnTo>
                <a:lnTo>
                  <a:pt x="3721150" y="0"/>
                </a:lnTo>
                <a:lnTo>
                  <a:pt x="3759250" y="0"/>
                </a:lnTo>
                <a:lnTo>
                  <a:pt x="3759250" y="12700"/>
                </a:lnTo>
                <a:close/>
              </a:path>
              <a:path w="6276975" h="3613150">
                <a:moveTo>
                  <a:pt x="3810050" y="12700"/>
                </a:moveTo>
                <a:lnTo>
                  <a:pt x="3771950" y="12700"/>
                </a:lnTo>
                <a:lnTo>
                  <a:pt x="3771950" y="0"/>
                </a:lnTo>
                <a:lnTo>
                  <a:pt x="3810050" y="0"/>
                </a:lnTo>
                <a:lnTo>
                  <a:pt x="3810050" y="12700"/>
                </a:lnTo>
                <a:close/>
              </a:path>
              <a:path w="6276975" h="3613150">
                <a:moveTo>
                  <a:pt x="3860850" y="12700"/>
                </a:moveTo>
                <a:lnTo>
                  <a:pt x="3822750" y="12700"/>
                </a:lnTo>
                <a:lnTo>
                  <a:pt x="3822750" y="0"/>
                </a:lnTo>
                <a:lnTo>
                  <a:pt x="3860850" y="0"/>
                </a:lnTo>
                <a:lnTo>
                  <a:pt x="3860850" y="12700"/>
                </a:lnTo>
                <a:close/>
              </a:path>
              <a:path w="6276975" h="3613150">
                <a:moveTo>
                  <a:pt x="3911650" y="12700"/>
                </a:moveTo>
                <a:lnTo>
                  <a:pt x="3873550" y="12700"/>
                </a:lnTo>
                <a:lnTo>
                  <a:pt x="3873550" y="0"/>
                </a:lnTo>
                <a:lnTo>
                  <a:pt x="3911650" y="0"/>
                </a:lnTo>
                <a:lnTo>
                  <a:pt x="3911650" y="12700"/>
                </a:lnTo>
                <a:close/>
              </a:path>
              <a:path w="6276975" h="3613150">
                <a:moveTo>
                  <a:pt x="3962450" y="12700"/>
                </a:moveTo>
                <a:lnTo>
                  <a:pt x="3924350" y="12700"/>
                </a:lnTo>
                <a:lnTo>
                  <a:pt x="3924350" y="0"/>
                </a:lnTo>
                <a:lnTo>
                  <a:pt x="3962450" y="0"/>
                </a:lnTo>
                <a:lnTo>
                  <a:pt x="3962450" y="12700"/>
                </a:lnTo>
                <a:close/>
              </a:path>
              <a:path w="6276975" h="3613150">
                <a:moveTo>
                  <a:pt x="4013250" y="12700"/>
                </a:moveTo>
                <a:lnTo>
                  <a:pt x="3975150" y="12700"/>
                </a:lnTo>
                <a:lnTo>
                  <a:pt x="3975150" y="0"/>
                </a:lnTo>
                <a:lnTo>
                  <a:pt x="4013250" y="0"/>
                </a:lnTo>
                <a:lnTo>
                  <a:pt x="4013250" y="12700"/>
                </a:lnTo>
                <a:close/>
              </a:path>
              <a:path w="6276975" h="3613150">
                <a:moveTo>
                  <a:pt x="4064050" y="12700"/>
                </a:moveTo>
                <a:lnTo>
                  <a:pt x="4025950" y="12700"/>
                </a:lnTo>
                <a:lnTo>
                  <a:pt x="4025950" y="0"/>
                </a:lnTo>
                <a:lnTo>
                  <a:pt x="4064050" y="0"/>
                </a:lnTo>
                <a:lnTo>
                  <a:pt x="4064050" y="12700"/>
                </a:lnTo>
                <a:close/>
              </a:path>
              <a:path w="6276975" h="3613150">
                <a:moveTo>
                  <a:pt x="4114850" y="12700"/>
                </a:moveTo>
                <a:lnTo>
                  <a:pt x="4076750" y="12700"/>
                </a:lnTo>
                <a:lnTo>
                  <a:pt x="4076750" y="0"/>
                </a:lnTo>
                <a:lnTo>
                  <a:pt x="4114850" y="0"/>
                </a:lnTo>
                <a:lnTo>
                  <a:pt x="4114850" y="12700"/>
                </a:lnTo>
                <a:close/>
              </a:path>
              <a:path w="6276975" h="3613150">
                <a:moveTo>
                  <a:pt x="4165650" y="12700"/>
                </a:moveTo>
                <a:lnTo>
                  <a:pt x="4127550" y="12700"/>
                </a:lnTo>
                <a:lnTo>
                  <a:pt x="4127550" y="0"/>
                </a:lnTo>
                <a:lnTo>
                  <a:pt x="4165650" y="0"/>
                </a:lnTo>
                <a:lnTo>
                  <a:pt x="4165650" y="12700"/>
                </a:lnTo>
                <a:close/>
              </a:path>
              <a:path w="6276975" h="3613150">
                <a:moveTo>
                  <a:pt x="4216450" y="12700"/>
                </a:moveTo>
                <a:lnTo>
                  <a:pt x="4178350" y="12700"/>
                </a:lnTo>
                <a:lnTo>
                  <a:pt x="4178350" y="0"/>
                </a:lnTo>
                <a:lnTo>
                  <a:pt x="4216450" y="0"/>
                </a:lnTo>
                <a:lnTo>
                  <a:pt x="4216450" y="12700"/>
                </a:lnTo>
                <a:close/>
              </a:path>
              <a:path w="6276975" h="3613150">
                <a:moveTo>
                  <a:pt x="4267250" y="12700"/>
                </a:moveTo>
                <a:lnTo>
                  <a:pt x="4229150" y="12700"/>
                </a:lnTo>
                <a:lnTo>
                  <a:pt x="4229150" y="0"/>
                </a:lnTo>
                <a:lnTo>
                  <a:pt x="4267250" y="0"/>
                </a:lnTo>
                <a:lnTo>
                  <a:pt x="4267250" y="12700"/>
                </a:lnTo>
                <a:close/>
              </a:path>
              <a:path w="6276975" h="3613150">
                <a:moveTo>
                  <a:pt x="4318050" y="12700"/>
                </a:moveTo>
                <a:lnTo>
                  <a:pt x="4279950" y="12700"/>
                </a:lnTo>
                <a:lnTo>
                  <a:pt x="4279950" y="0"/>
                </a:lnTo>
                <a:lnTo>
                  <a:pt x="4318050" y="0"/>
                </a:lnTo>
                <a:lnTo>
                  <a:pt x="4318050" y="12700"/>
                </a:lnTo>
                <a:close/>
              </a:path>
              <a:path w="6276975" h="3613150">
                <a:moveTo>
                  <a:pt x="4368850" y="12700"/>
                </a:moveTo>
                <a:lnTo>
                  <a:pt x="4330750" y="12700"/>
                </a:lnTo>
                <a:lnTo>
                  <a:pt x="4330750" y="0"/>
                </a:lnTo>
                <a:lnTo>
                  <a:pt x="4368850" y="0"/>
                </a:lnTo>
                <a:lnTo>
                  <a:pt x="4368850" y="12700"/>
                </a:lnTo>
                <a:close/>
              </a:path>
              <a:path w="6276975" h="3613150">
                <a:moveTo>
                  <a:pt x="4419650" y="12700"/>
                </a:moveTo>
                <a:lnTo>
                  <a:pt x="4381550" y="12700"/>
                </a:lnTo>
                <a:lnTo>
                  <a:pt x="4381550" y="0"/>
                </a:lnTo>
                <a:lnTo>
                  <a:pt x="4419650" y="0"/>
                </a:lnTo>
                <a:lnTo>
                  <a:pt x="4419650" y="12700"/>
                </a:lnTo>
                <a:close/>
              </a:path>
              <a:path w="6276975" h="3613150">
                <a:moveTo>
                  <a:pt x="4470450" y="12700"/>
                </a:moveTo>
                <a:lnTo>
                  <a:pt x="4432350" y="12700"/>
                </a:lnTo>
                <a:lnTo>
                  <a:pt x="4432350" y="0"/>
                </a:lnTo>
                <a:lnTo>
                  <a:pt x="4470450" y="0"/>
                </a:lnTo>
                <a:lnTo>
                  <a:pt x="4470450" y="12700"/>
                </a:lnTo>
                <a:close/>
              </a:path>
              <a:path w="6276975" h="3613150">
                <a:moveTo>
                  <a:pt x="4521250" y="12700"/>
                </a:moveTo>
                <a:lnTo>
                  <a:pt x="4483150" y="12700"/>
                </a:lnTo>
                <a:lnTo>
                  <a:pt x="4483150" y="0"/>
                </a:lnTo>
                <a:lnTo>
                  <a:pt x="4521250" y="0"/>
                </a:lnTo>
                <a:lnTo>
                  <a:pt x="4521250" y="12700"/>
                </a:lnTo>
                <a:close/>
              </a:path>
              <a:path w="6276975" h="3613150">
                <a:moveTo>
                  <a:pt x="4572050" y="12700"/>
                </a:moveTo>
                <a:lnTo>
                  <a:pt x="4533950" y="12700"/>
                </a:lnTo>
                <a:lnTo>
                  <a:pt x="4533950" y="0"/>
                </a:lnTo>
                <a:lnTo>
                  <a:pt x="4572050" y="0"/>
                </a:lnTo>
                <a:lnTo>
                  <a:pt x="4572050" y="12700"/>
                </a:lnTo>
                <a:close/>
              </a:path>
              <a:path w="6276975" h="3613150">
                <a:moveTo>
                  <a:pt x="4622850" y="12700"/>
                </a:moveTo>
                <a:lnTo>
                  <a:pt x="4584750" y="12700"/>
                </a:lnTo>
                <a:lnTo>
                  <a:pt x="4584750" y="0"/>
                </a:lnTo>
                <a:lnTo>
                  <a:pt x="4622850" y="0"/>
                </a:lnTo>
                <a:lnTo>
                  <a:pt x="4622850" y="12700"/>
                </a:lnTo>
                <a:close/>
              </a:path>
              <a:path w="6276975" h="3613150">
                <a:moveTo>
                  <a:pt x="4673650" y="12700"/>
                </a:moveTo>
                <a:lnTo>
                  <a:pt x="4635550" y="12700"/>
                </a:lnTo>
                <a:lnTo>
                  <a:pt x="4635550" y="0"/>
                </a:lnTo>
                <a:lnTo>
                  <a:pt x="4673650" y="0"/>
                </a:lnTo>
                <a:lnTo>
                  <a:pt x="4673650" y="12700"/>
                </a:lnTo>
                <a:close/>
              </a:path>
              <a:path w="6276975" h="3613150">
                <a:moveTo>
                  <a:pt x="4724450" y="12700"/>
                </a:moveTo>
                <a:lnTo>
                  <a:pt x="4686350" y="12700"/>
                </a:lnTo>
                <a:lnTo>
                  <a:pt x="4686350" y="0"/>
                </a:lnTo>
                <a:lnTo>
                  <a:pt x="4724450" y="0"/>
                </a:lnTo>
                <a:lnTo>
                  <a:pt x="4724450" y="12700"/>
                </a:lnTo>
                <a:close/>
              </a:path>
              <a:path w="6276975" h="3613150">
                <a:moveTo>
                  <a:pt x="4775250" y="12700"/>
                </a:moveTo>
                <a:lnTo>
                  <a:pt x="4737150" y="12700"/>
                </a:lnTo>
                <a:lnTo>
                  <a:pt x="4737150" y="0"/>
                </a:lnTo>
                <a:lnTo>
                  <a:pt x="4775250" y="0"/>
                </a:lnTo>
                <a:lnTo>
                  <a:pt x="4775250" y="12700"/>
                </a:lnTo>
                <a:close/>
              </a:path>
              <a:path w="6276975" h="3613150">
                <a:moveTo>
                  <a:pt x="4826050" y="12700"/>
                </a:moveTo>
                <a:lnTo>
                  <a:pt x="4787950" y="12700"/>
                </a:lnTo>
                <a:lnTo>
                  <a:pt x="4787950" y="0"/>
                </a:lnTo>
                <a:lnTo>
                  <a:pt x="4826050" y="0"/>
                </a:lnTo>
                <a:lnTo>
                  <a:pt x="4826050" y="12700"/>
                </a:lnTo>
                <a:close/>
              </a:path>
              <a:path w="6276975" h="3613150">
                <a:moveTo>
                  <a:pt x="4876850" y="12700"/>
                </a:moveTo>
                <a:lnTo>
                  <a:pt x="4838750" y="12700"/>
                </a:lnTo>
                <a:lnTo>
                  <a:pt x="4838750" y="0"/>
                </a:lnTo>
                <a:lnTo>
                  <a:pt x="4876850" y="0"/>
                </a:lnTo>
                <a:lnTo>
                  <a:pt x="4876850" y="12700"/>
                </a:lnTo>
                <a:close/>
              </a:path>
              <a:path w="6276975" h="3613150">
                <a:moveTo>
                  <a:pt x="4927650" y="12700"/>
                </a:moveTo>
                <a:lnTo>
                  <a:pt x="4889550" y="12700"/>
                </a:lnTo>
                <a:lnTo>
                  <a:pt x="4889550" y="0"/>
                </a:lnTo>
                <a:lnTo>
                  <a:pt x="4927650" y="0"/>
                </a:lnTo>
                <a:lnTo>
                  <a:pt x="4927650" y="12700"/>
                </a:lnTo>
                <a:close/>
              </a:path>
              <a:path w="6276975" h="3613150">
                <a:moveTo>
                  <a:pt x="4978450" y="12700"/>
                </a:moveTo>
                <a:lnTo>
                  <a:pt x="4940350" y="12700"/>
                </a:lnTo>
                <a:lnTo>
                  <a:pt x="4940350" y="0"/>
                </a:lnTo>
                <a:lnTo>
                  <a:pt x="4978450" y="0"/>
                </a:lnTo>
                <a:lnTo>
                  <a:pt x="4978450" y="12700"/>
                </a:lnTo>
                <a:close/>
              </a:path>
              <a:path w="6276975" h="3613150">
                <a:moveTo>
                  <a:pt x="5029250" y="12700"/>
                </a:moveTo>
                <a:lnTo>
                  <a:pt x="4991150" y="12700"/>
                </a:lnTo>
                <a:lnTo>
                  <a:pt x="4991150" y="0"/>
                </a:lnTo>
                <a:lnTo>
                  <a:pt x="5029250" y="0"/>
                </a:lnTo>
                <a:lnTo>
                  <a:pt x="5029250" y="12700"/>
                </a:lnTo>
                <a:close/>
              </a:path>
              <a:path w="6276975" h="3613150">
                <a:moveTo>
                  <a:pt x="5080050" y="12700"/>
                </a:moveTo>
                <a:lnTo>
                  <a:pt x="5041950" y="12700"/>
                </a:lnTo>
                <a:lnTo>
                  <a:pt x="5041950" y="0"/>
                </a:lnTo>
                <a:lnTo>
                  <a:pt x="5080050" y="0"/>
                </a:lnTo>
                <a:lnTo>
                  <a:pt x="5080050" y="12700"/>
                </a:lnTo>
                <a:close/>
              </a:path>
              <a:path w="6276975" h="3613150">
                <a:moveTo>
                  <a:pt x="5130850" y="12700"/>
                </a:moveTo>
                <a:lnTo>
                  <a:pt x="5092750" y="12700"/>
                </a:lnTo>
                <a:lnTo>
                  <a:pt x="5092750" y="0"/>
                </a:lnTo>
                <a:lnTo>
                  <a:pt x="5130850" y="0"/>
                </a:lnTo>
                <a:lnTo>
                  <a:pt x="5130850" y="12700"/>
                </a:lnTo>
                <a:close/>
              </a:path>
              <a:path w="6276975" h="3613150">
                <a:moveTo>
                  <a:pt x="5181650" y="12700"/>
                </a:moveTo>
                <a:lnTo>
                  <a:pt x="5143550" y="12700"/>
                </a:lnTo>
                <a:lnTo>
                  <a:pt x="5143550" y="0"/>
                </a:lnTo>
                <a:lnTo>
                  <a:pt x="5181650" y="0"/>
                </a:lnTo>
                <a:lnTo>
                  <a:pt x="5181650" y="12700"/>
                </a:lnTo>
                <a:close/>
              </a:path>
              <a:path w="6276975" h="3613150">
                <a:moveTo>
                  <a:pt x="5232450" y="12700"/>
                </a:moveTo>
                <a:lnTo>
                  <a:pt x="5194350" y="12700"/>
                </a:lnTo>
                <a:lnTo>
                  <a:pt x="5194350" y="0"/>
                </a:lnTo>
                <a:lnTo>
                  <a:pt x="5232450" y="0"/>
                </a:lnTo>
                <a:lnTo>
                  <a:pt x="5232450" y="12700"/>
                </a:lnTo>
                <a:close/>
              </a:path>
              <a:path w="6276975" h="3613150">
                <a:moveTo>
                  <a:pt x="5283250" y="12700"/>
                </a:moveTo>
                <a:lnTo>
                  <a:pt x="5245150" y="12700"/>
                </a:lnTo>
                <a:lnTo>
                  <a:pt x="5245150" y="0"/>
                </a:lnTo>
                <a:lnTo>
                  <a:pt x="5283250" y="0"/>
                </a:lnTo>
                <a:lnTo>
                  <a:pt x="5283250" y="12700"/>
                </a:lnTo>
                <a:close/>
              </a:path>
              <a:path w="6276975" h="3613150">
                <a:moveTo>
                  <a:pt x="5334050" y="12700"/>
                </a:moveTo>
                <a:lnTo>
                  <a:pt x="5295950" y="12700"/>
                </a:lnTo>
                <a:lnTo>
                  <a:pt x="5295950" y="0"/>
                </a:lnTo>
                <a:lnTo>
                  <a:pt x="5334050" y="0"/>
                </a:lnTo>
                <a:lnTo>
                  <a:pt x="5334050" y="12700"/>
                </a:lnTo>
                <a:close/>
              </a:path>
              <a:path w="6276975" h="3613150">
                <a:moveTo>
                  <a:pt x="5384850" y="12700"/>
                </a:moveTo>
                <a:lnTo>
                  <a:pt x="5346750" y="12700"/>
                </a:lnTo>
                <a:lnTo>
                  <a:pt x="5346750" y="0"/>
                </a:lnTo>
                <a:lnTo>
                  <a:pt x="5384850" y="0"/>
                </a:lnTo>
                <a:lnTo>
                  <a:pt x="5384850" y="12700"/>
                </a:lnTo>
                <a:close/>
              </a:path>
              <a:path w="6276975" h="3613150">
                <a:moveTo>
                  <a:pt x="5435650" y="12700"/>
                </a:moveTo>
                <a:lnTo>
                  <a:pt x="5397550" y="12700"/>
                </a:lnTo>
                <a:lnTo>
                  <a:pt x="5397550" y="0"/>
                </a:lnTo>
                <a:lnTo>
                  <a:pt x="5435650" y="0"/>
                </a:lnTo>
                <a:lnTo>
                  <a:pt x="5435650" y="12700"/>
                </a:lnTo>
                <a:close/>
              </a:path>
              <a:path w="6276975" h="3613150">
                <a:moveTo>
                  <a:pt x="5486450" y="12700"/>
                </a:moveTo>
                <a:lnTo>
                  <a:pt x="5448350" y="12700"/>
                </a:lnTo>
                <a:lnTo>
                  <a:pt x="5448350" y="0"/>
                </a:lnTo>
                <a:lnTo>
                  <a:pt x="5486450" y="0"/>
                </a:lnTo>
                <a:lnTo>
                  <a:pt x="5486450" y="12700"/>
                </a:lnTo>
                <a:close/>
              </a:path>
              <a:path w="6276975" h="3613150">
                <a:moveTo>
                  <a:pt x="5537250" y="12700"/>
                </a:moveTo>
                <a:lnTo>
                  <a:pt x="5499150" y="12700"/>
                </a:lnTo>
                <a:lnTo>
                  <a:pt x="5499150" y="0"/>
                </a:lnTo>
                <a:lnTo>
                  <a:pt x="5537250" y="0"/>
                </a:lnTo>
                <a:lnTo>
                  <a:pt x="5537250" y="12700"/>
                </a:lnTo>
                <a:close/>
              </a:path>
              <a:path w="6276975" h="3613150">
                <a:moveTo>
                  <a:pt x="5588050" y="12700"/>
                </a:moveTo>
                <a:lnTo>
                  <a:pt x="5549950" y="12700"/>
                </a:lnTo>
                <a:lnTo>
                  <a:pt x="5549950" y="0"/>
                </a:lnTo>
                <a:lnTo>
                  <a:pt x="5588050" y="0"/>
                </a:lnTo>
                <a:lnTo>
                  <a:pt x="5588050" y="12700"/>
                </a:lnTo>
                <a:close/>
              </a:path>
              <a:path w="6276975" h="3613150">
                <a:moveTo>
                  <a:pt x="5638850" y="12700"/>
                </a:moveTo>
                <a:lnTo>
                  <a:pt x="5600750" y="12700"/>
                </a:lnTo>
                <a:lnTo>
                  <a:pt x="5600750" y="0"/>
                </a:lnTo>
                <a:lnTo>
                  <a:pt x="5638850" y="0"/>
                </a:lnTo>
                <a:lnTo>
                  <a:pt x="5638850" y="12700"/>
                </a:lnTo>
                <a:close/>
              </a:path>
              <a:path w="6276975" h="3613150">
                <a:moveTo>
                  <a:pt x="5689650" y="12700"/>
                </a:moveTo>
                <a:lnTo>
                  <a:pt x="5651550" y="12700"/>
                </a:lnTo>
                <a:lnTo>
                  <a:pt x="5651550" y="0"/>
                </a:lnTo>
                <a:lnTo>
                  <a:pt x="5689650" y="0"/>
                </a:lnTo>
                <a:lnTo>
                  <a:pt x="5689650" y="12700"/>
                </a:lnTo>
                <a:close/>
              </a:path>
              <a:path w="6276975" h="3613150">
                <a:moveTo>
                  <a:pt x="5740450" y="12700"/>
                </a:moveTo>
                <a:lnTo>
                  <a:pt x="5702350" y="12700"/>
                </a:lnTo>
                <a:lnTo>
                  <a:pt x="5702350" y="0"/>
                </a:lnTo>
                <a:lnTo>
                  <a:pt x="5740450" y="0"/>
                </a:lnTo>
                <a:lnTo>
                  <a:pt x="5740450" y="12700"/>
                </a:lnTo>
                <a:close/>
              </a:path>
              <a:path w="6276975" h="3613150">
                <a:moveTo>
                  <a:pt x="5791250" y="12700"/>
                </a:moveTo>
                <a:lnTo>
                  <a:pt x="5753150" y="12700"/>
                </a:lnTo>
                <a:lnTo>
                  <a:pt x="5753150" y="0"/>
                </a:lnTo>
                <a:lnTo>
                  <a:pt x="5791250" y="0"/>
                </a:lnTo>
                <a:lnTo>
                  <a:pt x="5791250" y="12700"/>
                </a:lnTo>
                <a:close/>
              </a:path>
              <a:path w="6276975" h="3613150">
                <a:moveTo>
                  <a:pt x="5842050" y="12700"/>
                </a:moveTo>
                <a:lnTo>
                  <a:pt x="5803950" y="12700"/>
                </a:lnTo>
                <a:lnTo>
                  <a:pt x="5803950" y="0"/>
                </a:lnTo>
                <a:lnTo>
                  <a:pt x="5842050" y="0"/>
                </a:lnTo>
                <a:lnTo>
                  <a:pt x="5842050" y="12700"/>
                </a:lnTo>
                <a:close/>
              </a:path>
              <a:path w="6276975" h="3613150">
                <a:moveTo>
                  <a:pt x="5892850" y="12700"/>
                </a:moveTo>
                <a:lnTo>
                  <a:pt x="5854750" y="12700"/>
                </a:lnTo>
                <a:lnTo>
                  <a:pt x="5854750" y="0"/>
                </a:lnTo>
                <a:lnTo>
                  <a:pt x="5892850" y="0"/>
                </a:lnTo>
                <a:lnTo>
                  <a:pt x="5892850" y="12700"/>
                </a:lnTo>
                <a:close/>
              </a:path>
              <a:path w="6276975" h="3613150">
                <a:moveTo>
                  <a:pt x="5943650" y="12700"/>
                </a:moveTo>
                <a:lnTo>
                  <a:pt x="5905550" y="12700"/>
                </a:lnTo>
                <a:lnTo>
                  <a:pt x="5905550" y="0"/>
                </a:lnTo>
                <a:lnTo>
                  <a:pt x="5943650" y="0"/>
                </a:lnTo>
                <a:lnTo>
                  <a:pt x="5943650" y="12700"/>
                </a:lnTo>
                <a:close/>
              </a:path>
              <a:path w="6276975" h="3613150">
                <a:moveTo>
                  <a:pt x="5994450" y="12700"/>
                </a:moveTo>
                <a:lnTo>
                  <a:pt x="5956350" y="12700"/>
                </a:lnTo>
                <a:lnTo>
                  <a:pt x="5956350" y="0"/>
                </a:lnTo>
                <a:lnTo>
                  <a:pt x="5994450" y="0"/>
                </a:lnTo>
                <a:lnTo>
                  <a:pt x="5994450" y="12700"/>
                </a:lnTo>
                <a:close/>
              </a:path>
              <a:path w="6276975" h="3613150">
                <a:moveTo>
                  <a:pt x="6045250" y="12700"/>
                </a:moveTo>
                <a:lnTo>
                  <a:pt x="6007150" y="12700"/>
                </a:lnTo>
                <a:lnTo>
                  <a:pt x="6007150" y="0"/>
                </a:lnTo>
                <a:lnTo>
                  <a:pt x="6045250" y="0"/>
                </a:lnTo>
                <a:lnTo>
                  <a:pt x="6045250" y="12700"/>
                </a:lnTo>
                <a:close/>
              </a:path>
              <a:path w="6276975" h="3613150">
                <a:moveTo>
                  <a:pt x="6096050" y="12700"/>
                </a:moveTo>
                <a:lnTo>
                  <a:pt x="6057950" y="12700"/>
                </a:lnTo>
                <a:lnTo>
                  <a:pt x="6057950" y="0"/>
                </a:lnTo>
                <a:lnTo>
                  <a:pt x="6096050" y="0"/>
                </a:lnTo>
                <a:lnTo>
                  <a:pt x="6096050" y="12700"/>
                </a:lnTo>
                <a:close/>
              </a:path>
              <a:path w="6276975" h="3613150">
                <a:moveTo>
                  <a:pt x="6146850" y="12700"/>
                </a:moveTo>
                <a:lnTo>
                  <a:pt x="6108750" y="12700"/>
                </a:lnTo>
                <a:lnTo>
                  <a:pt x="6108750" y="0"/>
                </a:lnTo>
                <a:lnTo>
                  <a:pt x="6146850" y="0"/>
                </a:lnTo>
                <a:lnTo>
                  <a:pt x="6146850" y="12700"/>
                </a:lnTo>
                <a:close/>
              </a:path>
              <a:path w="6276975" h="3613150">
                <a:moveTo>
                  <a:pt x="6197650" y="12700"/>
                </a:moveTo>
                <a:lnTo>
                  <a:pt x="6159550" y="12700"/>
                </a:lnTo>
                <a:lnTo>
                  <a:pt x="6159550" y="0"/>
                </a:lnTo>
                <a:lnTo>
                  <a:pt x="6197650" y="0"/>
                </a:lnTo>
                <a:lnTo>
                  <a:pt x="6197650" y="12700"/>
                </a:lnTo>
                <a:close/>
              </a:path>
              <a:path w="6276975" h="3613150">
                <a:moveTo>
                  <a:pt x="6248450" y="12700"/>
                </a:moveTo>
                <a:lnTo>
                  <a:pt x="6210350" y="12700"/>
                </a:lnTo>
                <a:lnTo>
                  <a:pt x="6210350" y="0"/>
                </a:lnTo>
                <a:lnTo>
                  <a:pt x="6248450" y="0"/>
                </a:lnTo>
                <a:lnTo>
                  <a:pt x="6248450" y="12700"/>
                </a:lnTo>
                <a:close/>
              </a:path>
              <a:path w="6276975" h="3613150">
                <a:moveTo>
                  <a:pt x="6264275" y="12700"/>
                </a:moveTo>
                <a:lnTo>
                  <a:pt x="6261150" y="12700"/>
                </a:lnTo>
                <a:lnTo>
                  <a:pt x="6261150" y="0"/>
                </a:lnTo>
                <a:lnTo>
                  <a:pt x="6270625" y="0"/>
                </a:lnTo>
                <a:lnTo>
                  <a:pt x="6270625" y="6350"/>
                </a:lnTo>
                <a:lnTo>
                  <a:pt x="6264275" y="6350"/>
                </a:lnTo>
                <a:lnTo>
                  <a:pt x="6264275" y="12700"/>
                </a:lnTo>
                <a:close/>
              </a:path>
              <a:path w="6276975" h="3613150">
                <a:moveTo>
                  <a:pt x="6276975" y="34975"/>
                </a:moveTo>
                <a:lnTo>
                  <a:pt x="6264275" y="34975"/>
                </a:lnTo>
                <a:lnTo>
                  <a:pt x="6264275" y="6350"/>
                </a:lnTo>
                <a:lnTo>
                  <a:pt x="6270625" y="6350"/>
                </a:lnTo>
                <a:lnTo>
                  <a:pt x="6270625" y="12700"/>
                </a:lnTo>
                <a:lnTo>
                  <a:pt x="6276975" y="12700"/>
                </a:lnTo>
                <a:lnTo>
                  <a:pt x="6276975" y="34975"/>
                </a:lnTo>
                <a:close/>
              </a:path>
              <a:path w="6276975" h="3613150">
                <a:moveTo>
                  <a:pt x="6276975" y="12700"/>
                </a:moveTo>
                <a:lnTo>
                  <a:pt x="6270625" y="12700"/>
                </a:lnTo>
                <a:lnTo>
                  <a:pt x="6270625" y="6350"/>
                </a:lnTo>
                <a:lnTo>
                  <a:pt x="6276975" y="6350"/>
                </a:lnTo>
                <a:lnTo>
                  <a:pt x="6276975" y="12700"/>
                </a:lnTo>
                <a:close/>
              </a:path>
              <a:path w="6276975" h="3613150">
                <a:moveTo>
                  <a:pt x="6276975" y="85775"/>
                </a:moveTo>
                <a:lnTo>
                  <a:pt x="6264275" y="85775"/>
                </a:lnTo>
                <a:lnTo>
                  <a:pt x="6264275" y="47675"/>
                </a:lnTo>
                <a:lnTo>
                  <a:pt x="6276975" y="47675"/>
                </a:lnTo>
                <a:lnTo>
                  <a:pt x="6276975" y="85775"/>
                </a:lnTo>
                <a:close/>
              </a:path>
              <a:path w="6276975" h="3613150">
                <a:moveTo>
                  <a:pt x="6276975" y="136575"/>
                </a:moveTo>
                <a:lnTo>
                  <a:pt x="6264275" y="136575"/>
                </a:lnTo>
                <a:lnTo>
                  <a:pt x="6264275" y="98475"/>
                </a:lnTo>
                <a:lnTo>
                  <a:pt x="6276975" y="98475"/>
                </a:lnTo>
                <a:lnTo>
                  <a:pt x="6276975" y="136575"/>
                </a:lnTo>
                <a:close/>
              </a:path>
              <a:path w="6276975" h="3613150">
                <a:moveTo>
                  <a:pt x="6276975" y="187375"/>
                </a:moveTo>
                <a:lnTo>
                  <a:pt x="6264275" y="187375"/>
                </a:lnTo>
                <a:lnTo>
                  <a:pt x="6264275" y="149275"/>
                </a:lnTo>
                <a:lnTo>
                  <a:pt x="6276975" y="149275"/>
                </a:lnTo>
                <a:lnTo>
                  <a:pt x="6276975" y="187375"/>
                </a:lnTo>
                <a:close/>
              </a:path>
              <a:path w="6276975" h="3613150">
                <a:moveTo>
                  <a:pt x="6276975" y="238175"/>
                </a:moveTo>
                <a:lnTo>
                  <a:pt x="6264275" y="238175"/>
                </a:lnTo>
                <a:lnTo>
                  <a:pt x="6264275" y="200075"/>
                </a:lnTo>
                <a:lnTo>
                  <a:pt x="6276975" y="200075"/>
                </a:lnTo>
                <a:lnTo>
                  <a:pt x="6276975" y="238175"/>
                </a:lnTo>
                <a:close/>
              </a:path>
              <a:path w="6276975" h="3613150">
                <a:moveTo>
                  <a:pt x="6276975" y="288975"/>
                </a:moveTo>
                <a:lnTo>
                  <a:pt x="6264275" y="288975"/>
                </a:lnTo>
                <a:lnTo>
                  <a:pt x="6264275" y="250875"/>
                </a:lnTo>
                <a:lnTo>
                  <a:pt x="6276975" y="250875"/>
                </a:lnTo>
                <a:lnTo>
                  <a:pt x="6276975" y="288975"/>
                </a:lnTo>
                <a:close/>
              </a:path>
              <a:path w="6276975" h="3613150">
                <a:moveTo>
                  <a:pt x="6276975" y="339775"/>
                </a:moveTo>
                <a:lnTo>
                  <a:pt x="6264275" y="339775"/>
                </a:lnTo>
                <a:lnTo>
                  <a:pt x="6264275" y="301675"/>
                </a:lnTo>
                <a:lnTo>
                  <a:pt x="6276975" y="301675"/>
                </a:lnTo>
                <a:lnTo>
                  <a:pt x="6276975" y="339775"/>
                </a:lnTo>
                <a:close/>
              </a:path>
              <a:path w="6276975" h="3613150">
                <a:moveTo>
                  <a:pt x="6276975" y="390575"/>
                </a:moveTo>
                <a:lnTo>
                  <a:pt x="6264275" y="390575"/>
                </a:lnTo>
                <a:lnTo>
                  <a:pt x="6264275" y="352475"/>
                </a:lnTo>
                <a:lnTo>
                  <a:pt x="6276975" y="352475"/>
                </a:lnTo>
                <a:lnTo>
                  <a:pt x="6276975" y="390575"/>
                </a:lnTo>
                <a:close/>
              </a:path>
              <a:path w="6276975" h="3613150">
                <a:moveTo>
                  <a:pt x="6276975" y="441375"/>
                </a:moveTo>
                <a:lnTo>
                  <a:pt x="6264275" y="441375"/>
                </a:lnTo>
                <a:lnTo>
                  <a:pt x="6264275" y="403275"/>
                </a:lnTo>
                <a:lnTo>
                  <a:pt x="6276975" y="403275"/>
                </a:lnTo>
                <a:lnTo>
                  <a:pt x="6276975" y="441375"/>
                </a:lnTo>
                <a:close/>
              </a:path>
              <a:path w="6276975" h="3613150">
                <a:moveTo>
                  <a:pt x="6276975" y="492175"/>
                </a:moveTo>
                <a:lnTo>
                  <a:pt x="6264275" y="492175"/>
                </a:lnTo>
                <a:lnTo>
                  <a:pt x="6264275" y="454075"/>
                </a:lnTo>
                <a:lnTo>
                  <a:pt x="6276975" y="454075"/>
                </a:lnTo>
                <a:lnTo>
                  <a:pt x="6276975" y="492175"/>
                </a:lnTo>
                <a:close/>
              </a:path>
              <a:path w="6276975" h="3613150">
                <a:moveTo>
                  <a:pt x="6276975" y="542975"/>
                </a:moveTo>
                <a:lnTo>
                  <a:pt x="6264275" y="542975"/>
                </a:lnTo>
                <a:lnTo>
                  <a:pt x="6264275" y="504875"/>
                </a:lnTo>
                <a:lnTo>
                  <a:pt x="6276975" y="504875"/>
                </a:lnTo>
                <a:lnTo>
                  <a:pt x="6276975" y="542975"/>
                </a:lnTo>
                <a:close/>
              </a:path>
              <a:path w="6276975" h="3613150">
                <a:moveTo>
                  <a:pt x="6276975" y="593775"/>
                </a:moveTo>
                <a:lnTo>
                  <a:pt x="6264275" y="593775"/>
                </a:lnTo>
                <a:lnTo>
                  <a:pt x="6264275" y="555675"/>
                </a:lnTo>
                <a:lnTo>
                  <a:pt x="6276975" y="555675"/>
                </a:lnTo>
                <a:lnTo>
                  <a:pt x="6276975" y="593775"/>
                </a:lnTo>
                <a:close/>
              </a:path>
              <a:path w="6276975" h="3613150">
                <a:moveTo>
                  <a:pt x="6276975" y="644575"/>
                </a:moveTo>
                <a:lnTo>
                  <a:pt x="6264275" y="644575"/>
                </a:lnTo>
                <a:lnTo>
                  <a:pt x="6264275" y="606475"/>
                </a:lnTo>
                <a:lnTo>
                  <a:pt x="6276975" y="606475"/>
                </a:lnTo>
                <a:lnTo>
                  <a:pt x="6276975" y="644575"/>
                </a:lnTo>
                <a:close/>
              </a:path>
              <a:path w="6276975" h="3613150">
                <a:moveTo>
                  <a:pt x="6276975" y="695375"/>
                </a:moveTo>
                <a:lnTo>
                  <a:pt x="6264275" y="695375"/>
                </a:lnTo>
                <a:lnTo>
                  <a:pt x="6264275" y="657275"/>
                </a:lnTo>
                <a:lnTo>
                  <a:pt x="6276975" y="657275"/>
                </a:lnTo>
                <a:lnTo>
                  <a:pt x="6276975" y="695375"/>
                </a:lnTo>
                <a:close/>
              </a:path>
              <a:path w="6276975" h="3613150">
                <a:moveTo>
                  <a:pt x="6276975" y="746175"/>
                </a:moveTo>
                <a:lnTo>
                  <a:pt x="6264275" y="746175"/>
                </a:lnTo>
                <a:lnTo>
                  <a:pt x="6264275" y="708075"/>
                </a:lnTo>
                <a:lnTo>
                  <a:pt x="6276975" y="708075"/>
                </a:lnTo>
                <a:lnTo>
                  <a:pt x="6276975" y="746175"/>
                </a:lnTo>
                <a:close/>
              </a:path>
              <a:path w="6276975" h="3613150">
                <a:moveTo>
                  <a:pt x="6276975" y="796975"/>
                </a:moveTo>
                <a:lnTo>
                  <a:pt x="6264275" y="796975"/>
                </a:lnTo>
                <a:lnTo>
                  <a:pt x="6264275" y="758875"/>
                </a:lnTo>
                <a:lnTo>
                  <a:pt x="6276975" y="758875"/>
                </a:lnTo>
                <a:lnTo>
                  <a:pt x="6276975" y="796975"/>
                </a:lnTo>
                <a:close/>
              </a:path>
              <a:path w="6276975" h="3613150">
                <a:moveTo>
                  <a:pt x="6276975" y="847775"/>
                </a:moveTo>
                <a:lnTo>
                  <a:pt x="6264275" y="847775"/>
                </a:lnTo>
                <a:lnTo>
                  <a:pt x="6264275" y="809675"/>
                </a:lnTo>
                <a:lnTo>
                  <a:pt x="6276975" y="809675"/>
                </a:lnTo>
                <a:lnTo>
                  <a:pt x="6276975" y="847775"/>
                </a:lnTo>
                <a:close/>
              </a:path>
              <a:path w="6276975" h="3613150">
                <a:moveTo>
                  <a:pt x="6276975" y="898575"/>
                </a:moveTo>
                <a:lnTo>
                  <a:pt x="6264275" y="898575"/>
                </a:lnTo>
                <a:lnTo>
                  <a:pt x="6264275" y="860475"/>
                </a:lnTo>
                <a:lnTo>
                  <a:pt x="6276975" y="860475"/>
                </a:lnTo>
                <a:lnTo>
                  <a:pt x="6276975" y="898575"/>
                </a:lnTo>
                <a:close/>
              </a:path>
              <a:path w="6276975" h="3613150">
                <a:moveTo>
                  <a:pt x="6276975" y="949375"/>
                </a:moveTo>
                <a:lnTo>
                  <a:pt x="6264275" y="949375"/>
                </a:lnTo>
                <a:lnTo>
                  <a:pt x="6264275" y="911275"/>
                </a:lnTo>
                <a:lnTo>
                  <a:pt x="6276975" y="911275"/>
                </a:lnTo>
                <a:lnTo>
                  <a:pt x="6276975" y="949375"/>
                </a:lnTo>
                <a:close/>
              </a:path>
              <a:path w="6276975" h="3613150">
                <a:moveTo>
                  <a:pt x="6276975" y="1000175"/>
                </a:moveTo>
                <a:lnTo>
                  <a:pt x="6264275" y="1000175"/>
                </a:lnTo>
                <a:lnTo>
                  <a:pt x="6264275" y="962075"/>
                </a:lnTo>
                <a:lnTo>
                  <a:pt x="6276975" y="962075"/>
                </a:lnTo>
                <a:lnTo>
                  <a:pt x="6276975" y="1000175"/>
                </a:lnTo>
                <a:close/>
              </a:path>
              <a:path w="6276975" h="3613150">
                <a:moveTo>
                  <a:pt x="6276975" y="1050975"/>
                </a:moveTo>
                <a:lnTo>
                  <a:pt x="6264275" y="1050975"/>
                </a:lnTo>
                <a:lnTo>
                  <a:pt x="6264275" y="1012875"/>
                </a:lnTo>
                <a:lnTo>
                  <a:pt x="6276975" y="1012875"/>
                </a:lnTo>
                <a:lnTo>
                  <a:pt x="6276975" y="1050975"/>
                </a:lnTo>
                <a:close/>
              </a:path>
              <a:path w="6276975" h="3613150">
                <a:moveTo>
                  <a:pt x="6276975" y="1101775"/>
                </a:moveTo>
                <a:lnTo>
                  <a:pt x="6264275" y="1101775"/>
                </a:lnTo>
                <a:lnTo>
                  <a:pt x="6264275" y="1063675"/>
                </a:lnTo>
                <a:lnTo>
                  <a:pt x="6276975" y="1063675"/>
                </a:lnTo>
                <a:lnTo>
                  <a:pt x="6276975" y="1101775"/>
                </a:lnTo>
                <a:close/>
              </a:path>
              <a:path w="6276975" h="3613150">
                <a:moveTo>
                  <a:pt x="6276975" y="1152575"/>
                </a:moveTo>
                <a:lnTo>
                  <a:pt x="6264275" y="1152575"/>
                </a:lnTo>
                <a:lnTo>
                  <a:pt x="6264275" y="1114475"/>
                </a:lnTo>
                <a:lnTo>
                  <a:pt x="6276975" y="1114475"/>
                </a:lnTo>
                <a:lnTo>
                  <a:pt x="6276975" y="1152575"/>
                </a:lnTo>
                <a:close/>
              </a:path>
              <a:path w="6276975" h="3613150">
                <a:moveTo>
                  <a:pt x="6276975" y="1203375"/>
                </a:moveTo>
                <a:lnTo>
                  <a:pt x="6264275" y="1203375"/>
                </a:lnTo>
                <a:lnTo>
                  <a:pt x="6264275" y="1165275"/>
                </a:lnTo>
                <a:lnTo>
                  <a:pt x="6276975" y="1165275"/>
                </a:lnTo>
                <a:lnTo>
                  <a:pt x="6276975" y="1203375"/>
                </a:lnTo>
                <a:close/>
              </a:path>
              <a:path w="6276975" h="3613150">
                <a:moveTo>
                  <a:pt x="6276975" y="1254175"/>
                </a:moveTo>
                <a:lnTo>
                  <a:pt x="6264275" y="1254175"/>
                </a:lnTo>
                <a:lnTo>
                  <a:pt x="6264275" y="1216075"/>
                </a:lnTo>
                <a:lnTo>
                  <a:pt x="6276975" y="1216075"/>
                </a:lnTo>
                <a:lnTo>
                  <a:pt x="6276975" y="1254175"/>
                </a:lnTo>
                <a:close/>
              </a:path>
              <a:path w="6276975" h="3613150">
                <a:moveTo>
                  <a:pt x="6276975" y="1304975"/>
                </a:moveTo>
                <a:lnTo>
                  <a:pt x="6264275" y="1304975"/>
                </a:lnTo>
                <a:lnTo>
                  <a:pt x="6264275" y="1266875"/>
                </a:lnTo>
                <a:lnTo>
                  <a:pt x="6276975" y="1266875"/>
                </a:lnTo>
                <a:lnTo>
                  <a:pt x="6276975" y="1304975"/>
                </a:lnTo>
                <a:close/>
              </a:path>
              <a:path w="6276975" h="3613150">
                <a:moveTo>
                  <a:pt x="6276975" y="1355775"/>
                </a:moveTo>
                <a:lnTo>
                  <a:pt x="6264275" y="1355775"/>
                </a:lnTo>
                <a:lnTo>
                  <a:pt x="6264275" y="1317675"/>
                </a:lnTo>
                <a:lnTo>
                  <a:pt x="6276975" y="1317675"/>
                </a:lnTo>
                <a:lnTo>
                  <a:pt x="6276975" y="1355775"/>
                </a:lnTo>
                <a:close/>
              </a:path>
              <a:path w="6276975" h="3613150">
                <a:moveTo>
                  <a:pt x="6276975" y="1406575"/>
                </a:moveTo>
                <a:lnTo>
                  <a:pt x="6264275" y="1406575"/>
                </a:lnTo>
                <a:lnTo>
                  <a:pt x="6264275" y="1368475"/>
                </a:lnTo>
                <a:lnTo>
                  <a:pt x="6276975" y="1368475"/>
                </a:lnTo>
                <a:lnTo>
                  <a:pt x="6276975" y="1406575"/>
                </a:lnTo>
                <a:close/>
              </a:path>
              <a:path w="6276975" h="3613150">
                <a:moveTo>
                  <a:pt x="6276975" y="1457375"/>
                </a:moveTo>
                <a:lnTo>
                  <a:pt x="6264275" y="1457375"/>
                </a:lnTo>
                <a:lnTo>
                  <a:pt x="6264275" y="1419275"/>
                </a:lnTo>
                <a:lnTo>
                  <a:pt x="6276975" y="1419275"/>
                </a:lnTo>
                <a:lnTo>
                  <a:pt x="6276975" y="1457375"/>
                </a:lnTo>
                <a:close/>
              </a:path>
              <a:path w="6276975" h="3613150">
                <a:moveTo>
                  <a:pt x="6276975" y="1508175"/>
                </a:moveTo>
                <a:lnTo>
                  <a:pt x="6264275" y="1508175"/>
                </a:lnTo>
                <a:lnTo>
                  <a:pt x="6264275" y="1470075"/>
                </a:lnTo>
                <a:lnTo>
                  <a:pt x="6276975" y="1470075"/>
                </a:lnTo>
                <a:lnTo>
                  <a:pt x="6276975" y="1508175"/>
                </a:lnTo>
                <a:close/>
              </a:path>
              <a:path w="6276975" h="3613150">
                <a:moveTo>
                  <a:pt x="6276975" y="1558975"/>
                </a:moveTo>
                <a:lnTo>
                  <a:pt x="6264275" y="1558975"/>
                </a:lnTo>
                <a:lnTo>
                  <a:pt x="6264275" y="1520875"/>
                </a:lnTo>
                <a:lnTo>
                  <a:pt x="6276975" y="1520875"/>
                </a:lnTo>
                <a:lnTo>
                  <a:pt x="6276975" y="1558975"/>
                </a:lnTo>
                <a:close/>
              </a:path>
              <a:path w="6276975" h="3613150">
                <a:moveTo>
                  <a:pt x="6276975" y="1609775"/>
                </a:moveTo>
                <a:lnTo>
                  <a:pt x="6264275" y="1609775"/>
                </a:lnTo>
                <a:lnTo>
                  <a:pt x="6264275" y="1571675"/>
                </a:lnTo>
                <a:lnTo>
                  <a:pt x="6276975" y="1571675"/>
                </a:lnTo>
                <a:lnTo>
                  <a:pt x="6276975" y="1609775"/>
                </a:lnTo>
                <a:close/>
              </a:path>
              <a:path w="6276975" h="3613150">
                <a:moveTo>
                  <a:pt x="6276975" y="1660575"/>
                </a:moveTo>
                <a:lnTo>
                  <a:pt x="6264275" y="1660575"/>
                </a:lnTo>
                <a:lnTo>
                  <a:pt x="6264275" y="1622475"/>
                </a:lnTo>
                <a:lnTo>
                  <a:pt x="6276975" y="1622475"/>
                </a:lnTo>
                <a:lnTo>
                  <a:pt x="6276975" y="1660575"/>
                </a:lnTo>
                <a:close/>
              </a:path>
              <a:path w="6276975" h="3613150">
                <a:moveTo>
                  <a:pt x="6276975" y="1711375"/>
                </a:moveTo>
                <a:lnTo>
                  <a:pt x="6264275" y="1711375"/>
                </a:lnTo>
                <a:lnTo>
                  <a:pt x="6264275" y="1673275"/>
                </a:lnTo>
                <a:lnTo>
                  <a:pt x="6276975" y="1673275"/>
                </a:lnTo>
                <a:lnTo>
                  <a:pt x="6276975" y="1711375"/>
                </a:lnTo>
                <a:close/>
              </a:path>
              <a:path w="6276975" h="3613150">
                <a:moveTo>
                  <a:pt x="6276975" y="1762175"/>
                </a:moveTo>
                <a:lnTo>
                  <a:pt x="6264275" y="1762175"/>
                </a:lnTo>
                <a:lnTo>
                  <a:pt x="6264275" y="1724075"/>
                </a:lnTo>
                <a:lnTo>
                  <a:pt x="6276975" y="1724075"/>
                </a:lnTo>
                <a:lnTo>
                  <a:pt x="6276975" y="1762175"/>
                </a:lnTo>
                <a:close/>
              </a:path>
              <a:path w="6276975" h="3613150">
                <a:moveTo>
                  <a:pt x="6276975" y="1812975"/>
                </a:moveTo>
                <a:lnTo>
                  <a:pt x="6264275" y="1812975"/>
                </a:lnTo>
                <a:lnTo>
                  <a:pt x="6264275" y="1774875"/>
                </a:lnTo>
                <a:lnTo>
                  <a:pt x="6276975" y="1774875"/>
                </a:lnTo>
                <a:lnTo>
                  <a:pt x="6276975" y="1812975"/>
                </a:lnTo>
                <a:close/>
              </a:path>
              <a:path w="6276975" h="3613150">
                <a:moveTo>
                  <a:pt x="6276975" y="1863775"/>
                </a:moveTo>
                <a:lnTo>
                  <a:pt x="6264275" y="1863775"/>
                </a:lnTo>
                <a:lnTo>
                  <a:pt x="6264275" y="1825675"/>
                </a:lnTo>
                <a:lnTo>
                  <a:pt x="6276975" y="1825675"/>
                </a:lnTo>
                <a:lnTo>
                  <a:pt x="6276975" y="1863775"/>
                </a:lnTo>
                <a:close/>
              </a:path>
              <a:path w="6276975" h="3613150">
                <a:moveTo>
                  <a:pt x="6276975" y="1914575"/>
                </a:moveTo>
                <a:lnTo>
                  <a:pt x="6264275" y="1914575"/>
                </a:lnTo>
                <a:lnTo>
                  <a:pt x="6264275" y="1876475"/>
                </a:lnTo>
                <a:lnTo>
                  <a:pt x="6276975" y="1876475"/>
                </a:lnTo>
                <a:lnTo>
                  <a:pt x="6276975" y="1914575"/>
                </a:lnTo>
                <a:close/>
              </a:path>
              <a:path w="6276975" h="3613150">
                <a:moveTo>
                  <a:pt x="6276975" y="1965375"/>
                </a:moveTo>
                <a:lnTo>
                  <a:pt x="6264275" y="1965375"/>
                </a:lnTo>
                <a:lnTo>
                  <a:pt x="6264275" y="1927275"/>
                </a:lnTo>
                <a:lnTo>
                  <a:pt x="6276975" y="1927275"/>
                </a:lnTo>
                <a:lnTo>
                  <a:pt x="6276975" y="1965375"/>
                </a:lnTo>
                <a:close/>
              </a:path>
              <a:path w="6276975" h="3613150">
                <a:moveTo>
                  <a:pt x="6276975" y="2016175"/>
                </a:moveTo>
                <a:lnTo>
                  <a:pt x="6264275" y="2016175"/>
                </a:lnTo>
                <a:lnTo>
                  <a:pt x="6264275" y="1978075"/>
                </a:lnTo>
                <a:lnTo>
                  <a:pt x="6276975" y="1978075"/>
                </a:lnTo>
                <a:lnTo>
                  <a:pt x="6276975" y="2016175"/>
                </a:lnTo>
                <a:close/>
              </a:path>
              <a:path w="6276975" h="3613150">
                <a:moveTo>
                  <a:pt x="6276975" y="2066975"/>
                </a:moveTo>
                <a:lnTo>
                  <a:pt x="6264275" y="2066975"/>
                </a:lnTo>
                <a:lnTo>
                  <a:pt x="6264275" y="2028875"/>
                </a:lnTo>
                <a:lnTo>
                  <a:pt x="6276975" y="2028875"/>
                </a:lnTo>
                <a:lnTo>
                  <a:pt x="6276975" y="2066975"/>
                </a:lnTo>
                <a:close/>
              </a:path>
              <a:path w="6276975" h="3613150">
                <a:moveTo>
                  <a:pt x="6276975" y="2117775"/>
                </a:moveTo>
                <a:lnTo>
                  <a:pt x="6264275" y="2117775"/>
                </a:lnTo>
                <a:lnTo>
                  <a:pt x="6264275" y="2079675"/>
                </a:lnTo>
                <a:lnTo>
                  <a:pt x="6276975" y="2079675"/>
                </a:lnTo>
                <a:lnTo>
                  <a:pt x="6276975" y="2117775"/>
                </a:lnTo>
                <a:close/>
              </a:path>
              <a:path w="6276975" h="3613150">
                <a:moveTo>
                  <a:pt x="6276975" y="2168575"/>
                </a:moveTo>
                <a:lnTo>
                  <a:pt x="6264275" y="2168575"/>
                </a:lnTo>
                <a:lnTo>
                  <a:pt x="6264275" y="2130475"/>
                </a:lnTo>
                <a:lnTo>
                  <a:pt x="6276975" y="2130475"/>
                </a:lnTo>
                <a:lnTo>
                  <a:pt x="6276975" y="2168575"/>
                </a:lnTo>
                <a:close/>
              </a:path>
              <a:path w="6276975" h="3613150">
                <a:moveTo>
                  <a:pt x="6276975" y="2219375"/>
                </a:moveTo>
                <a:lnTo>
                  <a:pt x="6264275" y="2219375"/>
                </a:lnTo>
                <a:lnTo>
                  <a:pt x="6264275" y="2181275"/>
                </a:lnTo>
                <a:lnTo>
                  <a:pt x="6276975" y="2181275"/>
                </a:lnTo>
                <a:lnTo>
                  <a:pt x="6276975" y="2219375"/>
                </a:lnTo>
                <a:close/>
              </a:path>
              <a:path w="6276975" h="3613150">
                <a:moveTo>
                  <a:pt x="6276975" y="2270175"/>
                </a:moveTo>
                <a:lnTo>
                  <a:pt x="6264275" y="2270175"/>
                </a:lnTo>
                <a:lnTo>
                  <a:pt x="6264275" y="2232075"/>
                </a:lnTo>
                <a:lnTo>
                  <a:pt x="6276975" y="2232075"/>
                </a:lnTo>
                <a:lnTo>
                  <a:pt x="6276975" y="2270175"/>
                </a:lnTo>
                <a:close/>
              </a:path>
              <a:path w="6276975" h="3613150">
                <a:moveTo>
                  <a:pt x="6276975" y="2320975"/>
                </a:moveTo>
                <a:lnTo>
                  <a:pt x="6264275" y="2320975"/>
                </a:lnTo>
                <a:lnTo>
                  <a:pt x="6264275" y="2282875"/>
                </a:lnTo>
                <a:lnTo>
                  <a:pt x="6276975" y="2282875"/>
                </a:lnTo>
                <a:lnTo>
                  <a:pt x="6276975" y="2320975"/>
                </a:lnTo>
                <a:close/>
              </a:path>
              <a:path w="6276975" h="3613150">
                <a:moveTo>
                  <a:pt x="6276975" y="2371775"/>
                </a:moveTo>
                <a:lnTo>
                  <a:pt x="6264275" y="2371775"/>
                </a:lnTo>
                <a:lnTo>
                  <a:pt x="6264275" y="2333675"/>
                </a:lnTo>
                <a:lnTo>
                  <a:pt x="6276975" y="2333675"/>
                </a:lnTo>
                <a:lnTo>
                  <a:pt x="6276975" y="2371775"/>
                </a:lnTo>
                <a:close/>
              </a:path>
              <a:path w="6276975" h="3613150">
                <a:moveTo>
                  <a:pt x="6276975" y="2422575"/>
                </a:moveTo>
                <a:lnTo>
                  <a:pt x="6264275" y="2422575"/>
                </a:lnTo>
                <a:lnTo>
                  <a:pt x="6264275" y="2384475"/>
                </a:lnTo>
                <a:lnTo>
                  <a:pt x="6276975" y="2384475"/>
                </a:lnTo>
                <a:lnTo>
                  <a:pt x="6276975" y="2422575"/>
                </a:lnTo>
                <a:close/>
              </a:path>
              <a:path w="6276975" h="3613150">
                <a:moveTo>
                  <a:pt x="6276975" y="2473375"/>
                </a:moveTo>
                <a:lnTo>
                  <a:pt x="6264275" y="2473375"/>
                </a:lnTo>
                <a:lnTo>
                  <a:pt x="6264275" y="2435275"/>
                </a:lnTo>
                <a:lnTo>
                  <a:pt x="6276975" y="2435275"/>
                </a:lnTo>
                <a:lnTo>
                  <a:pt x="6276975" y="2473375"/>
                </a:lnTo>
                <a:close/>
              </a:path>
              <a:path w="6276975" h="3613150">
                <a:moveTo>
                  <a:pt x="6276975" y="2524175"/>
                </a:moveTo>
                <a:lnTo>
                  <a:pt x="6264275" y="2524175"/>
                </a:lnTo>
                <a:lnTo>
                  <a:pt x="6264275" y="2486075"/>
                </a:lnTo>
                <a:lnTo>
                  <a:pt x="6276975" y="2486075"/>
                </a:lnTo>
                <a:lnTo>
                  <a:pt x="6276975" y="2524175"/>
                </a:lnTo>
                <a:close/>
              </a:path>
              <a:path w="6276975" h="3613150">
                <a:moveTo>
                  <a:pt x="6276975" y="2574975"/>
                </a:moveTo>
                <a:lnTo>
                  <a:pt x="6264275" y="2574975"/>
                </a:lnTo>
                <a:lnTo>
                  <a:pt x="6264275" y="2536875"/>
                </a:lnTo>
                <a:lnTo>
                  <a:pt x="6276975" y="2536875"/>
                </a:lnTo>
                <a:lnTo>
                  <a:pt x="6276975" y="2574975"/>
                </a:lnTo>
                <a:close/>
              </a:path>
              <a:path w="6276975" h="3613150">
                <a:moveTo>
                  <a:pt x="6276975" y="2625775"/>
                </a:moveTo>
                <a:lnTo>
                  <a:pt x="6264275" y="2625775"/>
                </a:lnTo>
                <a:lnTo>
                  <a:pt x="6264275" y="2587675"/>
                </a:lnTo>
                <a:lnTo>
                  <a:pt x="6276975" y="2587675"/>
                </a:lnTo>
                <a:lnTo>
                  <a:pt x="6276975" y="2625775"/>
                </a:lnTo>
                <a:close/>
              </a:path>
              <a:path w="6276975" h="3613150">
                <a:moveTo>
                  <a:pt x="6276975" y="2676575"/>
                </a:moveTo>
                <a:lnTo>
                  <a:pt x="6264275" y="2676575"/>
                </a:lnTo>
                <a:lnTo>
                  <a:pt x="6264275" y="2638475"/>
                </a:lnTo>
                <a:lnTo>
                  <a:pt x="6276975" y="2638475"/>
                </a:lnTo>
                <a:lnTo>
                  <a:pt x="6276975" y="2676575"/>
                </a:lnTo>
                <a:close/>
              </a:path>
              <a:path w="6276975" h="3613150">
                <a:moveTo>
                  <a:pt x="6276975" y="2727375"/>
                </a:moveTo>
                <a:lnTo>
                  <a:pt x="6264275" y="2727375"/>
                </a:lnTo>
                <a:lnTo>
                  <a:pt x="6264275" y="2689275"/>
                </a:lnTo>
                <a:lnTo>
                  <a:pt x="6276975" y="2689275"/>
                </a:lnTo>
                <a:lnTo>
                  <a:pt x="6276975" y="2727375"/>
                </a:lnTo>
                <a:close/>
              </a:path>
              <a:path w="6276975" h="3613150">
                <a:moveTo>
                  <a:pt x="6276975" y="2778175"/>
                </a:moveTo>
                <a:lnTo>
                  <a:pt x="6264275" y="2778175"/>
                </a:lnTo>
                <a:lnTo>
                  <a:pt x="6264275" y="2740075"/>
                </a:lnTo>
                <a:lnTo>
                  <a:pt x="6276975" y="2740075"/>
                </a:lnTo>
                <a:lnTo>
                  <a:pt x="6276975" y="2778175"/>
                </a:lnTo>
                <a:close/>
              </a:path>
              <a:path w="6276975" h="3613150">
                <a:moveTo>
                  <a:pt x="6276975" y="2828975"/>
                </a:moveTo>
                <a:lnTo>
                  <a:pt x="6264275" y="2828975"/>
                </a:lnTo>
                <a:lnTo>
                  <a:pt x="6264275" y="2790875"/>
                </a:lnTo>
                <a:lnTo>
                  <a:pt x="6276975" y="2790875"/>
                </a:lnTo>
                <a:lnTo>
                  <a:pt x="6276975" y="2828975"/>
                </a:lnTo>
                <a:close/>
              </a:path>
              <a:path w="6276975" h="3613150">
                <a:moveTo>
                  <a:pt x="6276975" y="2879775"/>
                </a:moveTo>
                <a:lnTo>
                  <a:pt x="6264275" y="2879775"/>
                </a:lnTo>
                <a:lnTo>
                  <a:pt x="6264275" y="2841675"/>
                </a:lnTo>
                <a:lnTo>
                  <a:pt x="6276975" y="2841675"/>
                </a:lnTo>
                <a:lnTo>
                  <a:pt x="6276975" y="2879775"/>
                </a:lnTo>
                <a:close/>
              </a:path>
              <a:path w="6276975" h="3613150">
                <a:moveTo>
                  <a:pt x="6276975" y="2930575"/>
                </a:moveTo>
                <a:lnTo>
                  <a:pt x="6264275" y="2930575"/>
                </a:lnTo>
                <a:lnTo>
                  <a:pt x="6264275" y="2892475"/>
                </a:lnTo>
                <a:lnTo>
                  <a:pt x="6276975" y="2892475"/>
                </a:lnTo>
                <a:lnTo>
                  <a:pt x="6276975" y="2930575"/>
                </a:lnTo>
                <a:close/>
              </a:path>
              <a:path w="6276975" h="3613150">
                <a:moveTo>
                  <a:pt x="6276975" y="2981375"/>
                </a:moveTo>
                <a:lnTo>
                  <a:pt x="6264275" y="2981375"/>
                </a:lnTo>
                <a:lnTo>
                  <a:pt x="6264275" y="2943275"/>
                </a:lnTo>
                <a:lnTo>
                  <a:pt x="6276975" y="2943275"/>
                </a:lnTo>
                <a:lnTo>
                  <a:pt x="6276975" y="2981375"/>
                </a:lnTo>
                <a:close/>
              </a:path>
              <a:path w="6276975" h="3613150">
                <a:moveTo>
                  <a:pt x="6276975" y="3032175"/>
                </a:moveTo>
                <a:lnTo>
                  <a:pt x="6264275" y="3032175"/>
                </a:lnTo>
                <a:lnTo>
                  <a:pt x="6264275" y="2994075"/>
                </a:lnTo>
                <a:lnTo>
                  <a:pt x="6276975" y="2994075"/>
                </a:lnTo>
                <a:lnTo>
                  <a:pt x="6276975" y="3032175"/>
                </a:lnTo>
                <a:close/>
              </a:path>
              <a:path w="6276975" h="3613150">
                <a:moveTo>
                  <a:pt x="6276975" y="3082975"/>
                </a:moveTo>
                <a:lnTo>
                  <a:pt x="6264275" y="3082975"/>
                </a:lnTo>
                <a:lnTo>
                  <a:pt x="6264275" y="3044875"/>
                </a:lnTo>
                <a:lnTo>
                  <a:pt x="6276975" y="3044875"/>
                </a:lnTo>
                <a:lnTo>
                  <a:pt x="6276975" y="3082975"/>
                </a:lnTo>
                <a:close/>
              </a:path>
              <a:path w="6276975" h="3613150">
                <a:moveTo>
                  <a:pt x="6276975" y="3133775"/>
                </a:moveTo>
                <a:lnTo>
                  <a:pt x="6264275" y="3133775"/>
                </a:lnTo>
                <a:lnTo>
                  <a:pt x="6264275" y="3095675"/>
                </a:lnTo>
                <a:lnTo>
                  <a:pt x="6276975" y="3095675"/>
                </a:lnTo>
                <a:lnTo>
                  <a:pt x="6276975" y="3133775"/>
                </a:lnTo>
                <a:close/>
              </a:path>
              <a:path w="6276975" h="3613150">
                <a:moveTo>
                  <a:pt x="6276975" y="3184575"/>
                </a:moveTo>
                <a:lnTo>
                  <a:pt x="6264275" y="3184575"/>
                </a:lnTo>
                <a:lnTo>
                  <a:pt x="6264275" y="3146475"/>
                </a:lnTo>
                <a:lnTo>
                  <a:pt x="6276975" y="3146475"/>
                </a:lnTo>
                <a:lnTo>
                  <a:pt x="6276975" y="3184575"/>
                </a:lnTo>
                <a:close/>
              </a:path>
              <a:path w="6276975" h="3613150">
                <a:moveTo>
                  <a:pt x="6276975" y="3235375"/>
                </a:moveTo>
                <a:lnTo>
                  <a:pt x="6264275" y="3235375"/>
                </a:lnTo>
                <a:lnTo>
                  <a:pt x="6264275" y="3197275"/>
                </a:lnTo>
                <a:lnTo>
                  <a:pt x="6276975" y="3197275"/>
                </a:lnTo>
                <a:lnTo>
                  <a:pt x="6276975" y="3235375"/>
                </a:lnTo>
                <a:close/>
              </a:path>
              <a:path w="6276975" h="3613150">
                <a:moveTo>
                  <a:pt x="6276975" y="3286175"/>
                </a:moveTo>
                <a:lnTo>
                  <a:pt x="6264275" y="3286175"/>
                </a:lnTo>
                <a:lnTo>
                  <a:pt x="6264275" y="3248075"/>
                </a:lnTo>
                <a:lnTo>
                  <a:pt x="6276975" y="3248075"/>
                </a:lnTo>
                <a:lnTo>
                  <a:pt x="6276975" y="3286175"/>
                </a:lnTo>
                <a:close/>
              </a:path>
              <a:path w="6276975" h="3613150">
                <a:moveTo>
                  <a:pt x="6276975" y="3336975"/>
                </a:moveTo>
                <a:lnTo>
                  <a:pt x="6264275" y="3336975"/>
                </a:lnTo>
                <a:lnTo>
                  <a:pt x="6264275" y="3298875"/>
                </a:lnTo>
                <a:lnTo>
                  <a:pt x="6276975" y="3298875"/>
                </a:lnTo>
                <a:lnTo>
                  <a:pt x="6276975" y="3336975"/>
                </a:lnTo>
                <a:close/>
              </a:path>
              <a:path w="6276975" h="3613150">
                <a:moveTo>
                  <a:pt x="6276975" y="3387775"/>
                </a:moveTo>
                <a:lnTo>
                  <a:pt x="6264275" y="3387775"/>
                </a:lnTo>
                <a:lnTo>
                  <a:pt x="6264275" y="3349675"/>
                </a:lnTo>
                <a:lnTo>
                  <a:pt x="6276975" y="3349675"/>
                </a:lnTo>
                <a:lnTo>
                  <a:pt x="6276975" y="3387775"/>
                </a:lnTo>
                <a:close/>
              </a:path>
              <a:path w="6276975" h="3613150">
                <a:moveTo>
                  <a:pt x="6276975" y="3438575"/>
                </a:moveTo>
                <a:lnTo>
                  <a:pt x="6264275" y="3438575"/>
                </a:lnTo>
                <a:lnTo>
                  <a:pt x="6264275" y="3400475"/>
                </a:lnTo>
                <a:lnTo>
                  <a:pt x="6276975" y="3400475"/>
                </a:lnTo>
                <a:lnTo>
                  <a:pt x="6276975" y="3438575"/>
                </a:lnTo>
                <a:close/>
              </a:path>
              <a:path w="6276975" h="3613150">
                <a:moveTo>
                  <a:pt x="6276975" y="3489375"/>
                </a:moveTo>
                <a:lnTo>
                  <a:pt x="6264275" y="3489375"/>
                </a:lnTo>
                <a:lnTo>
                  <a:pt x="6264275" y="3451275"/>
                </a:lnTo>
                <a:lnTo>
                  <a:pt x="6276975" y="3451275"/>
                </a:lnTo>
                <a:lnTo>
                  <a:pt x="6276975" y="3489375"/>
                </a:lnTo>
                <a:close/>
              </a:path>
              <a:path w="6276975" h="3613150">
                <a:moveTo>
                  <a:pt x="6276975" y="3540175"/>
                </a:moveTo>
                <a:lnTo>
                  <a:pt x="6264275" y="3540175"/>
                </a:lnTo>
                <a:lnTo>
                  <a:pt x="6264275" y="3502075"/>
                </a:lnTo>
                <a:lnTo>
                  <a:pt x="6276975" y="3502075"/>
                </a:lnTo>
                <a:lnTo>
                  <a:pt x="6276975" y="3540175"/>
                </a:lnTo>
                <a:close/>
              </a:path>
              <a:path w="6276975" h="3613150">
                <a:moveTo>
                  <a:pt x="6276975" y="3590975"/>
                </a:moveTo>
                <a:lnTo>
                  <a:pt x="6264275" y="3590975"/>
                </a:lnTo>
                <a:lnTo>
                  <a:pt x="6264275" y="3552875"/>
                </a:lnTo>
                <a:lnTo>
                  <a:pt x="6276975" y="3552875"/>
                </a:lnTo>
                <a:lnTo>
                  <a:pt x="6276975" y="3590975"/>
                </a:lnTo>
                <a:close/>
              </a:path>
              <a:path w="6276975" h="3613150">
                <a:moveTo>
                  <a:pt x="6270625" y="3613099"/>
                </a:moveTo>
                <a:lnTo>
                  <a:pt x="6235598" y="3613099"/>
                </a:lnTo>
                <a:lnTo>
                  <a:pt x="6235598" y="3600399"/>
                </a:lnTo>
                <a:lnTo>
                  <a:pt x="6264275" y="3600399"/>
                </a:lnTo>
                <a:lnTo>
                  <a:pt x="6264275" y="3606749"/>
                </a:lnTo>
                <a:lnTo>
                  <a:pt x="6276975" y="3606749"/>
                </a:lnTo>
                <a:lnTo>
                  <a:pt x="6276670" y="3608717"/>
                </a:lnTo>
                <a:lnTo>
                  <a:pt x="6275768" y="3610483"/>
                </a:lnTo>
                <a:lnTo>
                  <a:pt x="6274358" y="3611892"/>
                </a:lnTo>
                <a:lnTo>
                  <a:pt x="6272593" y="3612794"/>
                </a:lnTo>
                <a:lnTo>
                  <a:pt x="6270625" y="3613099"/>
                </a:lnTo>
                <a:close/>
              </a:path>
              <a:path w="6276975" h="3613150">
                <a:moveTo>
                  <a:pt x="6264275" y="3606749"/>
                </a:moveTo>
                <a:lnTo>
                  <a:pt x="6264275" y="3600399"/>
                </a:lnTo>
                <a:lnTo>
                  <a:pt x="6270625" y="3600399"/>
                </a:lnTo>
                <a:lnTo>
                  <a:pt x="6264275" y="3606749"/>
                </a:lnTo>
                <a:close/>
              </a:path>
              <a:path w="6276975" h="3613150">
                <a:moveTo>
                  <a:pt x="6276975" y="3606749"/>
                </a:moveTo>
                <a:lnTo>
                  <a:pt x="6264275" y="3606749"/>
                </a:lnTo>
                <a:lnTo>
                  <a:pt x="6267348" y="3603675"/>
                </a:lnTo>
                <a:lnTo>
                  <a:pt x="6276975" y="3603675"/>
                </a:lnTo>
                <a:lnTo>
                  <a:pt x="6276975" y="3606749"/>
                </a:lnTo>
                <a:close/>
              </a:path>
              <a:path w="6276975" h="3613150">
                <a:moveTo>
                  <a:pt x="6222898" y="3613099"/>
                </a:moveTo>
                <a:lnTo>
                  <a:pt x="6184798" y="3613099"/>
                </a:lnTo>
                <a:lnTo>
                  <a:pt x="6184798" y="3600399"/>
                </a:lnTo>
                <a:lnTo>
                  <a:pt x="6222898" y="3600399"/>
                </a:lnTo>
                <a:lnTo>
                  <a:pt x="6222898" y="3613099"/>
                </a:lnTo>
                <a:close/>
              </a:path>
              <a:path w="6276975" h="3613150">
                <a:moveTo>
                  <a:pt x="6172098" y="3613099"/>
                </a:moveTo>
                <a:lnTo>
                  <a:pt x="6133998" y="3613099"/>
                </a:lnTo>
                <a:lnTo>
                  <a:pt x="6133998" y="3600399"/>
                </a:lnTo>
                <a:lnTo>
                  <a:pt x="6172098" y="3600399"/>
                </a:lnTo>
                <a:lnTo>
                  <a:pt x="6172098" y="3613099"/>
                </a:lnTo>
                <a:close/>
              </a:path>
              <a:path w="6276975" h="3613150">
                <a:moveTo>
                  <a:pt x="6121298" y="3613099"/>
                </a:moveTo>
                <a:lnTo>
                  <a:pt x="6083198" y="3613099"/>
                </a:lnTo>
                <a:lnTo>
                  <a:pt x="6083198" y="3600399"/>
                </a:lnTo>
                <a:lnTo>
                  <a:pt x="6121298" y="3600399"/>
                </a:lnTo>
                <a:lnTo>
                  <a:pt x="6121298" y="3613099"/>
                </a:lnTo>
                <a:close/>
              </a:path>
              <a:path w="6276975" h="3613150">
                <a:moveTo>
                  <a:pt x="6070498" y="3613099"/>
                </a:moveTo>
                <a:lnTo>
                  <a:pt x="6032398" y="3613099"/>
                </a:lnTo>
                <a:lnTo>
                  <a:pt x="6032398" y="3600399"/>
                </a:lnTo>
                <a:lnTo>
                  <a:pt x="6070498" y="3600399"/>
                </a:lnTo>
                <a:lnTo>
                  <a:pt x="6070498" y="3613099"/>
                </a:lnTo>
                <a:close/>
              </a:path>
              <a:path w="6276975" h="3613150">
                <a:moveTo>
                  <a:pt x="6019698" y="3613099"/>
                </a:moveTo>
                <a:lnTo>
                  <a:pt x="5981598" y="3613099"/>
                </a:lnTo>
                <a:lnTo>
                  <a:pt x="5981598" y="3600399"/>
                </a:lnTo>
                <a:lnTo>
                  <a:pt x="6019698" y="3600399"/>
                </a:lnTo>
                <a:lnTo>
                  <a:pt x="6019698" y="3613099"/>
                </a:lnTo>
                <a:close/>
              </a:path>
              <a:path w="6276975" h="3613150">
                <a:moveTo>
                  <a:pt x="5968898" y="3613099"/>
                </a:moveTo>
                <a:lnTo>
                  <a:pt x="5930798" y="3613099"/>
                </a:lnTo>
                <a:lnTo>
                  <a:pt x="5930798" y="3600399"/>
                </a:lnTo>
                <a:lnTo>
                  <a:pt x="5968898" y="3600399"/>
                </a:lnTo>
                <a:lnTo>
                  <a:pt x="5968898" y="3613099"/>
                </a:lnTo>
                <a:close/>
              </a:path>
              <a:path w="6276975" h="3613150">
                <a:moveTo>
                  <a:pt x="5918098" y="3613099"/>
                </a:moveTo>
                <a:lnTo>
                  <a:pt x="5879998" y="3613099"/>
                </a:lnTo>
                <a:lnTo>
                  <a:pt x="5879998" y="3600399"/>
                </a:lnTo>
                <a:lnTo>
                  <a:pt x="5918098" y="3600399"/>
                </a:lnTo>
                <a:lnTo>
                  <a:pt x="5918098" y="3613099"/>
                </a:lnTo>
                <a:close/>
              </a:path>
              <a:path w="6276975" h="3613150">
                <a:moveTo>
                  <a:pt x="5867298" y="3613099"/>
                </a:moveTo>
                <a:lnTo>
                  <a:pt x="5829198" y="3613099"/>
                </a:lnTo>
                <a:lnTo>
                  <a:pt x="5829198" y="3600399"/>
                </a:lnTo>
                <a:lnTo>
                  <a:pt x="5867298" y="3600399"/>
                </a:lnTo>
                <a:lnTo>
                  <a:pt x="5867298" y="3613099"/>
                </a:lnTo>
                <a:close/>
              </a:path>
              <a:path w="6276975" h="3613150">
                <a:moveTo>
                  <a:pt x="5816498" y="3613099"/>
                </a:moveTo>
                <a:lnTo>
                  <a:pt x="5778398" y="3613099"/>
                </a:lnTo>
                <a:lnTo>
                  <a:pt x="5778398" y="3600399"/>
                </a:lnTo>
                <a:lnTo>
                  <a:pt x="5816498" y="3600399"/>
                </a:lnTo>
                <a:lnTo>
                  <a:pt x="5816498" y="3613099"/>
                </a:lnTo>
                <a:close/>
              </a:path>
              <a:path w="6276975" h="3613150">
                <a:moveTo>
                  <a:pt x="5765698" y="3613099"/>
                </a:moveTo>
                <a:lnTo>
                  <a:pt x="5727598" y="3613099"/>
                </a:lnTo>
                <a:lnTo>
                  <a:pt x="5727598" y="3600399"/>
                </a:lnTo>
                <a:lnTo>
                  <a:pt x="5765698" y="3600399"/>
                </a:lnTo>
                <a:lnTo>
                  <a:pt x="5765698" y="3613099"/>
                </a:lnTo>
                <a:close/>
              </a:path>
              <a:path w="6276975" h="3613150">
                <a:moveTo>
                  <a:pt x="5714898" y="3613099"/>
                </a:moveTo>
                <a:lnTo>
                  <a:pt x="5676798" y="3613099"/>
                </a:lnTo>
                <a:lnTo>
                  <a:pt x="5676798" y="3600399"/>
                </a:lnTo>
                <a:lnTo>
                  <a:pt x="5714898" y="3600399"/>
                </a:lnTo>
                <a:lnTo>
                  <a:pt x="5714898" y="3613099"/>
                </a:lnTo>
                <a:close/>
              </a:path>
              <a:path w="6276975" h="3613150">
                <a:moveTo>
                  <a:pt x="5664098" y="3613099"/>
                </a:moveTo>
                <a:lnTo>
                  <a:pt x="5625998" y="3613099"/>
                </a:lnTo>
                <a:lnTo>
                  <a:pt x="5625998" y="3600399"/>
                </a:lnTo>
                <a:lnTo>
                  <a:pt x="5664098" y="3600399"/>
                </a:lnTo>
                <a:lnTo>
                  <a:pt x="5664098" y="3613099"/>
                </a:lnTo>
                <a:close/>
              </a:path>
              <a:path w="6276975" h="3613150">
                <a:moveTo>
                  <a:pt x="5613298" y="3613099"/>
                </a:moveTo>
                <a:lnTo>
                  <a:pt x="5575198" y="3613099"/>
                </a:lnTo>
                <a:lnTo>
                  <a:pt x="5575198" y="3600399"/>
                </a:lnTo>
                <a:lnTo>
                  <a:pt x="5613298" y="3600399"/>
                </a:lnTo>
                <a:lnTo>
                  <a:pt x="5613298" y="3613099"/>
                </a:lnTo>
                <a:close/>
              </a:path>
              <a:path w="6276975" h="3613150">
                <a:moveTo>
                  <a:pt x="5562498" y="3613099"/>
                </a:moveTo>
                <a:lnTo>
                  <a:pt x="5524398" y="3613099"/>
                </a:lnTo>
                <a:lnTo>
                  <a:pt x="5524398" y="3600399"/>
                </a:lnTo>
                <a:lnTo>
                  <a:pt x="5562498" y="3600399"/>
                </a:lnTo>
                <a:lnTo>
                  <a:pt x="5562498" y="3613099"/>
                </a:lnTo>
                <a:close/>
              </a:path>
              <a:path w="6276975" h="3613150">
                <a:moveTo>
                  <a:pt x="5511698" y="3613099"/>
                </a:moveTo>
                <a:lnTo>
                  <a:pt x="5473598" y="3613099"/>
                </a:lnTo>
                <a:lnTo>
                  <a:pt x="5473598" y="3600399"/>
                </a:lnTo>
                <a:lnTo>
                  <a:pt x="5511698" y="3600399"/>
                </a:lnTo>
                <a:lnTo>
                  <a:pt x="5511698" y="3613099"/>
                </a:lnTo>
                <a:close/>
              </a:path>
              <a:path w="6276975" h="3613150">
                <a:moveTo>
                  <a:pt x="5460898" y="3613099"/>
                </a:moveTo>
                <a:lnTo>
                  <a:pt x="5422798" y="3613099"/>
                </a:lnTo>
                <a:lnTo>
                  <a:pt x="5422798" y="3600399"/>
                </a:lnTo>
                <a:lnTo>
                  <a:pt x="5460898" y="3600399"/>
                </a:lnTo>
                <a:lnTo>
                  <a:pt x="5460898" y="3613099"/>
                </a:lnTo>
                <a:close/>
              </a:path>
              <a:path w="6276975" h="3613150">
                <a:moveTo>
                  <a:pt x="5410098" y="3613099"/>
                </a:moveTo>
                <a:lnTo>
                  <a:pt x="5371998" y="3613099"/>
                </a:lnTo>
                <a:lnTo>
                  <a:pt x="5371998" y="3600399"/>
                </a:lnTo>
                <a:lnTo>
                  <a:pt x="5410098" y="3600399"/>
                </a:lnTo>
                <a:lnTo>
                  <a:pt x="5410098" y="3613099"/>
                </a:lnTo>
                <a:close/>
              </a:path>
              <a:path w="6276975" h="3613150">
                <a:moveTo>
                  <a:pt x="5359298" y="3613099"/>
                </a:moveTo>
                <a:lnTo>
                  <a:pt x="5321198" y="3613099"/>
                </a:lnTo>
                <a:lnTo>
                  <a:pt x="5321198" y="3600399"/>
                </a:lnTo>
                <a:lnTo>
                  <a:pt x="5359298" y="3600399"/>
                </a:lnTo>
                <a:lnTo>
                  <a:pt x="5359298" y="3613099"/>
                </a:lnTo>
                <a:close/>
              </a:path>
              <a:path w="6276975" h="3613150">
                <a:moveTo>
                  <a:pt x="5308498" y="3613099"/>
                </a:moveTo>
                <a:lnTo>
                  <a:pt x="5270398" y="3613099"/>
                </a:lnTo>
                <a:lnTo>
                  <a:pt x="5270398" y="3600399"/>
                </a:lnTo>
                <a:lnTo>
                  <a:pt x="5308498" y="3600399"/>
                </a:lnTo>
                <a:lnTo>
                  <a:pt x="5308498" y="3613099"/>
                </a:lnTo>
                <a:close/>
              </a:path>
              <a:path w="6276975" h="3613150">
                <a:moveTo>
                  <a:pt x="5257698" y="3613099"/>
                </a:moveTo>
                <a:lnTo>
                  <a:pt x="5219598" y="3613099"/>
                </a:lnTo>
                <a:lnTo>
                  <a:pt x="5219598" y="3600399"/>
                </a:lnTo>
                <a:lnTo>
                  <a:pt x="5257698" y="3600399"/>
                </a:lnTo>
                <a:lnTo>
                  <a:pt x="5257698" y="3613099"/>
                </a:lnTo>
                <a:close/>
              </a:path>
              <a:path w="6276975" h="3613150">
                <a:moveTo>
                  <a:pt x="5206898" y="3613099"/>
                </a:moveTo>
                <a:lnTo>
                  <a:pt x="5168798" y="3613099"/>
                </a:lnTo>
                <a:lnTo>
                  <a:pt x="5168798" y="3600399"/>
                </a:lnTo>
                <a:lnTo>
                  <a:pt x="5206898" y="3600399"/>
                </a:lnTo>
                <a:lnTo>
                  <a:pt x="5206898" y="3613099"/>
                </a:lnTo>
                <a:close/>
              </a:path>
              <a:path w="6276975" h="3613150">
                <a:moveTo>
                  <a:pt x="5156098" y="3613099"/>
                </a:moveTo>
                <a:lnTo>
                  <a:pt x="5117998" y="3613099"/>
                </a:lnTo>
                <a:lnTo>
                  <a:pt x="5117998" y="3600399"/>
                </a:lnTo>
                <a:lnTo>
                  <a:pt x="5156098" y="3600399"/>
                </a:lnTo>
                <a:lnTo>
                  <a:pt x="5156098" y="3613099"/>
                </a:lnTo>
                <a:close/>
              </a:path>
              <a:path w="6276975" h="3613150">
                <a:moveTo>
                  <a:pt x="5105298" y="3613099"/>
                </a:moveTo>
                <a:lnTo>
                  <a:pt x="5067198" y="3613099"/>
                </a:lnTo>
                <a:lnTo>
                  <a:pt x="5067198" y="3600399"/>
                </a:lnTo>
                <a:lnTo>
                  <a:pt x="5105298" y="3600399"/>
                </a:lnTo>
                <a:lnTo>
                  <a:pt x="5105298" y="3613099"/>
                </a:lnTo>
                <a:close/>
              </a:path>
              <a:path w="6276975" h="3613150">
                <a:moveTo>
                  <a:pt x="5054498" y="3613099"/>
                </a:moveTo>
                <a:lnTo>
                  <a:pt x="5016398" y="3613099"/>
                </a:lnTo>
                <a:lnTo>
                  <a:pt x="5016398" y="3600399"/>
                </a:lnTo>
                <a:lnTo>
                  <a:pt x="5054498" y="3600399"/>
                </a:lnTo>
                <a:lnTo>
                  <a:pt x="5054498" y="3613099"/>
                </a:lnTo>
                <a:close/>
              </a:path>
              <a:path w="6276975" h="3613150">
                <a:moveTo>
                  <a:pt x="5003698" y="3613099"/>
                </a:moveTo>
                <a:lnTo>
                  <a:pt x="4965598" y="3613099"/>
                </a:lnTo>
                <a:lnTo>
                  <a:pt x="4965598" y="3600399"/>
                </a:lnTo>
                <a:lnTo>
                  <a:pt x="5003698" y="3600399"/>
                </a:lnTo>
                <a:lnTo>
                  <a:pt x="5003698" y="3613099"/>
                </a:lnTo>
                <a:close/>
              </a:path>
              <a:path w="6276975" h="3613150">
                <a:moveTo>
                  <a:pt x="4952898" y="3613099"/>
                </a:moveTo>
                <a:lnTo>
                  <a:pt x="4914798" y="3613099"/>
                </a:lnTo>
                <a:lnTo>
                  <a:pt x="4914798" y="3600399"/>
                </a:lnTo>
                <a:lnTo>
                  <a:pt x="4952898" y="3600399"/>
                </a:lnTo>
                <a:lnTo>
                  <a:pt x="4952898" y="3613099"/>
                </a:lnTo>
                <a:close/>
              </a:path>
              <a:path w="6276975" h="3613150">
                <a:moveTo>
                  <a:pt x="4902098" y="3613099"/>
                </a:moveTo>
                <a:lnTo>
                  <a:pt x="4863998" y="3613099"/>
                </a:lnTo>
                <a:lnTo>
                  <a:pt x="4863998" y="3600399"/>
                </a:lnTo>
                <a:lnTo>
                  <a:pt x="4902098" y="3600399"/>
                </a:lnTo>
                <a:lnTo>
                  <a:pt x="4902098" y="3613099"/>
                </a:lnTo>
                <a:close/>
              </a:path>
              <a:path w="6276975" h="3613150">
                <a:moveTo>
                  <a:pt x="4851298" y="3613099"/>
                </a:moveTo>
                <a:lnTo>
                  <a:pt x="4813198" y="3613099"/>
                </a:lnTo>
                <a:lnTo>
                  <a:pt x="4813198" y="3600399"/>
                </a:lnTo>
                <a:lnTo>
                  <a:pt x="4851298" y="3600399"/>
                </a:lnTo>
                <a:lnTo>
                  <a:pt x="4851298" y="3613099"/>
                </a:lnTo>
                <a:close/>
              </a:path>
              <a:path w="6276975" h="3613150">
                <a:moveTo>
                  <a:pt x="4800498" y="3613099"/>
                </a:moveTo>
                <a:lnTo>
                  <a:pt x="4762398" y="3613099"/>
                </a:lnTo>
                <a:lnTo>
                  <a:pt x="4762398" y="3600399"/>
                </a:lnTo>
                <a:lnTo>
                  <a:pt x="4800498" y="3600399"/>
                </a:lnTo>
                <a:lnTo>
                  <a:pt x="4800498" y="3613099"/>
                </a:lnTo>
                <a:close/>
              </a:path>
              <a:path w="6276975" h="3613150">
                <a:moveTo>
                  <a:pt x="4749698" y="3613099"/>
                </a:moveTo>
                <a:lnTo>
                  <a:pt x="4711598" y="3613099"/>
                </a:lnTo>
                <a:lnTo>
                  <a:pt x="4711598" y="3600399"/>
                </a:lnTo>
                <a:lnTo>
                  <a:pt x="4749698" y="3600399"/>
                </a:lnTo>
                <a:lnTo>
                  <a:pt x="4749698" y="3613099"/>
                </a:lnTo>
                <a:close/>
              </a:path>
              <a:path w="6276975" h="3613150">
                <a:moveTo>
                  <a:pt x="4698898" y="3613099"/>
                </a:moveTo>
                <a:lnTo>
                  <a:pt x="4660798" y="3613099"/>
                </a:lnTo>
                <a:lnTo>
                  <a:pt x="4660798" y="3600399"/>
                </a:lnTo>
                <a:lnTo>
                  <a:pt x="4698898" y="3600399"/>
                </a:lnTo>
                <a:lnTo>
                  <a:pt x="4698898" y="3613099"/>
                </a:lnTo>
                <a:close/>
              </a:path>
              <a:path w="6276975" h="3613150">
                <a:moveTo>
                  <a:pt x="4648098" y="3613099"/>
                </a:moveTo>
                <a:lnTo>
                  <a:pt x="4609998" y="3613099"/>
                </a:lnTo>
                <a:lnTo>
                  <a:pt x="4609998" y="3600399"/>
                </a:lnTo>
                <a:lnTo>
                  <a:pt x="4648098" y="3600399"/>
                </a:lnTo>
                <a:lnTo>
                  <a:pt x="4648098" y="3613099"/>
                </a:lnTo>
                <a:close/>
              </a:path>
              <a:path w="6276975" h="3613150">
                <a:moveTo>
                  <a:pt x="4597298" y="3613099"/>
                </a:moveTo>
                <a:lnTo>
                  <a:pt x="4559198" y="3613099"/>
                </a:lnTo>
                <a:lnTo>
                  <a:pt x="4559198" y="3600399"/>
                </a:lnTo>
                <a:lnTo>
                  <a:pt x="4597298" y="3600399"/>
                </a:lnTo>
                <a:lnTo>
                  <a:pt x="4597298" y="3613099"/>
                </a:lnTo>
                <a:close/>
              </a:path>
              <a:path w="6276975" h="3613150">
                <a:moveTo>
                  <a:pt x="4546498" y="3613099"/>
                </a:moveTo>
                <a:lnTo>
                  <a:pt x="4508398" y="3613099"/>
                </a:lnTo>
                <a:lnTo>
                  <a:pt x="4508398" y="3600399"/>
                </a:lnTo>
                <a:lnTo>
                  <a:pt x="4546498" y="3600399"/>
                </a:lnTo>
                <a:lnTo>
                  <a:pt x="4546498" y="3613099"/>
                </a:lnTo>
                <a:close/>
              </a:path>
              <a:path w="6276975" h="3613150">
                <a:moveTo>
                  <a:pt x="4495698" y="3613099"/>
                </a:moveTo>
                <a:lnTo>
                  <a:pt x="4457598" y="3613099"/>
                </a:lnTo>
                <a:lnTo>
                  <a:pt x="4457598" y="3600399"/>
                </a:lnTo>
                <a:lnTo>
                  <a:pt x="4495698" y="3600399"/>
                </a:lnTo>
                <a:lnTo>
                  <a:pt x="4495698" y="3613099"/>
                </a:lnTo>
                <a:close/>
              </a:path>
              <a:path w="6276975" h="3613150">
                <a:moveTo>
                  <a:pt x="4444898" y="3613099"/>
                </a:moveTo>
                <a:lnTo>
                  <a:pt x="4406798" y="3613099"/>
                </a:lnTo>
                <a:lnTo>
                  <a:pt x="4406798" y="3600399"/>
                </a:lnTo>
                <a:lnTo>
                  <a:pt x="4444898" y="3600399"/>
                </a:lnTo>
                <a:lnTo>
                  <a:pt x="4444898" y="3613099"/>
                </a:lnTo>
                <a:close/>
              </a:path>
              <a:path w="6276975" h="3613150">
                <a:moveTo>
                  <a:pt x="4394098" y="3613099"/>
                </a:moveTo>
                <a:lnTo>
                  <a:pt x="4355998" y="3613099"/>
                </a:lnTo>
                <a:lnTo>
                  <a:pt x="4355998" y="3600399"/>
                </a:lnTo>
                <a:lnTo>
                  <a:pt x="4394098" y="3600399"/>
                </a:lnTo>
                <a:lnTo>
                  <a:pt x="4394098" y="3613099"/>
                </a:lnTo>
                <a:close/>
              </a:path>
              <a:path w="6276975" h="3613150">
                <a:moveTo>
                  <a:pt x="4343298" y="3613099"/>
                </a:moveTo>
                <a:lnTo>
                  <a:pt x="4305198" y="3613099"/>
                </a:lnTo>
                <a:lnTo>
                  <a:pt x="4305198" y="3600399"/>
                </a:lnTo>
                <a:lnTo>
                  <a:pt x="4343298" y="3600399"/>
                </a:lnTo>
                <a:lnTo>
                  <a:pt x="4343298" y="3613099"/>
                </a:lnTo>
                <a:close/>
              </a:path>
              <a:path w="6276975" h="3613150">
                <a:moveTo>
                  <a:pt x="4292498" y="3613099"/>
                </a:moveTo>
                <a:lnTo>
                  <a:pt x="4254398" y="3613099"/>
                </a:lnTo>
                <a:lnTo>
                  <a:pt x="4254398" y="3600399"/>
                </a:lnTo>
                <a:lnTo>
                  <a:pt x="4292498" y="3600399"/>
                </a:lnTo>
                <a:lnTo>
                  <a:pt x="4292498" y="3613099"/>
                </a:lnTo>
                <a:close/>
              </a:path>
              <a:path w="6276975" h="3613150">
                <a:moveTo>
                  <a:pt x="4241698" y="3613099"/>
                </a:moveTo>
                <a:lnTo>
                  <a:pt x="4203598" y="3613099"/>
                </a:lnTo>
                <a:lnTo>
                  <a:pt x="4203598" y="3600399"/>
                </a:lnTo>
                <a:lnTo>
                  <a:pt x="4241698" y="3600399"/>
                </a:lnTo>
                <a:lnTo>
                  <a:pt x="4241698" y="3613099"/>
                </a:lnTo>
                <a:close/>
              </a:path>
              <a:path w="6276975" h="3613150">
                <a:moveTo>
                  <a:pt x="4190898" y="3613099"/>
                </a:moveTo>
                <a:lnTo>
                  <a:pt x="4152798" y="3613099"/>
                </a:lnTo>
                <a:lnTo>
                  <a:pt x="4152798" y="3600399"/>
                </a:lnTo>
                <a:lnTo>
                  <a:pt x="4190898" y="3600399"/>
                </a:lnTo>
                <a:lnTo>
                  <a:pt x="4190898" y="3613099"/>
                </a:lnTo>
                <a:close/>
              </a:path>
              <a:path w="6276975" h="3613150">
                <a:moveTo>
                  <a:pt x="4140098" y="3613099"/>
                </a:moveTo>
                <a:lnTo>
                  <a:pt x="4101998" y="3613099"/>
                </a:lnTo>
                <a:lnTo>
                  <a:pt x="4101998" y="3600399"/>
                </a:lnTo>
                <a:lnTo>
                  <a:pt x="4140098" y="3600399"/>
                </a:lnTo>
                <a:lnTo>
                  <a:pt x="4140098" y="3613099"/>
                </a:lnTo>
                <a:close/>
              </a:path>
              <a:path w="6276975" h="3613150">
                <a:moveTo>
                  <a:pt x="4089298" y="3613099"/>
                </a:moveTo>
                <a:lnTo>
                  <a:pt x="4051198" y="3613099"/>
                </a:lnTo>
                <a:lnTo>
                  <a:pt x="4051198" y="3600399"/>
                </a:lnTo>
                <a:lnTo>
                  <a:pt x="4089298" y="3600399"/>
                </a:lnTo>
                <a:lnTo>
                  <a:pt x="4089298" y="3613099"/>
                </a:lnTo>
                <a:close/>
              </a:path>
              <a:path w="6276975" h="3613150">
                <a:moveTo>
                  <a:pt x="4038498" y="3613099"/>
                </a:moveTo>
                <a:lnTo>
                  <a:pt x="4000398" y="3613099"/>
                </a:lnTo>
                <a:lnTo>
                  <a:pt x="4000398" y="3600399"/>
                </a:lnTo>
                <a:lnTo>
                  <a:pt x="4038498" y="3600399"/>
                </a:lnTo>
                <a:lnTo>
                  <a:pt x="4038498" y="3613099"/>
                </a:lnTo>
                <a:close/>
              </a:path>
              <a:path w="6276975" h="3613150">
                <a:moveTo>
                  <a:pt x="3987698" y="3613099"/>
                </a:moveTo>
                <a:lnTo>
                  <a:pt x="3949598" y="3613099"/>
                </a:lnTo>
                <a:lnTo>
                  <a:pt x="3949598" y="3600399"/>
                </a:lnTo>
                <a:lnTo>
                  <a:pt x="3987698" y="3600399"/>
                </a:lnTo>
                <a:lnTo>
                  <a:pt x="3987698" y="3613099"/>
                </a:lnTo>
                <a:close/>
              </a:path>
              <a:path w="6276975" h="3613150">
                <a:moveTo>
                  <a:pt x="3936898" y="3613099"/>
                </a:moveTo>
                <a:lnTo>
                  <a:pt x="3898798" y="3613099"/>
                </a:lnTo>
                <a:lnTo>
                  <a:pt x="3898798" y="3600399"/>
                </a:lnTo>
                <a:lnTo>
                  <a:pt x="3936898" y="3600399"/>
                </a:lnTo>
                <a:lnTo>
                  <a:pt x="3936898" y="3613099"/>
                </a:lnTo>
                <a:close/>
              </a:path>
              <a:path w="6276975" h="3613150">
                <a:moveTo>
                  <a:pt x="3886098" y="3613099"/>
                </a:moveTo>
                <a:lnTo>
                  <a:pt x="3847998" y="3613099"/>
                </a:lnTo>
                <a:lnTo>
                  <a:pt x="3847998" y="3600399"/>
                </a:lnTo>
                <a:lnTo>
                  <a:pt x="3886098" y="3600399"/>
                </a:lnTo>
                <a:lnTo>
                  <a:pt x="3886098" y="3613099"/>
                </a:lnTo>
                <a:close/>
              </a:path>
              <a:path w="6276975" h="3613150">
                <a:moveTo>
                  <a:pt x="3835298" y="3613099"/>
                </a:moveTo>
                <a:lnTo>
                  <a:pt x="3797198" y="3613099"/>
                </a:lnTo>
                <a:lnTo>
                  <a:pt x="3797198" y="3600399"/>
                </a:lnTo>
                <a:lnTo>
                  <a:pt x="3835298" y="3600399"/>
                </a:lnTo>
                <a:lnTo>
                  <a:pt x="3835298" y="3613099"/>
                </a:lnTo>
                <a:close/>
              </a:path>
              <a:path w="6276975" h="3613150">
                <a:moveTo>
                  <a:pt x="3784498" y="3613099"/>
                </a:moveTo>
                <a:lnTo>
                  <a:pt x="3746398" y="3613099"/>
                </a:lnTo>
                <a:lnTo>
                  <a:pt x="3746398" y="3600399"/>
                </a:lnTo>
                <a:lnTo>
                  <a:pt x="3784498" y="3600399"/>
                </a:lnTo>
                <a:lnTo>
                  <a:pt x="3784498" y="3613099"/>
                </a:lnTo>
                <a:close/>
              </a:path>
              <a:path w="6276975" h="3613150">
                <a:moveTo>
                  <a:pt x="3733698" y="3613099"/>
                </a:moveTo>
                <a:lnTo>
                  <a:pt x="3695598" y="3613099"/>
                </a:lnTo>
                <a:lnTo>
                  <a:pt x="3695598" y="3600399"/>
                </a:lnTo>
                <a:lnTo>
                  <a:pt x="3733698" y="3600399"/>
                </a:lnTo>
                <a:lnTo>
                  <a:pt x="3733698" y="3613099"/>
                </a:lnTo>
                <a:close/>
              </a:path>
              <a:path w="6276975" h="3613150">
                <a:moveTo>
                  <a:pt x="3682898" y="3613099"/>
                </a:moveTo>
                <a:lnTo>
                  <a:pt x="3644798" y="3613099"/>
                </a:lnTo>
                <a:lnTo>
                  <a:pt x="3644798" y="3600399"/>
                </a:lnTo>
                <a:lnTo>
                  <a:pt x="3682898" y="3600399"/>
                </a:lnTo>
                <a:lnTo>
                  <a:pt x="3682898" y="3613099"/>
                </a:lnTo>
                <a:close/>
              </a:path>
              <a:path w="6276975" h="3613150">
                <a:moveTo>
                  <a:pt x="3632098" y="3613099"/>
                </a:moveTo>
                <a:lnTo>
                  <a:pt x="3593998" y="3613099"/>
                </a:lnTo>
                <a:lnTo>
                  <a:pt x="3593998" y="3600399"/>
                </a:lnTo>
                <a:lnTo>
                  <a:pt x="3632098" y="3600399"/>
                </a:lnTo>
                <a:lnTo>
                  <a:pt x="3632098" y="3613099"/>
                </a:lnTo>
                <a:close/>
              </a:path>
              <a:path w="6276975" h="3613150">
                <a:moveTo>
                  <a:pt x="3581298" y="3613099"/>
                </a:moveTo>
                <a:lnTo>
                  <a:pt x="3543198" y="3613099"/>
                </a:lnTo>
                <a:lnTo>
                  <a:pt x="3543198" y="3600399"/>
                </a:lnTo>
                <a:lnTo>
                  <a:pt x="3581298" y="3600399"/>
                </a:lnTo>
                <a:lnTo>
                  <a:pt x="3581298" y="3613099"/>
                </a:lnTo>
                <a:close/>
              </a:path>
              <a:path w="6276975" h="3613150">
                <a:moveTo>
                  <a:pt x="3530498" y="3613099"/>
                </a:moveTo>
                <a:lnTo>
                  <a:pt x="3492398" y="3613099"/>
                </a:lnTo>
                <a:lnTo>
                  <a:pt x="3492398" y="3600399"/>
                </a:lnTo>
                <a:lnTo>
                  <a:pt x="3530498" y="3600399"/>
                </a:lnTo>
                <a:lnTo>
                  <a:pt x="3530498" y="3613099"/>
                </a:lnTo>
                <a:close/>
              </a:path>
              <a:path w="6276975" h="3613150">
                <a:moveTo>
                  <a:pt x="3479698" y="3613099"/>
                </a:moveTo>
                <a:lnTo>
                  <a:pt x="3441598" y="3613099"/>
                </a:lnTo>
                <a:lnTo>
                  <a:pt x="3441598" y="3600399"/>
                </a:lnTo>
                <a:lnTo>
                  <a:pt x="3479698" y="3600399"/>
                </a:lnTo>
                <a:lnTo>
                  <a:pt x="3479698" y="3613099"/>
                </a:lnTo>
                <a:close/>
              </a:path>
              <a:path w="6276975" h="3613150">
                <a:moveTo>
                  <a:pt x="3428898" y="3613099"/>
                </a:moveTo>
                <a:lnTo>
                  <a:pt x="3390798" y="3613099"/>
                </a:lnTo>
                <a:lnTo>
                  <a:pt x="3390798" y="3600399"/>
                </a:lnTo>
                <a:lnTo>
                  <a:pt x="3428898" y="3600399"/>
                </a:lnTo>
                <a:lnTo>
                  <a:pt x="3428898" y="3613099"/>
                </a:lnTo>
                <a:close/>
              </a:path>
              <a:path w="6276975" h="3613150">
                <a:moveTo>
                  <a:pt x="3378098" y="3613099"/>
                </a:moveTo>
                <a:lnTo>
                  <a:pt x="3339998" y="3613099"/>
                </a:lnTo>
                <a:lnTo>
                  <a:pt x="3339998" y="3600399"/>
                </a:lnTo>
                <a:lnTo>
                  <a:pt x="3378098" y="3600399"/>
                </a:lnTo>
                <a:lnTo>
                  <a:pt x="3378098" y="3613099"/>
                </a:lnTo>
                <a:close/>
              </a:path>
              <a:path w="6276975" h="3613150">
                <a:moveTo>
                  <a:pt x="3327298" y="3613099"/>
                </a:moveTo>
                <a:lnTo>
                  <a:pt x="3289198" y="3613099"/>
                </a:lnTo>
                <a:lnTo>
                  <a:pt x="3289198" y="3600399"/>
                </a:lnTo>
                <a:lnTo>
                  <a:pt x="3327298" y="3600399"/>
                </a:lnTo>
                <a:lnTo>
                  <a:pt x="3327298" y="3613099"/>
                </a:lnTo>
                <a:close/>
              </a:path>
              <a:path w="6276975" h="3613150">
                <a:moveTo>
                  <a:pt x="3276498" y="3613099"/>
                </a:moveTo>
                <a:lnTo>
                  <a:pt x="3238398" y="3613099"/>
                </a:lnTo>
                <a:lnTo>
                  <a:pt x="3238398" y="3600399"/>
                </a:lnTo>
                <a:lnTo>
                  <a:pt x="3276498" y="3600399"/>
                </a:lnTo>
                <a:lnTo>
                  <a:pt x="3276498" y="3613099"/>
                </a:lnTo>
                <a:close/>
              </a:path>
              <a:path w="6276975" h="3613150">
                <a:moveTo>
                  <a:pt x="3225698" y="3613099"/>
                </a:moveTo>
                <a:lnTo>
                  <a:pt x="3187598" y="3613099"/>
                </a:lnTo>
                <a:lnTo>
                  <a:pt x="3187598" y="3600399"/>
                </a:lnTo>
                <a:lnTo>
                  <a:pt x="3225698" y="3600399"/>
                </a:lnTo>
                <a:lnTo>
                  <a:pt x="3225698" y="3613099"/>
                </a:lnTo>
                <a:close/>
              </a:path>
              <a:path w="6276975" h="3613150">
                <a:moveTo>
                  <a:pt x="3174898" y="3613099"/>
                </a:moveTo>
                <a:lnTo>
                  <a:pt x="3136798" y="3613099"/>
                </a:lnTo>
                <a:lnTo>
                  <a:pt x="3136798" y="3600399"/>
                </a:lnTo>
                <a:lnTo>
                  <a:pt x="3174898" y="3600399"/>
                </a:lnTo>
                <a:lnTo>
                  <a:pt x="3174898" y="3613099"/>
                </a:lnTo>
                <a:close/>
              </a:path>
              <a:path w="6276975" h="3613150">
                <a:moveTo>
                  <a:pt x="3124098" y="3613099"/>
                </a:moveTo>
                <a:lnTo>
                  <a:pt x="3085998" y="3613099"/>
                </a:lnTo>
                <a:lnTo>
                  <a:pt x="3085998" y="3600399"/>
                </a:lnTo>
                <a:lnTo>
                  <a:pt x="3124098" y="3600399"/>
                </a:lnTo>
                <a:lnTo>
                  <a:pt x="3124098" y="3613099"/>
                </a:lnTo>
                <a:close/>
              </a:path>
              <a:path w="6276975" h="3613150">
                <a:moveTo>
                  <a:pt x="3073298" y="3613099"/>
                </a:moveTo>
                <a:lnTo>
                  <a:pt x="3035198" y="3613099"/>
                </a:lnTo>
                <a:lnTo>
                  <a:pt x="3035198" y="3600399"/>
                </a:lnTo>
                <a:lnTo>
                  <a:pt x="3073298" y="3600399"/>
                </a:lnTo>
                <a:lnTo>
                  <a:pt x="3073298" y="3613099"/>
                </a:lnTo>
                <a:close/>
              </a:path>
              <a:path w="6276975" h="3613150">
                <a:moveTo>
                  <a:pt x="3022498" y="3613099"/>
                </a:moveTo>
                <a:lnTo>
                  <a:pt x="2984398" y="3613099"/>
                </a:lnTo>
                <a:lnTo>
                  <a:pt x="2984398" y="3600399"/>
                </a:lnTo>
                <a:lnTo>
                  <a:pt x="3022498" y="3600399"/>
                </a:lnTo>
                <a:lnTo>
                  <a:pt x="3022498" y="3613099"/>
                </a:lnTo>
                <a:close/>
              </a:path>
              <a:path w="6276975" h="3613150">
                <a:moveTo>
                  <a:pt x="2971698" y="3613099"/>
                </a:moveTo>
                <a:lnTo>
                  <a:pt x="2933598" y="3613099"/>
                </a:lnTo>
                <a:lnTo>
                  <a:pt x="2933598" y="3600399"/>
                </a:lnTo>
                <a:lnTo>
                  <a:pt x="2971698" y="3600399"/>
                </a:lnTo>
                <a:lnTo>
                  <a:pt x="2971698" y="3613099"/>
                </a:lnTo>
                <a:close/>
              </a:path>
              <a:path w="6276975" h="3613150">
                <a:moveTo>
                  <a:pt x="2920898" y="3613099"/>
                </a:moveTo>
                <a:lnTo>
                  <a:pt x="2882798" y="3613099"/>
                </a:lnTo>
                <a:lnTo>
                  <a:pt x="2882798" y="3600399"/>
                </a:lnTo>
                <a:lnTo>
                  <a:pt x="2920898" y="3600399"/>
                </a:lnTo>
                <a:lnTo>
                  <a:pt x="2920898" y="3613099"/>
                </a:lnTo>
                <a:close/>
              </a:path>
              <a:path w="6276975" h="3613150">
                <a:moveTo>
                  <a:pt x="2870098" y="3613099"/>
                </a:moveTo>
                <a:lnTo>
                  <a:pt x="2831998" y="3613099"/>
                </a:lnTo>
                <a:lnTo>
                  <a:pt x="2831998" y="3600399"/>
                </a:lnTo>
                <a:lnTo>
                  <a:pt x="2870098" y="3600399"/>
                </a:lnTo>
                <a:lnTo>
                  <a:pt x="2870098" y="3613099"/>
                </a:lnTo>
                <a:close/>
              </a:path>
              <a:path w="6276975" h="3613150">
                <a:moveTo>
                  <a:pt x="2819298" y="3613099"/>
                </a:moveTo>
                <a:lnTo>
                  <a:pt x="2781198" y="3613099"/>
                </a:lnTo>
                <a:lnTo>
                  <a:pt x="2781198" y="3600399"/>
                </a:lnTo>
                <a:lnTo>
                  <a:pt x="2819298" y="3600399"/>
                </a:lnTo>
                <a:lnTo>
                  <a:pt x="2819298" y="3613099"/>
                </a:lnTo>
                <a:close/>
              </a:path>
              <a:path w="6276975" h="3613150">
                <a:moveTo>
                  <a:pt x="2768498" y="3613099"/>
                </a:moveTo>
                <a:lnTo>
                  <a:pt x="2730398" y="3613099"/>
                </a:lnTo>
                <a:lnTo>
                  <a:pt x="2730398" y="3600399"/>
                </a:lnTo>
                <a:lnTo>
                  <a:pt x="2768498" y="3600399"/>
                </a:lnTo>
                <a:lnTo>
                  <a:pt x="2768498" y="3613099"/>
                </a:lnTo>
                <a:close/>
              </a:path>
              <a:path w="6276975" h="3613150">
                <a:moveTo>
                  <a:pt x="2717698" y="3613099"/>
                </a:moveTo>
                <a:lnTo>
                  <a:pt x="2679598" y="3613099"/>
                </a:lnTo>
                <a:lnTo>
                  <a:pt x="2679598" y="3600399"/>
                </a:lnTo>
                <a:lnTo>
                  <a:pt x="2717698" y="3600399"/>
                </a:lnTo>
                <a:lnTo>
                  <a:pt x="2717698" y="3613099"/>
                </a:lnTo>
                <a:close/>
              </a:path>
              <a:path w="6276975" h="3613150">
                <a:moveTo>
                  <a:pt x="2666898" y="3613099"/>
                </a:moveTo>
                <a:lnTo>
                  <a:pt x="2628798" y="3613099"/>
                </a:lnTo>
                <a:lnTo>
                  <a:pt x="2628798" y="3600399"/>
                </a:lnTo>
                <a:lnTo>
                  <a:pt x="2666898" y="3600399"/>
                </a:lnTo>
                <a:lnTo>
                  <a:pt x="2666898" y="3613099"/>
                </a:lnTo>
                <a:close/>
              </a:path>
              <a:path w="6276975" h="3613150">
                <a:moveTo>
                  <a:pt x="2616098" y="3613099"/>
                </a:moveTo>
                <a:lnTo>
                  <a:pt x="2577998" y="3613099"/>
                </a:lnTo>
                <a:lnTo>
                  <a:pt x="2577998" y="3600399"/>
                </a:lnTo>
                <a:lnTo>
                  <a:pt x="2616098" y="3600399"/>
                </a:lnTo>
                <a:lnTo>
                  <a:pt x="2616098" y="3613099"/>
                </a:lnTo>
                <a:close/>
              </a:path>
              <a:path w="6276975" h="3613150">
                <a:moveTo>
                  <a:pt x="2565298" y="3613099"/>
                </a:moveTo>
                <a:lnTo>
                  <a:pt x="2527198" y="3613099"/>
                </a:lnTo>
                <a:lnTo>
                  <a:pt x="2527198" y="3600399"/>
                </a:lnTo>
                <a:lnTo>
                  <a:pt x="2565298" y="3600399"/>
                </a:lnTo>
                <a:lnTo>
                  <a:pt x="2565298" y="3613099"/>
                </a:lnTo>
                <a:close/>
              </a:path>
              <a:path w="6276975" h="3613150">
                <a:moveTo>
                  <a:pt x="2514498" y="3613099"/>
                </a:moveTo>
                <a:lnTo>
                  <a:pt x="2476398" y="3613099"/>
                </a:lnTo>
                <a:lnTo>
                  <a:pt x="2476398" y="3600399"/>
                </a:lnTo>
                <a:lnTo>
                  <a:pt x="2514498" y="3600399"/>
                </a:lnTo>
                <a:lnTo>
                  <a:pt x="2514498" y="3613099"/>
                </a:lnTo>
                <a:close/>
              </a:path>
              <a:path w="6276975" h="3613150">
                <a:moveTo>
                  <a:pt x="2463698" y="3613099"/>
                </a:moveTo>
                <a:lnTo>
                  <a:pt x="2425598" y="3613099"/>
                </a:lnTo>
                <a:lnTo>
                  <a:pt x="2425598" y="3600399"/>
                </a:lnTo>
                <a:lnTo>
                  <a:pt x="2463698" y="3600399"/>
                </a:lnTo>
                <a:lnTo>
                  <a:pt x="2463698" y="3613099"/>
                </a:lnTo>
                <a:close/>
              </a:path>
              <a:path w="6276975" h="3613150">
                <a:moveTo>
                  <a:pt x="2412898" y="3613099"/>
                </a:moveTo>
                <a:lnTo>
                  <a:pt x="2374798" y="3613099"/>
                </a:lnTo>
                <a:lnTo>
                  <a:pt x="2374798" y="3600399"/>
                </a:lnTo>
                <a:lnTo>
                  <a:pt x="2412898" y="3600399"/>
                </a:lnTo>
                <a:lnTo>
                  <a:pt x="2412898" y="3613099"/>
                </a:lnTo>
                <a:close/>
              </a:path>
              <a:path w="6276975" h="3613150">
                <a:moveTo>
                  <a:pt x="2362098" y="3613099"/>
                </a:moveTo>
                <a:lnTo>
                  <a:pt x="2323998" y="3613099"/>
                </a:lnTo>
                <a:lnTo>
                  <a:pt x="2323998" y="3600399"/>
                </a:lnTo>
                <a:lnTo>
                  <a:pt x="2362098" y="3600399"/>
                </a:lnTo>
                <a:lnTo>
                  <a:pt x="2362098" y="3613099"/>
                </a:lnTo>
                <a:close/>
              </a:path>
              <a:path w="6276975" h="3613150">
                <a:moveTo>
                  <a:pt x="2311298" y="3613099"/>
                </a:moveTo>
                <a:lnTo>
                  <a:pt x="2273198" y="3613099"/>
                </a:lnTo>
                <a:lnTo>
                  <a:pt x="2273198" y="3600399"/>
                </a:lnTo>
                <a:lnTo>
                  <a:pt x="2311298" y="3600399"/>
                </a:lnTo>
                <a:lnTo>
                  <a:pt x="2311298" y="3613099"/>
                </a:lnTo>
                <a:close/>
              </a:path>
              <a:path w="6276975" h="3613150">
                <a:moveTo>
                  <a:pt x="2260498" y="3613099"/>
                </a:moveTo>
                <a:lnTo>
                  <a:pt x="2222398" y="3613099"/>
                </a:lnTo>
                <a:lnTo>
                  <a:pt x="2222398" y="3600399"/>
                </a:lnTo>
                <a:lnTo>
                  <a:pt x="2260498" y="3600399"/>
                </a:lnTo>
                <a:lnTo>
                  <a:pt x="2260498" y="3613099"/>
                </a:lnTo>
                <a:close/>
              </a:path>
              <a:path w="6276975" h="3613150">
                <a:moveTo>
                  <a:pt x="2209698" y="3613099"/>
                </a:moveTo>
                <a:lnTo>
                  <a:pt x="2171598" y="3613099"/>
                </a:lnTo>
                <a:lnTo>
                  <a:pt x="2171598" y="3600399"/>
                </a:lnTo>
                <a:lnTo>
                  <a:pt x="2209698" y="3600399"/>
                </a:lnTo>
                <a:lnTo>
                  <a:pt x="2209698" y="3613099"/>
                </a:lnTo>
                <a:close/>
              </a:path>
              <a:path w="6276975" h="3613150">
                <a:moveTo>
                  <a:pt x="2158898" y="3613099"/>
                </a:moveTo>
                <a:lnTo>
                  <a:pt x="2120798" y="3613099"/>
                </a:lnTo>
                <a:lnTo>
                  <a:pt x="2120798" y="3600399"/>
                </a:lnTo>
                <a:lnTo>
                  <a:pt x="2158898" y="3600399"/>
                </a:lnTo>
                <a:lnTo>
                  <a:pt x="2158898" y="3613099"/>
                </a:lnTo>
                <a:close/>
              </a:path>
              <a:path w="6276975" h="3613150">
                <a:moveTo>
                  <a:pt x="2108098" y="3613099"/>
                </a:moveTo>
                <a:lnTo>
                  <a:pt x="2069998" y="3613099"/>
                </a:lnTo>
                <a:lnTo>
                  <a:pt x="2069998" y="3600399"/>
                </a:lnTo>
                <a:lnTo>
                  <a:pt x="2108098" y="3600399"/>
                </a:lnTo>
                <a:lnTo>
                  <a:pt x="2108098" y="3613099"/>
                </a:lnTo>
                <a:close/>
              </a:path>
              <a:path w="6276975" h="3613150">
                <a:moveTo>
                  <a:pt x="2057298" y="3613099"/>
                </a:moveTo>
                <a:lnTo>
                  <a:pt x="2019198" y="3613099"/>
                </a:lnTo>
                <a:lnTo>
                  <a:pt x="2019198" y="3600399"/>
                </a:lnTo>
                <a:lnTo>
                  <a:pt x="2057298" y="3600399"/>
                </a:lnTo>
                <a:lnTo>
                  <a:pt x="2057298" y="3613099"/>
                </a:lnTo>
                <a:close/>
              </a:path>
              <a:path w="6276975" h="3613150">
                <a:moveTo>
                  <a:pt x="2006498" y="3613099"/>
                </a:moveTo>
                <a:lnTo>
                  <a:pt x="1968398" y="3613099"/>
                </a:lnTo>
                <a:lnTo>
                  <a:pt x="1968398" y="3600399"/>
                </a:lnTo>
                <a:lnTo>
                  <a:pt x="2006498" y="3600399"/>
                </a:lnTo>
                <a:lnTo>
                  <a:pt x="2006498" y="3613099"/>
                </a:lnTo>
                <a:close/>
              </a:path>
              <a:path w="6276975" h="3613150">
                <a:moveTo>
                  <a:pt x="1955698" y="3613099"/>
                </a:moveTo>
                <a:lnTo>
                  <a:pt x="1917598" y="3613099"/>
                </a:lnTo>
                <a:lnTo>
                  <a:pt x="1917598" y="3600399"/>
                </a:lnTo>
                <a:lnTo>
                  <a:pt x="1955698" y="3600399"/>
                </a:lnTo>
                <a:lnTo>
                  <a:pt x="1955698" y="3613099"/>
                </a:lnTo>
                <a:close/>
              </a:path>
              <a:path w="6276975" h="3613150">
                <a:moveTo>
                  <a:pt x="1904898" y="3613099"/>
                </a:moveTo>
                <a:lnTo>
                  <a:pt x="1866798" y="3613099"/>
                </a:lnTo>
                <a:lnTo>
                  <a:pt x="1866798" y="3600399"/>
                </a:lnTo>
                <a:lnTo>
                  <a:pt x="1904898" y="3600399"/>
                </a:lnTo>
                <a:lnTo>
                  <a:pt x="1904898" y="3613099"/>
                </a:lnTo>
                <a:close/>
              </a:path>
              <a:path w="6276975" h="3613150">
                <a:moveTo>
                  <a:pt x="1854098" y="3613099"/>
                </a:moveTo>
                <a:lnTo>
                  <a:pt x="1815998" y="3613099"/>
                </a:lnTo>
                <a:lnTo>
                  <a:pt x="1815998" y="3600399"/>
                </a:lnTo>
                <a:lnTo>
                  <a:pt x="1854098" y="3600399"/>
                </a:lnTo>
                <a:lnTo>
                  <a:pt x="1854098" y="3613099"/>
                </a:lnTo>
                <a:close/>
              </a:path>
              <a:path w="6276975" h="3613150">
                <a:moveTo>
                  <a:pt x="1803298" y="3613099"/>
                </a:moveTo>
                <a:lnTo>
                  <a:pt x="1765198" y="3613099"/>
                </a:lnTo>
                <a:lnTo>
                  <a:pt x="1765198" y="3600399"/>
                </a:lnTo>
                <a:lnTo>
                  <a:pt x="1803298" y="3600399"/>
                </a:lnTo>
                <a:lnTo>
                  <a:pt x="1803298" y="3613099"/>
                </a:lnTo>
                <a:close/>
              </a:path>
              <a:path w="6276975" h="3613150">
                <a:moveTo>
                  <a:pt x="1752498" y="3613099"/>
                </a:moveTo>
                <a:lnTo>
                  <a:pt x="1714398" y="3613099"/>
                </a:lnTo>
                <a:lnTo>
                  <a:pt x="1714398" y="3600399"/>
                </a:lnTo>
                <a:lnTo>
                  <a:pt x="1752498" y="3600399"/>
                </a:lnTo>
                <a:lnTo>
                  <a:pt x="1752498" y="3613099"/>
                </a:lnTo>
                <a:close/>
              </a:path>
              <a:path w="6276975" h="3613150">
                <a:moveTo>
                  <a:pt x="1701698" y="3613099"/>
                </a:moveTo>
                <a:lnTo>
                  <a:pt x="1663598" y="3613099"/>
                </a:lnTo>
                <a:lnTo>
                  <a:pt x="1663598" y="3600399"/>
                </a:lnTo>
                <a:lnTo>
                  <a:pt x="1701698" y="3600399"/>
                </a:lnTo>
                <a:lnTo>
                  <a:pt x="1701698" y="3613099"/>
                </a:lnTo>
                <a:close/>
              </a:path>
              <a:path w="6276975" h="3613150">
                <a:moveTo>
                  <a:pt x="1650898" y="3613099"/>
                </a:moveTo>
                <a:lnTo>
                  <a:pt x="1612798" y="3613099"/>
                </a:lnTo>
                <a:lnTo>
                  <a:pt x="1612798" y="3600399"/>
                </a:lnTo>
                <a:lnTo>
                  <a:pt x="1650898" y="3600399"/>
                </a:lnTo>
                <a:lnTo>
                  <a:pt x="1650898" y="3613099"/>
                </a:lnTo>
                <a:close/>
              </a:path>
              <a:path w="6276975" h="3613150">
                <a:moveTo>
                  <a:pt x="1600098" y="3613099"/>
                </a:moveTo>
                <a:lnTo>
                  <a:pt x="1561998" y="3613099"/>
                </a:lnTo>
                <a:lnTo>
                  <a:pt x="1561998" y="3600399"/>
                </a:lnTo>
                <a:lnTo>
                  <a:pt x="1600098" y="3600399"/>
                </a:lnTo>
                <a:lnTo>
                  <a:pt x="1600098" y="3613099"/>
                </a:lnTo>
                <a:close/>
              </a:path>
              <a:path w="6276975" h="3613150">
                <a:moveTo>
                  <a:pt x="1549298" y="3613099"/>
                </a:moveTo>
                <a:lnTo>
                  <a:pt x="1511198" y="3613099"/>
                </a:lnTo>
                <a:lnTo>
                  <a:pt x="1511198" y="3600399"/>
                </a:lnTo>
                <a:lnTo>
                  <a:pt x="1549298" y="3600399"/>
                </a:lnTo>
                <a:lnTo>
                  <a:pt x="1549298" y="3613099"/>
                </a:lnTo>
                <a:close/>
              </a:path>
              <a:path w="6276975" h="3613150">
                <a:moveTo>
                  <a:pt x="1498498" y="3613099"/>
                </a:moveTo>
                <a:lnTo>
                  <a:pt x="1460398" y="3613099"/>
                </a:lnTo>
                <a:lnTo>
                  <a:pt x="1460398" y="3600399"/>
                </a:lnTo>
                <a:lnTo>
                  <a:pt x="1498498" y="3600399"/>
                </a:lnTo>
                <a:lnTo>
                  <a:pt x="1498498" y="3613099"/>
                </a:lnTo>
                <a:close/>
              </a:path>
              <a:path w="6276975" h="3613150">
                <a:moveTo>
                  <a:pt x="1447698" y="3613099"/>
                </a:moveTo>
                <a:lnTo>
                  <a:pt x="1409598" y="3613099"/>
                </a:lnTo>
                <a:lnTo>
                  <a:pt x="1409598" y="3600399"/>
                </a:lnTo>
                <a:lnTo>
                  <a:pt x="1447698" y="3600399"/>
                </a:lnTo>
                <a:lnTo>
                  <a:pt x="1447698" y="3613099"/>
                </a:lnTo>
                <a:close/>
              </a:path>
              <a:path w="6276975" h="3613150">
                <a:moveTo>
                  <a:pt x="1396898" y="3613099"/>
                </a:moveTo>
                <a:lnTo>
                  <a:pt x="1358798" y="3613099"/>
                </a:lnTo>
                <a:lnTo>
                  <a:pt x="1358798" y="3600399"/>
                </a:lnTo>
                <a:lnTo>
                  <a:pt x="1396898" y="3600399"/>
                </a:lnTo>
                <a:lnTo>
                  <a:pt x="1396898" y="3613099"/>
                </a:lnTo>
                <a:close/>
              </a:path>
              <a:path w="6276975" h="3613150">
                <a:moveTo>
                  <a:pt x="1346098" y="3613099"/>
                </a:moveTo>
                <a:lnTo>
                  <a:pt x="1307998" y="3613099"/>
                </a:lnTo>
                <a:lnTo>
                  <a:pt x="1307998" y="3600399"/>
                </a:lnTo>
                <a:lnTo>
                  <a:pt x="1346098" y="3600399"/>
                </a:lnTo>
                <a:lnTo>
                  <a:pt x="1346098" y="3613099"/>
                </a:lnTo>
                <a:close/>
              </a:path>
              <a:path w="6276975" h="3613150">
                <a:moveTo>
                  <a:pt x="1295298" y="3613099"/>
                </a:moveTo>
                <a:lnTo>
                  <a:pt x="1257198" y="3613099"/>
                </a:lnTo>
                <a:lnTo>
                  <a:pt x="1257198" y="3600399"/>
                </a:lnTo>
                <a:lnTo>
                  <a:pt x="1295298" y="3600399"/>
                </a:lnTo>
                <a:lnTo>
                  <a:pt x="1295298" y="3613099"/>
                </a:lnTo>
                <a:close/>
              </a:path>
              <a:path w="6276975" h="3613150">
                <a:moveTo>
                  <a:pt x="1244498" y="3613099"/>
                </a:moveTo>
                <a:lnTo>
                  <a:pt x="1206398" y="3613099"/>
                </a:lnTo>
                <a:lnTo>
                  <a:pt x="1206398" y="3600399"/>
                </a:lnTo>
                <a:lnTo>
                  <a:pt x="1244498" y="3600399"/>
                </a:lnTo>
                <a:lnTo>
                  <a:pt x="1244498" y="3613099"/>
                </a:lnTo>
                <a:close/>
              </a:path>
              <a:path w="6276975" h="3613150">
                <a:moveTo>
                  <a:pt x="1193698" y="3613099"/>
                </a:moveTo>
                <a:lnTo>
                  <a:pt x="1155598" y="3613099"/>
                </a:lnTo>
                <a:lnTo>
                  <a:pt x="1155598" y="3600399"/>
                </a:lnTo>
                <a:lnTo>
                  <a:pt x="1193698" y="3600399"/>
                </a:lnTo>
                <a:lnTo>
                  <a:pt x="1193698" y="3613099"/>
                </a:lnTo>
                <a:close/>
              </a:path>
              <a:path w="6276975" h="3613150">
                <a:moveTo>
                  <a:pt x="1142898" y="3613099"/>
                </a:moveTo>
                <a:lnTo>
                  <a:pt x="1104798" y="3613099"/>
                </a:lnTo>
                <a:lnTo>
                  <a:pt x="1104798" y="3600399"/>
                </a:lnTo>
                <a:lnTo>
                  <a:pt x="1142898" y="3600399"/>
                </a:lnTo>
                <a:lnTo>
                  <a:pt x="1142898" y="3613099"/>
                </a:lnTo>
                <a:close/>
              </a:path>
              <a:path w="6276975" h="3613150">
                <a:moveTo>
                  <a:pt x="1092098" y="3613099"/>
                </a:moveTo>
                <a:lnTo>
                  <a:pt x="1053998" y="3613099"/>
                </a:lnTo>
                <a:lnTo>
                  <a:pt x="1053998" y="3600399"/>
                </a:lnTo>
                <a:lnTo>
                  <a:pt x="1092098" y="3600399"/>
                </a:lnTo>
                <a:lnTo>
                  <a:pt x="1092098" y="3613099"/>
                </a:lnTo>
                <a:close/>
              </a:path>
              <a:path w="6276975" h="3613150">
                <a:moveTo>
                  <a:pt x="1041298" y="3613099"/>
                </a:moveTo>
                <a:lnTo>
                  <a:pt x="1003198" y="3613099"/>
                </a:lnTo>
                <a:lnTo>
                  <a:pt x="1003198" y="3600399"/>
                </a:lnTo>
                <a:lnTo>
                  <a:pt x="1041298" y="3600399"/>
                </a:lnTo>
                <a:lnTo>
                  <a:pt x="1041298" y="3613099"/>
                </a:lnTo>
                <a:close/>
              </a:path>
              <a:path w="6276975" h="3613150">
                <a:moveTo>
                  <a:pt x="990498" y="3613099"/>
                </a:moveTo>
                <a:lnTo>
                  <a:pt x="952398" y="3613099"/>
                </a:lnTo>
                <a:lnTo>
                  <a:pt x="952398" y="3600399"/>
                </a:lnTo>
                <a:lnTo>
                  <a:pt x="990498" y="3600399"/>
                </a:lnTo>
                <a:lnTo>
                  <a:pt x="990498" y="3613099"/>
                </a:lnTo>
                <a:close/>
              </a:path>
              <a:path w="6276975" h="3613150">
                <a:moveTo>
                  <a:pt x="939698" y="3613099"/>
                </a:moveTo>
                <a:lnTo>
                  <a:pt x="901598" y="3613099"/>
                </a:lnTo>
                <a:lnTo>
                  <a:pt x="901598" y="3600399"/>
                </a:lnTo>
                <a:lnTo>
                  <a:pt x="939698" y="3600399"/>
                </a:lnTo>
                <a:lnTo>
                  <a:pt x="939698" y="3613099"/>
                </a:lnTo>
                <a:close/>
              </a:path>
              <a:path w="6276975" h="3613150">
                <a:moveTo>
                  <a:pt x="888898" y="3613099"/>
                </a:moveTo>
                <a:lnTo>
                  <a:pt x="850798" y="3613099"/>
                </a:lnTo>
                <a:lnTo>
                  <a:pt x="850798" y="3600399"/>
                </a:lnTo>
                <a:lnTo>
                  <a:pt x="888898" y="3600399"/>
                </a:lnTo>
                <a:lnTo>
                  <a:pt x="888898" y="3613099"/>
                </a:lnTo>
                <a:close/>
              </a:path>
              <a:path w="6276975" h="3613150">
                <a:moveTo>
                  <a:pt x="838098" y="3613099"/>
                </a:moveTo>
                <a:lnTo>
                  <a:pt x="799998" y="3613099"/>
                </a:lnTo>
                <a:lnTo>
                  <a:pt x="799998" y="3600399"/>
                </a:lnTo>
                <a:lnTo>
                  <a:pt x="838098" y="3600399"/>
                </a:lnTo>
                <a:lnTo>
                  <a:pt x="838098" y="3613099"/>
                </a:lnTo>
                <a:close/>
              </a:path>
              <a:path w="6276975" h="3613150">
                <a:moveTo>
                  <a:pt x="787298" y="3613099"/>
                </a:moveTo>
                <a:lnTo>
                  <a:pt x="749198" y="3613099"/>
                </a:lnTo>
                <a:lnTo>
                  <a:pt x="749198" y="3600399"/>
                </a:lnTo>
                <a:lnTo>
                  <a:pt x="787298" y="3600399"/>
                </a:lnTo>
                <a:lnTo>
                  <a:pt x="787298" y="3613099"/>
                </a:lnTo>
                <a:close/>
              </a:path>
              <a:path w="6276975" h="3613150">
                <a:moveTo>
                  <a:pt x="736498" y="3613099"/>
                </a:moveTo>
                <a:lnTo>
                  <a:pt x="698398" y="3613099"/>
                </a:lnTo>
                <a:lnTo>
                  <a:pt x="698398" y="3600399"/>
                </a:lnTo>
                <a:lnTo>
                  <a:pt x="736498" y="3600399"/>
                </a:lnTo>
                <a:lnTo>
                  <a:pt x="736498" y="3613099"/>
                </a:lnTo>
                <a:close/>
              </a:path>
              <a:path w="6276975" h="3613150">
                <a:moveTo>
                  <a:pt x="685698" y="3613099"/>
                </a:moveTo>
                <a:lnTo>
                  <a:pt x="647598" y="3613099"/>
                </a:lnTo>
                <a:lnTo>
                  <a:pt x="647598" y="3600399"/>
                </a:lnTo>
                <a:lnTo>
                  <a:pt x="685698" y="3600399"/>
                </a:lnTo>
                <a:lnTo>
                  <a:pt x="685698" y="3613099"/>
                </a:lnTo>
                <a:close/>
              </a:path>
              <a:path w="6276975" h="3613150">
                <a:moveTo>
                  <a:pt x="634898" y="3613099"/>
                </a:moveTo>
                <a:lnTo>
                  <a:pt x="596798" y="3613099"/>
                </a:lnTo>
                <a:lnTo>
                  <a:pt x="596798" y="3600399"/>
                </a:lnTo>
                <a:lnTo>
                  <a:pt x="634898" y="3600399"/>
                </a:lnTo>
                <a:lnTo>
                  <a:pt x="634898" y="3613099"/>
                </a:lnTo>
                <a:close/>
              </a:path>
              <a:path w="6276975" h="3613150">
                <a:moveTo>
                  <a:pt x="584098" y="3613099"/>
                </a:moveTo>
                <a:lnTo>
                  <a:pt x="545998" y="3613099"/>
                </a:lnTo>
                <a:lnTo>
                  <a:pt x="545998" y="3600399"/>
                </a:lnTo>
                <a:lnTo>
                  <a:pt x="584098" y="3600399"/>
                </a:lnTo>
                <a:lnTo>
                  <a:pt x="584098" y="3613099"/>
                </a:lnTo>
                <a:close/>
              </a:path>
              <a:path w="6276975" h="3613150">
                <a:moveTo>
                  <a:pt x="533298" y="3613099"/>
                </a:moveTo>
                <a:lnTo>
                  <a:pt x="495198" y="3613099"/>
                </a:lnTo>
                <a:lnTo>
                  <a:pt x="495198" y="3600399"/>
                </a:lnTo>
                <a:lnTo>
                  <a:pt x="533298" y="3600399"/>
                </a:lnTo>
                <a:lnTo>
                  <a:pt x="533298" y="3613099"/>
                </a:lnTo>
                <a:close/>
              </a:path>
              <a:path w="6276975" h="3613150">
                <a:moveTo>
                  <a:pt x="482498" y="3613099"/>
                </a:moveTo>
                <a:lnTo>
                  <a:pt x="444398" y="3613099"/>
                </a:lnTo>
                <a:lnTo>
                  <a:pt x="444398" y="3600399"/>
                </a:lnTo>
                <a:lnTo>
                  <a:pt x="482498" y="3600399"/>
                </a:lnTo>
                <a:lnTo>
                  <a:pt x="482498" y="3613099"/>
                </a:lnTo>
                <a:close/>
              </a:path>
              <a:path w="6276975" h="3613150">
                <a:moveTo>
                  <a:pt x="431698" y="3613099"/>
                </a:moveTo>
                <a:lnTo>
                  <a:pt x="393598" y="3613099"/>
                </a:lnTo>
                <a:lnTo>
                  <a:pt x="393598" y="3600399"/>
                </a:lnTo>
                <a:lnTo>
                  <a:pt x="431698" y="3600399"/>
                </a:lnTo>
                <a:lnTo>
                  <a:pt x="431698" y="3613099"/>
                </a:lnTo>
                <a:close/>
              </a:path>
              <a:path w="6276975" h="3613150">
                <a:moveTo>
                  <a:pt x="380898" y="3613099"/>
                </a:moveTo>
                <a:lnTo>
                  <a:pt x="342798" y="3613099"/>
                </a:lnTo>
                <a:lnTo>
                  <a:pt x="342798" y="3600399"/>
                </a:lnTo>
                <a:lnTo>
                  <a:pt x="380898" y="3600399"/>
                </a:lnTo>
                <a:lnTo>
                  <a:pt x="380898" y="3613099"/>
                </a:lnTo>
                <a:close/>
              </a:path>
              <a:path w="6276975" h="3613150">
                <a:moveTo>
                  <a:pt x="330098" y="3613099"/>
                </a:moveTo>
                <a:lnTo>
                  <a:pt x="291998" y="3613099"/>
                </a:lnTo>
                <a:lnTo>
                  <a:pt x="291998" y="3600399"/>
                </a:lnTo>
                <a:lnTo>
                  <a:pt x="330098" y="3600399"/>
                </a:lnTo>
                <a:lnTo>
                  <a:pt x="330098" y="3613099"/>
                </a:lnTo>
                <a:close/>
              </a:path>
              <a:path w="6276975" h="3613150">
                <a:moveTo>
                  <a:pt x="279298" y="3613099"/>
                </a:moveTo>
                <a:lnTo>
                  <a:pt x="241198" y="3613099"/>
                </a:lnTo>
                <a:lnTo>
                  <a:pt x="241198" y="3600399"/>
                </a:lnTo>
                <a:lnTo>
                  <a:pt x="279298" y="3600399"/>
                </a:lnTo>
                <a:lnTo>
                  <a:pt x="279298" y="3613099"/>
                </a:lnTo>
                <a:close/>
              </a:path>
              <a:path w="6276975" h="3613150">
                <a:moveTo>
                  <a:pt x="228498" y="3613099"/>
                </a:moveTo>
                <a:lnTo>
                  <a:pt x="190398" y="3613099"/>
                </a:lnTo>
                <a:lnTo>
                  <a:pt x="190398" y="3600399"/>
                </a:lnTo>
                <a:lnTo>
                  <a:pt x="228498" y="3600399"/>
                </a:lnTo>
                <a:lnTo>
                  <a:pt x="228498" y="3613099"/>
                </a:lnTo>
                <a:close/>
              </a:path>
              <a:path w="6276975" h="3613150">
                <a:moveTo>
                  <a:pt x="177698" y="3613099"/>
                </a:moveTo>
                <a:lnTo>
                  <a:pt x="139598" y="3613099"/>
                </a:lnTo>
                <a:lnTo>
                  <a:pt x="139598" y="3600399"/>
                </a:lnTo>
                <a:lnTo>
                  <a:pt x="177698" y="3600399"/>
                </a:lnTo>
                <a:lnTo>
                  <a:pt x="177698" y="3613099"/>
                </a:lnTo>
                <a:close/>
              </a:path>
              <a:path w="6276975" h="3613150">
                <a:moveTo>
                  <a:pt x="126898" y="3613099"/>
                </a:moveTo>
                <a:lnTo>
                  <a:pt x="88798" y="3613099"/>
                </a:lnTo>
                <a:lnTo>
                  <a:pt x="88798" y="3600399"/>
                </a:lnTo>
                <a:lnTo>
                  <a:pt x="126898" y="3600399"/>
                </a:lnTo>
                <a:lnTo>
                  <a:pt x="126898" y="3613099"/>
                </a:lnTo>
                <a:close/>
              </a:path>
              <a:path w="6276975" h="3613150">
                <a:moveTo>
                  <a:pt x="76098" y="3613099"/>
                </a:moveTo>
                <a:lnTo>
                  <a:pt x="37998" y="3613099"/>
                </a:lnTo>
                <a:lnTo>
                  <a:pt x="37998" y="3600399"/>
                </a:lnTo>
                <a:lnTo>
                  <a:pt x="76098" y="3600399"/>
                </a:lnTo>
                <a:lnTo>
                  <a:pt x="76098" y="3613099"/>
                </a:lnTo>
                <a:close/>
              </a:path>
            </a:pathLst>
          </a:custGeom>
          <a:solidFill>
            <a:srgbClr val="80808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7" name="object 27"/>
          <p:cNvSpPr/>
          <p:nvPr/>
        </p:nvSpPr>
        <p:spPr>
          <a:xfrm>
            <a:off x="5524500" y="3386328"/>
            <a:ext cx="711708" cy="711707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8" name="object 28"/>
          <p:cNvSpPr/>
          <p:nvPr/>
        </p:nvSpPr>
        <p:spPr>
          <a:xfrm>
            <a:off x="5713476" y="995108"/>
            <a:ext cx="2949575" cy="0"/>
          </a:xfrm>
          <a:custGeom>
            <a:avLst/>
            <a:gdLst/>
            <a:ahLst/>
            <a:cxnLst/>
            <a:rect l="l" t="t" r="r" b="b"/>
            <a:pathLst>
              <a:path w="2949575">
                <a:moveTo>
                  <a:pt x="0" y="0"/>
                </a:moveTo>
                <a:lnTo>
                  <a:pt x="2949511" y="0"/>
                </a:lnTo>
              </a:path>
            </a:pathLst>
          </a:custGeom>
          <a:ln w="9525">
            <a:solidFill>
              <a:srgbClr val="BEBEBE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9" name="object 29"/>
          <p:cNvSpPr txBox="1">
            <a:spLocks noGrp="1"/>
          </p:cNvSpPr>
          <p:nvPr>
            <p:ph type="title"/>
          </p:nvPr>
        </p:nvSpPr>
        <p:spPr>
          <a:xfrm>
            <a:off x="5854382" y="690321"/>
            <a:ext cx="2886075" cy="26860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dirty="0">
                <a:solidFill>
                  <a:srgbClr val="40404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请问“三必管</a:t>
            </a:r>
            <a:r>
              <a:rPr sz="1600" spc="-5" dirty="0">
                <a:solidFill>
                  <a:srgbClr val="40404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”</a:t>
            </a:r>
            <a:r>
              <a:rPr sz="1600" dirty="0">
                <a:solidFill>
                  <a:srgbClr val="40404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在企业适用吗</a:t>
            </a:r>
            <a:r>
              <a:rPr sz="1600" spc="-15" dirty="0">
                <a:solidFill>
                  <a:srgbClr val="40404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？</a:t>
            </a:r>
            <a:endParaRPr sz="1600">
              <a:latin typeface="宋体" panose="02010600030101010101" pitchFamily="2" charset="-122"/>
              <a:cs typeface="宋体" panose="02010600030101010101" pitchFamily="2" charset="-122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6672262" y="1056081"/>
            <a:ext cx="1250315" cy="26860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b="1" dirty="0">
                <a:solidFill>
                  <a:srgbClr val="40404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如何能落地</a:t>
            </a:r>
            <a:r>
              <a:rPr sz="1600" b="1" spc="-15" dirty="0">
                <a:solidFill>
                  <a:srgbClr val="40404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？</a:t>
            </a:r>
            <a:endParaRPr sz="1600">
              <a:latin typeface="宋体" panose="02010600030101010101" pitchFamily="2" charset="-122"/>
              <a:cs typeface="宋体" panose="02010600030101010101" pitchFamily="2" charset="-122"/>
            </a:endParaRPr>
          </a:p>
        </p:txBody>
      </p:sp>
      <p:sp>
        <p:nvSpPr>
          <p:cNvPr id="31" name="object 31"/>
          <p:cNvSpPr/>
          <p:nvPr/>
        </p:nvSpPr>
        <p:spPr>
          <a:xfrm>
            <a:off x="323088" y="699516"/>
            <a:ext cx="5390515" cy="591820"/>
          </a:xfrm>
          <a:custGeom>
            <a:avLst/>
            <a:gdLst/>
            <a:ahLst/>
            <a:cxnLst/>
            <a:rect l="l" t="t" r="r" b="b"/>
            <a:pathLst>
              <a:path w="5390515" h="591819">
                <a:moveTo>
                  <a:pt x="0" y="0"/>
                </a:moveTo>
                <a:lnTo>
                  <a:pt x="5390388" y="0"/>
                </a:lnTo>
                <a:lnTo>
                  <a:pt x="5390388" y="591312"/>
                </a:lnTo>
                <a:lnTo>
                  <a:pt x="0" y="591312"/>
                </a:lnTo>
                <a:lnTo>
                  <a:pt x="0" y="0"/>
                </a:lnTo>
                <a:close/>
              </a:path>
            </a:pathLst>
          </a:custGeom>
          <a:solidFill>
            <a:srgbClr val="006FC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2" name="object 32"/>
          <p:cNvSpPr txBox="1"/>
          <p:nvPr/>
        </p:nvSpPr>
        <p:spPr>
          <a:xfrm>
            <a:off x="323088" y="830351"/>
            <a:ext cx="539051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60350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solidFill>
                  <a:srgbClr val="FFFFFF"/>
                </a:solidFill>
                <a:latin typeface="微软雅黑" panose="020B0503020204020204" charset="-122"/>
                <a:cs typeface="微软雅黑" panose="020B0503020204020204" charset="-122"/>
              </a:rPr>
              <a:t>二、</a:t>
            </a:r>
            <a:r>
              <a:rPr sz="1800" b="1" spc="-30" dirty="0">
                <a:solidFill>
                  <a:srgbClr val="FFFFFF"/>
                </a:solidFill>
                <a:latin typeface="微软雅黑" panose="020B0503020204020204" charset="-122"/>
                <a:cs typeface="微软雅黑" panose="020B0503020204020204" charset="-122"/>
              </a:rPr>
              <a:t> </a:t>
            </a:r>
            <a:r>
              <a:rPr sz="1800" b="1" dirty="0">
                <a:solidFill>
                  <a:srgbClr val="FFFFFF"/>
                </a:solidFill>
                <a:latin typeface="微软雅黑" panose="020B0503020204020204" charset="-122"/>
                <a:cs typeface="微软雅黑" panose="020B0503020204020204" charset="-122"/>
              </a:rPr>
              <a:t>「三管三必须」原则的核心要义与落地方法</a:t>
            </a:r>
            <a:endParaRPr sz="1800">
              <a:latin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33" name="object 33"/>
          <p:cNvSpPr/>
          <p:nvPr/>
        </p:nvSpPr>
        <p:spPr>
          <a:xfrm>
            <a:off x="5254752" y="941832"/>
            <a:ext cx="459105" cy="106680"/>
          </a:xfrm>
          <a:custGeom>
            <a:avLst/>
            <a:gdLst/>
            <a:ahLst/>
            <a:cxnLst/>
            <a:rect l="l" t="t" r="r" b="b"/>
            <a:pathLst>
              <a:path w="459104" h="106680">
                <a:moveTo>
                  <a:pt x="458724" y="106680"/>
                </a:moveTo>
                <a:lnTo>
                  <a:pt x="0" y="53340"/>
                </a:lnTo>
                <a:lnTo>
                  <a:pt x="458724" y="0"/>
                </a:lnTo>
                <a:lnTo>
                  <a:pt x="458724" y="10668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2"/>
          <p:cNvGraphicFramePr>
            <a:graphicFrameLocks noGrp="1"/>
          </p:cNvGraphicFramePr>
          <p:nvPr/>
        </p:nvGraphicFramePr>
        <p:xfrm>
          <a:off x="317182" y="1429346"/>
          <a:ext cx="8362315" cy="3522341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4180840"/>
                <a:gridCol w="4181475"/>
              </a:tblGrid>
              <a:tr h="525779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10"/>
                        </a:spcBef>
                      </a:pPr>
                      <a:r>
                        <a:rPr sz="2400" b="1" dirty="0">
                          <a:solidFill>
                            <a:srgbClr val="FFFFFF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怎样“落”地</a:t>
                      </a:r>
                      <a:endParaRPr sz="24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10287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4F81B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10"/>
                        </a:spcBef>
                      </a:pPr>
                      <a:r>
                        <a:rPr sz="2400" b="1" dirty="0">
                          <a:solidFill>
                            <a:srgbClr val="FFFFFF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如何“实”在</a:t>
                      </a:r>
                      <a:endParaRPr sz="24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10287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4F81BC"/>
                    </a:solidFill>
                  </a:tcPr>
                </a:tc>
              </a:tr>
              <a:tr h="499744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55"/>
                        </a:spcBef>
                      </a:pPr>
                      <a:r>
                        <a:rPr sz="2100" b="1" dirty="0">
                          <a:solidFill>
                            <a:srgbClr val="404040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落 在 </a:t>
                      </a:r>
                      <a:r>
                        <a:rPr sz="2100" b="1" dirty="0">
                          <a:solidFill>
                            <a:srgbClr val="C00000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思 想</a:t>
                      </a:r>
                      <a:r>
                        <a:rPr sz="2100" b="1" spc="-40" dirty="0">
                          <a:solidFill>
                            <a:srgbClr val="C00000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 </a:t>
                      </a:r>
                      <a:r>
                        <a:rPr sz="2100" b="1" dirty="0">
                          <a:solidFill>
                            <a:srgbClr val="404040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上</a:t>
                      </a:r>
                      <a:endParaRPr sz="21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8318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7E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55"/>
                        </a:spcBef>
                      </a:pPr>
                      <a:r>
                        <a:rPr sz="2100" b="1" dirty="0">
                          <a:solidFill>
                            <a:srgbClr val="404040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明 </a:t>
                      </a:r>
                      <a:r>
                        <a:rPr sz="2100" b="1" dirty="0">
                          <a:solidFill>
                            <a:srgbClr val="C00000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实</a:t>
                      </a:r>
                      <a:r>
                        <a:rPr sz="2100" b="1" spc="-20" dirty="0">
                          <a:solidFill>
                            <a:srgbClr val="C00000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 </a:t>
                      </a:r>
                      <a:r>
                        <a:rPr sz="2100" b="1" dirty="0">
                          <a:solidFill>
                            <a:srgbClr val="C00000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情</a:t>
                      </a:r>
                      <a:endParaRPr sz="21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8318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7E8"/>
                    </a:solidFill>
                  </a:tcPr>
                </a:tc>
              </a:tr>
              <a:tr h="49911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55"/>
                        </a:spcBef>
                      </a:pPr>
                      <a:r>
                        <a:rPr sz="2100" b="1" dirty="0">
                          <a:solidFill>
                            <a:srgbClr val="404040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落 在 </a:t>
                      </a:r>
                      <a:r>
                        <a:rPr sz="2100" b="1" dirty="0">
                          <a:solidFill>
                            <a:srgbClr val="C00000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方 案</a:t>
                      </a:r>
                      <a:r>
                        <a:rPr sz="2100" b="1" spc="-40" dirty="0">
                          <a:solidFill>
                            <a:srgbClr val="C00000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 </a:t>
                      </a:r>
                      <a:r>
                        <a:rPr sz="2100" b="1" dirty="0">
                          <a:solidFill>
                            <a:srgbClr val="404040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上</a:t>
                      </a:r>
                      <a:endParaRPr sz="21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8318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9ECF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55"/>
                        </a:spcBef>
                      </a:pPr>
                      <a:r>
                        <a:rPr sz="2100" b="1" dirty="0">
                          <a:solidFill>
                            <a:srgbClr val="404040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重 </a:t>
                      </a:r>
                      <a:r>
                        <a:rPr sz="2100" b="1" dirty="0">
                          <a:solidFill>
                            <a:srgbClr val="C00000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实</a:t>
                      </a:r>
                      <a:r>
                        <a:rPr sz="2100" b="1" spc="-20" dirty="0">
                          <a:solidFill>
                            <a:srgbClr val="C00000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 </a:t>
                      </a:r>
                      <a:r>
                        <a:rPr sz="2100" b="1" dirty="0">
                          <a:solidFill>
                            <a:srgbClr val="C00000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用</a:t>
                      </a:r>
                      <a:endParaRPr sz="21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8318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9ECF4"/>
                    </a:solidFill>
                  </a:tcPr>
                </a:tc>
              </a:tr>
              <a:tr h="499744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55"/>
                        </a:spcBef>
                      </a:pPr>
                      <a:r>
                        <a:rPr sz="2100" b="1" dirty="0">
                          <a:solidFill>
                            <a:srgbClr val="404040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落 在 </a:t>
                      </a:r>
                      <a:r>
                        <a:rPr sz="2100" b="1" dirty="0">
                          <a:solidFill>
                            <a:srgbClr val="C00000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人 头</a:t>
                      </a:r>
                      <a:r>
                        <a:rPr sz="2100" b="1" spc="-40" dirty="0">
                          <a:solidFill>
                            <a:srgbClr val="C00000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 </a:t>
                      </a:r>
                      <a:r>
                        <a:rPr sz="2100" b="1" dirty="0">
                          <a:solidFill>
                            <a:srgbClr val="404040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上</a:t>
                      </a:r>
                      <a:endParaRPr sz="21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8318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7E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55"/>
                        </a:spcBef>
                      </a:pPr>
                      <a:r>
                        <a:rPr sz="2100" b="1" dirty="0">
                          <a:solidFill>
                            <a:srgbClr val="404040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说 </a:t>
                      </a:r>
                      <a:r>
                        <a:rPr sz="2100" b="1" dirty="0">
                          <a:solidFill>
                            <a:srgbClr val="C00000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实</a:t>
                      </a:r>
                      <a:r>
                        <a:rPr sz="2100" b="1" spc="-20" dirty="0">
                          <a:solidFill>
                            <a:srgbClr val="C00000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 </a:t>
                      </a:r>
                      <a:r>
                        <a:rPr sz="2100" b="1" dirty="0">
                          <a:solidFill>
                            <a:srgbClr val="C00000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话</a:t>
                      </a:r>
                      <a:endParaRPr sz="21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8318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7E8"/>
                    </a:solidFill>
                  </a:tcPr>
                </a:tc>
              </a:tr>
              <a:tr h="49911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55"/>
                        </a:spcBef>
                      </a:pPr>
                      <a:r>
                        <a:rPr sz="2100" b="1" dirty="0">
                          <a:solidFill>
                            <a:srgbClr val="404040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落 在 </a:t>
                      </a:r>
                      <a:r>
                        <a:rPr sz="2100" b="1" dirty="0">
                          <a:solidFill>
                            <a:srgbClr val="C00000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行 动</a:t>
                      </a:r>
                      <a:r>
                        <a:rPr sz="2100" b="1" spc="-40" dirty="0">
                          <a:solidFill>
                            <a:srgbClr val="C00000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 </a:t>
                      </a:r>
                      <a:r>
                        <a:rPr sz="2100" b="1" dirty="0">
                          <a:solidFill>
                            <a:srgbClr val="404040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上</a:t>
                      </a:r>
                      <a:endParaRPr sz="21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8318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9ECF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55"/>
                        </a:spcBef>
                      </a:pPr>
                      <a:r>
                        <a:rPr sz="2100" b="1" dirty="0">
                          <a:solidFill>
                            <a:srgbClr val="404040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谋 </a:t>
                      </a:r>
                      <a:r>
                        <a:rPr sz="2100" b="1" dirty="0">
                          <a:solidFill>
                            <a:srgbClr val="C00000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实</a:t>
                      </a:r>
                      <a:r>
                        <a:rPr sz="2100" b="1" spc="-20" dirty="0">
                          <a:solidFill>
                            <a:srgbClr val="C00000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 </a:t>
                      </a:r>
                      <a:r>
                        <a:rPr sz="2100" b="1" dirty="0">
                          <a:solidFill>
                            <a:srgbClr val="C00000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干</a:t>
                      </a:r>
                      <a:endParaRPr sz="21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8318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9ECF4"/>
                    </a:solidFill>
                  </a:tcPr>
                </a:tc>
              </a:tr>
              <a:tr h="499744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55"/>
                        </a:spcBef>
                      </a:pPr>
                      <a:r>
                        <a:rPr sz="2100" b="1" dirty="0">
                          <a:solidFill>
                            <a:srgbClr val="404040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落 在 </a:t>
                      </a:r>
                      <a:r>
                        <a:rPr sz="2100" b="1" dirty="0">
                          <a:solidFill>
                            <a:srgbClr val="C00000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流 程</a:t>
                      </a:r>
                      <a:r>
                        <a:rPr sz="2100" b="1" spc="-40" dirty="0">
                          <a:solidFill>
                            <a:srgbClr val="C00000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 </a:t>
                      </a:r>
                      <a:r>
                        <a:rPr sz="2100" b="1" dirty="0">
                          <a:solidFill>
                            <a:srgbClr val="404040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上</a:t>
                      </a:r>
                      <a:endParaRPr sz="21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8318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7E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55"/>
                        </a:spcBef>
                      </a:pPr>
                      <a:r>
                        <a:rPr sz="2100" b="1" dirty="0">
                          <a:solidFill>
                            <a:srgbClr val="404040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出 </a:t>
                      </a:r>
                      <a:r>
                        <a:rPr sz="2100" b="1" dirty="0">
                          <a:solidFill>
                            <a:srgbClr val="C00000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实</a:t>
                      </a:r>
                      <a:r>
                        <a:rPr sz="2100" b="1" spc="-20" dirty="0">
                          <a:solidFill>
                            <a:srgbClr val="C00000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 </a:t>
                      </a:r>
                      <a:r>
                        <a:rPr sz="2100" b="1" dirty="0">
                          <a:solidFill>
                            <a:srgbClr val="C00000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招</a:t>
                      </a:r>
                      <a:endParaRPr sz="21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8318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7E8"/>
                    </a:solidFill>
                  </a:tcPr>
                </a:tc>
              </a:tr>
              <a:tr h="49911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55"/>
                        </a:spcBef>
                      </a:pPr>
                      <a:r>
                        <a:rPr sz="2100" b="1" dirty="0">
                          <a:solidFill>
                            <a:srgbClr val="404040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落 在 </a:t>
                      </a:r>
                      <a:r>
                        <a:rPr sz="2100" b="1" dirty="0">
                          <a:solidFill>
                            <a:srgbClr val="C00000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激 励</a:t>
                      </a:r>
                      <a:r>
                        <a:rPr sz="2100" b="1" spc="-40" dirty="0">
                          <a:solidFill>
                            <a:srgbClr val="C00000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 </a:t>
                      </a:r>
                      <a:r>
                        <a:rPr sz="2100" b="1" dirty="0">
                          <a:solidFill>
                            <a:srgbClr val="404040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上</a:t>
                      </a:r>
                      <a:endParaRPr sz="21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8318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9ECF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55"/>
                        </a:spcBef>
                      </a:pPr>
                      <a:r>
                        <a:rPr sz="2100" b="1" dirty="0">
                          <a:solidFill>
                            <a:srgbClr val="404040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求 </a:t>
                      </a:r>
                      <a:r>
                        <a:rPr sz="2100" b="1" dirty="0">
                          <a:solidFill>
                            <a:srgbClr val="C00000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实</a:t>
                      </a:r>
                      <a:r>
                        <a:rPr sz="2100" b="1" spc="-20" dirty="0">
                          <a:solidFill>
                            <a:srgbClr val="C00000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 </a:t>
                      </a:r>
                      <a:r>
                        <a:rPr sz="2100" b="1" dirty="0">
                          <a:solidFill>
                            <a:srgbClr val="C00000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效</a:t>
                      </a:r>
                      <a:endParaRPr sz="21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8318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9ECF4"/>
                    </a:solidFill>
                  </a:tcPr>
                </a:tc>
              </a:tr>
            </a:tbl>
          </a:graphicData>
        </a:graphic>
      </p:graphicFrame>
      <p:sp>
        <p:nvSpPr>
          <p:cNvPr id="3" name="object 3"/>
          <p:cNvSpPr/>
          <p:nvPr/>
        </p:nvSpPr>
        <p:spPr>
          <a:xfrm>
            <a:off x="5724144" y="987577"/>
            <a:ext cx="2962275" cy="0"/>
          </a:xfrm>
          <a:custGeom>
            <a:avLst/>
            <a:gdLst/>
            <a:ahLst/>
            <a:cxnLst/>
            <a:rect l="l" t="t" r="r" b="b"/>
            <a:pathLst>
              <a:path w="2962275">
                <a:moveTo>
                  <a:pt x="0" y="0"/>
                </a:moveTo>
                <a:lnTo>
                  <a:pt x="2961678" y="0"/>
                </a:lnTo>
              </a:path>
            </a:pathLst>
          </a:custGeom>
          <a:ln w="9525">
            <a:solidFill>
              <a:srgbClr val="BEBEBE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 txBox="1"/>
          <p:nvPr/>
        </p:nvSpPr>
        <p:spPr>
          <a:xfrm>
            <a:off x="5854382" y="678345"/>
            <a:ext cx="2886075" cy="26860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b="1" dirty="0">
                <a:solidFill>
                  <a:srgbClr val="40404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请问“三必管</a:t>
            </a:r>
            <a:r>
              <a:rPr sz="1600" b="1" spc="-5" dirty="0">
                <a:solidFill>
                  <a:srgbClr val="40404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”</a:t>
            </a:r>
            <a:r>
              <a:rPr sz="1600" b="1" dirty="0">
                <a:solidFill>
                  <a:srgbClr val="40404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在企业适用吗</a:t>
            </a:r>
            <a:r>
              <a:rPr sz="1600" b="1" spc="-15" dirty="0">
                <a:solidFill>
                  <a:srgbClr val="40404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？</a:t>
            </a:r>
            <a:endParaRPr sz="1600">
              <a:latin typeface="宋体" panose="02010600030101010101" pitchFamily="2" charset="-122"/>
              <a:cs typeface="宋体" panose="02010600030101010101" pitchFamily="2" charset="-122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6672262" y="1044105"/>
            <a:ext cx="1250315" cy="26860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b="1" dirty="0">
                <a:solidFill>
                  <a:srgbClr val="40404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如何能落地</a:t>
            </a:r>
            <a:r>
              <a:rPr sz="1600" b="1" spc="-15" dirty="0">
                <a:solidFill>
                  <a:srgbClr val="40404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？</a:t>
            </a:r>
            <a:endParaRPr sz="1600">
              <a:latin typeface="宋体" panose="02010600030101010101" pitchFamily="2" charset="-122"/>
              <a:cs typeface="宋体" panose="02010600030101010101" pitchFamily="2" charset="-122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323088" y="699516"/>
            <a:ext cx="5401310" cy="591820"/>
          </a:xfrm>
          <a:custGeom>
            <a:avLst/>
            <a:gdLst/>
            <a:ahLst/>
            <a:cxnLst/>
            <a:rect l="l" t="t" r="r" b="b"/>
            <a:pathLst>
              <a:path w="5401310" h="591819">
                <a:moveTo>
                  <a:pt x="0" y="0"/>
                </a:moveTo>
                <a:lnTo>
                  <a:pt x="5401056" y="0"/>
                </a:lnTo>
                <a:lnTo>
                  <a:pt x="5401056" y="591312"/>
                </a:lnTo>
                <a:lnTo>
                  <a:pt x="0" y="591312"/>
                </a:lnTo>
                <a:lnTo>
                  <a:pt x="0" y="0"/>
                </a:lnTo>
                <a:close/>
              </a:path>
            </a:pathLst>
          </a:custGeom>
          <a:solidFill>
            <a:srgbClr val="006FC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 txBox="1"/>
          <p:nvPr/>
        </p:nvSpPr>
        <p:spPr>
          <a:xfrm>
            <a:off x="323088" y="830351"/>
            <a:ext cx="540131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65430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solidFill>
                  <a:srgbClr val="FFFFFF"/>
                </a:solidFill>
                <a:latin typeface="微软雅黑" panose="020B0503020204020204" charset="-122"/>
                <a:cs typeface="微软雅黑" panose="020B0503020204020204" charset="-122"/>
              </a:rPr>
              <a:t>二、</a:t>
            </a:r>
            <a:r>
              <a:rPr sz="1800" b="1" spc="-30" dirty="0">
                <a:solidFill>
                  <a:srgbClr val="FFFFFF"/>
                </a:solidFill>
                <a:latin typeface="微软雅黑" panose="020B0503020204020204" charset="-122"/>
                <a:cs typeface="微软雅黑" panose="020B0503020204020204" charset="-122"/>
              </a:rPr>
              <a:t> </a:t>
            </a:r>
            <a:r>
              <a:rPr sz="1800" b="1" dirty="0">
                <a:solidFill>
                  <a:srgbClr val="FFFFFF"/>
                </a:solidFill>
                <a:latin typeface="微软雅黑" panose="020B0503020204020204" charset="-122"/>
                <a:cs typeface="微软雅黑" panose="020B0503020204020204" charset="-122"/>
              </a:rPr>
              <a:t>「三管三必须」原则的核心要义与落地方法</a:t>
            </a:r>
            <a:endParaRPr sz="1800">
              <a:latin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5263896" y="941832"/>
            <a:ext cx="460375" cy="106680"/>
          </a:xfrm>
          <a:custGeom>
            <a:avLst/>
            <a:gdLst/>
            <a:ahLst/>
            <a:cxnLst/>
            <a:rect l="l" t="t" r="r" b="b"/>
            <a:pathLst>
              <a:path w="460375" h="106680">
                <a:moveTo>
                  <a:pt x="460248" y="106680"/>
                </a:moveTo>
                <a:lnTo>
                  <a:pt x="0" y="53340"/>
                </a:lnTo>
                <a:lnTo>
                  <a:pt x="460248" y="0"/>
                </a:lnTo>
                <a:lnTo>
                  <a:pt x="460248" y="10668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331975" y="303275"/>
            <a:ext cx="7812405" cy="128270"/>
          </a:xfrm>
          <a:custGeom>
            <a:avLst/>
            <a:gdLst/>
            <a:ahLst/>
            <a:cxnLst/>
            <a:rect l="l" t="t" r="r" b="b"/>
            <a:pathLst>
              <a:path w="7812405" h="128270">
                <a:moveTo>
                  <a:pt x="0" y="128016"/>
                </a:moveTo>
                <a:lnTo>
                  <a:pt x="7812024" y="128016"/>
                </a:lnTo>
                <a:lnTo>
                  <a:pt x="7812024" y="0"/>
                </a:lnTo>
                <a:lnTo>
                  <a:pt x="0" y="0"/>
                </a:lnTo>
                <a:lnTo>
                  <a:pt x="0" y="128016"/>
                </a:lnTo>
                <a:close/>
              </a:path>
            </a:pathLst>
          </a:custGeom>
          <a:solidFill>
            <a:srgbClr val="006FC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0" y="4416552"/>
            <a:ext cx="9144000" cy="431800"/>
          </a:xfrm>
          <a:custGeom>
            <a:avLst/>
            <a:gdLst/>
            <a:ahLst/>
            <a:cxnLst/>
            <a:rect l="l" t="t" r="r" b="b"/>
            <a:pathLst>
              <a:path w="9144000" h="431800">
                <a:moveTo>
                  <a:pt x="0" y="0"/>
                </a:moveTo>
                <a:lnTo>
                  <a:pt x="9144000" y="0"/>
                </a:lnTo>
                <a:lnTo>
                  <a:pt x="9144000" y="431291"/>
                </a:lnTo>
                <a:lnTo>
                  <a:pt x="0" y="431291"/>
                </a:lnTo>
                <a:lnTo>
                  <a:pt x="0" y="0"/>
                </a:lnTo>
                <a:close/>
              </a:path>
            </a:pathLst>
          </a:custGeom>
          <a:solidFill>
            <a:srgbClr val="006FC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3319538" y="1138580"/>
            <a:ext cx="2343785" cy="57277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3600" spc="-10" dirty="0">
                <a:solidFill>
                  <a:srgbClr val="006FC0"/>
                </a:solidFill>
                <a:latin typeface="Calibri" panose="020F0502020204030204"/>
                <a:cs typeface="Calibri" panose="020F0502020204030204"/>
              </a:rPr>
              <a:t>PART</a:t>
            </a:r>
            <a:r>
              <a:rPr sz="3600" spc="-90" dirty="0">
                <a:solidFill>
                  <a:srgbClr val="006FC0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3600" spc="-10" dirty="0">
                <a:solidFill>
                  <a:srgbClr val="006FC0"/>
                </a:solidFill>
                <a:latin typeface="Calibri" panose="020F0502020204030204"/>
                <a:cs typeface="Calibri" panose="020F0502020204030204"/>
              </a:rPr>
              <a:t>THREE</a:t>
            </a:r>
            <a:endParaRPr sz="3600">
              <a:latin typeface="Calibri" panose="020F0502020204030204"/>
              <a:cs typeface="Calibri" panose="020F0502020204030204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2140318" y="2077288"/>
            <a:ext cx="4863465" cy="5143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200" b="1" spc="-5" dirty="0">
                <a:solidFill>
                  <a:srgbClr val="404040"/>
                </a:solidFill>
                <a:latin typeface="微软雅黑" panose="020B0503020204020204" charset="-122"/>
                <a:cs typeface="微软雅黑" panose="020B0503020204020204" charset="-122"/>
              </a:rPr>
              <a:t>3.怎样做到「尽职免责」</a:t>
            </a:r>
            <a:r>
              <a:rPr sz="3200" b="1" spc="5" dirty="0">
                <a:solidFill>
                  <a:srgbClr val="404040"/>
                </a:solidFill>
                <a:latin typeface="微软雅黑" panose="020B0503020204020204" charset="-122"/>
                <a:cs typeface="微软雅黑" panose="020B0503020204020204" charset="-122"/>
              </a:rPr>
              <a:t>？</a:t>
            </a:r>
            <a:endParaRPr sz="3200">
              <a:latin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1926856" y="2847085"/>
            <a:ext cx="5290820" cy="1358900"/>
          </a:xfrm>
          <a:custGeom>
            <a:avLst/>
            <a:gdLst/>
            <a:ahLst/>
            <a:cxnLst/>
            <a:rect l="l" t="t" r="r" b="b"/>
            <a:pathLst>
              <a:path w="5290820" h="1358900">
                <a:moveTo>
                  <a:pt x="5135689" y="12700"/>
                </a:moveTo>
                <a:lnTo>
                  <a:pt x="154597" y="12700"/>
                </a:lnTo>
                <a:lnTo>
                  <a:pt x="165557" y="0"/>
                </a:lnTo>
                <a:lnTo>
                  <a:pt x="5124119" y="0"/>
                </a:lnTo>
                <a:lnTo>
                  <a:pt x="5135689" y="12700"/>
                </a:lnTo>
                <a:close/>
              </a:path>
              <a:path w="5290820" h="1358900">
                <a:moveTo>
                  <a:pt x="5166486" y="25400"/>
                </a:moveTo>
                <a:lnTo>
                  <a:pt x="123253" y="25400"/>
                </a:lnTo>
                <a:lnTo>
                  <a:pt x="133426" y="12700"/>
                </a:lnTo>
                <a:lnTo>
                  <a:pt x="5156860" y="12700"/>
                </a:lnTo>
                <a:lnTo>
                  <a:pt x="5166486" y="25400"/>
                </a:lnTo>
                <a:close/>
              </a:path>
              <a:path w="5290820" h="1358900">
                <a:moveTo>
                  <a:pt x="153771" y="38100"/>
                </a:moveTo>
                <a:lnTo>
                  <a:pt x="104317" y="38100"/>
                </a:lnTo>
                <a:lnTo>
                  <a:pt x="113906" y="25400"/>
                </a:lnTo>
                <a:lnTo>
                  <a:pt x="163918" y="25400"/>
                </a:lnTo>
                <a:lnTo>
                  <a:pt x="153771" y="38100"/>
                </a:lnTo>
                <a:close/>
              </a:path>
              <a:path w="5290820" h="1358900">
                <a:moveTo>
                  <a:pt x="163321" y="38100"/>
                </a:moveTo>
                <a:lnTo>
                  <a:pt x="163918" y="25400"/>
                </a:lnTo>
                <a:lnTo>
                  <a:pt x="173697" y="25400"/>
                </a:lnTo>
                <a:lnTo>
                  <a:pt x="163321" y="38100"/>
                </a:lnTo>
                <a:close/>
              </a:path>
              <a:path w="5290820" h="1358900">
                <a:moveTo>
                  <a:pt x="5126964" y="38100"/>
                </a:moveTo>
                <a:lnTo>
                  <a:pt x="5116576" y="25400"/>
                </a:lnTo>
                <a:lnTo>
                  <a:pt x="5126367" y="25400"/>
                </a:lnTo>
                <a:lnTo>
                  <a:pt x="5126964" y="38100"/>
                </a:lnTo>
                <a:close/>
              </a:path>
              <a:path w="5290820" h="1358900">
                <a:moveTo>
                  <a:pt x="5185968" y="38100"/>
                </a:moveTo>
                <a:lnTo>
                  <a:pt x="5136515" y="38100"/>
                </a:lnTo>
                <a:lnTo>
                  <a:pt x="5126367" y="25400"/>
                </a:lnTo>
                <a:lnTo>
                  <a:pt x="5176380" y="25400"/>
                </a:lnTo>
                <a:lnTo>
                  <a:pt x="5185968" y="38100"/>
                </a:lnTo>
                <a:close/>
              </a:path>
              <a:path w="5290820" h="1358900">
                <a:moveTo>
                  <a:pt x="126568" y="50800"/>
                </a:moveTo>
                <a:lnTo>
                  <a:pt x="86131" y="50800"/>
                </a:lnTo>
                <a:lnTo>
                  <a:pt x="95059" y="38100"/>
                </a:lnTo>
                <a:lnTo>
                  <a:pt x="135915" y="38100"/>
                </a:lnTo>
                <a:lnTo>
                  <a:pt x="126568" y="50800"/>
                </a:lnTo>
                <a:close/>
              </a:path>
              <a:path w="5290820" h="1358900">
                <a:moveTo>
                  <a:pt x="135381" y="50800"/>
                </a:moveTo>
                <a:lnTo>
                  <a:pt x="135915" y="38100"/>
                </a:lnTo>
                <a:lnTo>
                  <a:pt x="145008" y="38100"/>
                </a:lnTo>
                <a:lnTo>
                  <a:pt x="135381" y="50800"/>
                </a:lnTo>
                <a:close/>
              </a:path>
              <a:path w="5290820" h="1358900">
                <a:moveTo>
                  <a:pt x="5154904" y="50800"/>
                </a:moveTo>
                <a:lnTo>
                  <a:pt x="5145278" y="38100"/>
                </a:lnTo>
                <a:lnTo>
                  <a:pt x="5154358" y="38100"/>
                </a:lnTo>
                <a:lnTo>
                  <a:pt x="5154904" y="50800"/>
                </a:lnTo>
                <a:close/>
              </a:path>
              <a:path w="5290820" h="1358900">
                <a:moveTo>
                  <a:pt x="5204155" y="50800"/>
                </a:moveTo>
                <a:lnTo>
                  <a:pt x="5163718" y="50800"/>
                </a:lnTo>
                <a:lnTo>
                  <a:pt x="5154358" y="38100"/>
                </a:lnTo>
                <a:lnTo>
                  <a:pt x="5195227" y="38100"/>
                </a:lnTo>
                <a:lnTo>
                  <a:pt x="5204155" y="50800"/>
                </a:lnTo>
                <a:close/>
              </a:path>
              <a:path w="5290820" h="1358900">
                <a:moveTo>
                  <a:pt x="94195" y="76200"/>
                </a:moveTo>
                <a:lnTo>
                  <a:pt x="61531" y="76200"/>
                </a:lnTo>
                <a:lnTo>
                  <a:pt x="68922" y="63500"/>
                </a:lnTo>
                <a:lnTo>
                  <a:pt x="77558" y="50800"/>
                </a:lnTo>
                <a:lnTo>
                  <a:pt x="118541" y="50800"/>
                </a:lnTo>
                <a:lnTo>
                  <a:pt x="109778" y="63500"/>
                </a:lnTo>
                <a:lnTo>
                  <a:pt x="102298" y="63500"/>
                </a:lnTo>
                <a:lnTo>
                  <a:pt x="94195" y="76200"/>
                </a:lnTo>
                <a:close/>
              </a:path>
              <a:path w="5290820" h="1358900">
                <a:moveTo>
                  <a:pt x="5220931" y="63500"/>
                </a:moveTo>
                <a:lnTo>
                  <a:pt x="5180507" y="63500"/>
                </a:lnTo>
                <a:lnTo>
                  <a:pt x="5171744" y="50800"/>
                </a:lnTo>
                <a:lnTo>
                  <a:pt x="5212727" y="50800"/>
                </a:lnTo>
                <a:lnTo>
                  <a:pt x="5220931" y="63500"/>
                </a:lnTo>
                <a:close/>
              </a:path>
              <a:path w="5290820" h="1358900">
                <a:moveTo>
                  <a:pt x="5228755" y="76200"/>
                </a:moveTo>
                <a:lnTo>
                  <a:pt x="5196090" y="76200"/>
                </a:lnTo>
                <a:lnTo>
                  <a:pt x="5187988" y="63500"/>
                </a:lnTo>
                <a:lnTo>
                  <a:pt x="5221351" y="63500"/>
                </a:lnTo>
                <a:lnTo>
                  <a:pt x="5228755" y="76200"/>
                </a:lnTo>
                <a:close/>
              </a:path>
              <a:path w="5290820" h="1358900">
                <a:moveTo>
                  <a:pt x="73304" y="101600"/>
                </a:moveTo>
                <a:lnTo>
                  <a:pt x="40500" y="101600"/>
                </a:lnTo>
                <a:lnTo>
                  <a:pt x="46723" y="88900"/>
                </a:lnTo>
                <a:lnTo>
                  <a:pt x="54101" y="76200"/>
                </a:lnTo>
                <a:lnTo>
                  <a:pt x="87312" y="76200"/>
                </a:lnTo>
                <a:lnTo>
                  <a:pt x="79921" y="88900"/>
                </a:lnTo>
                <a:lnTo>
                  <a:pt x="80327" y="88900"/>
                </a:lnTo>
                <a:lnTo>
                  <a:pt x="73304" y="101600"/>
                </a:lnTo>
                <a:close/>
              </a:path>
              <a:path w="5290820" h="1358900">
                <a:moveTo>
                  <a:pt x="5249786" y="101600"/>
                </a:moveTo>
                <a:lnTo>
                  <a:pt x="5216982" y="101600"/>
                </a:lnTo>
                <a:lnTo>
                  <a:pt x="5209959" y="88900"/>
                </a:lnTo>
                <a:lnTo>
                  <a:pt x="5210365" y="88900"/>
                </a:lnTo>
                <a:lnTo>
                  <a:pt x="5202974" y="76200"/>
                </a:lnTo>
                <a:lnTo>
                  <a:pt x="5236565" y="76200"/>
                </a:lnTo>
                <a:lnTo>
                  <a:pt x="5243563" y="88900"/>
                </a:lnTo>
                <a:lnTo>
                  <a:pt x="5249786" y="101600"/>
                </a:lnTo>
                <a:close/>
              </a:path>
              <a:path w="5290820" h="1358900">
                <a:moveTo>
                  <a:pt x="46037" y="139700"/>
                </a:moveTo>
                <a:lnTo>
                  <a:pt x="18681" y="139700"/>
                </a:lnTo>
                <a:lnTo>
                  <a:pt x="23152" y="127000"/>
                </a:lnTo>
                <a:lnTo>
                  <a:pt x="28359" y="114300"/>
                </a:lnTo>
                <a:lnTo>
                  <a:pt x="34023" y="101600"/>
                </a:lnTo>
                <a:lnTo>
                  <a:pt x="67424" y="101600"/>
                </a:lnTo>
                <a:lnTo>
                  <a:pt x="61201" y="114300"/>
                </a:lnTo>
                <a:lnTo>
                  <a:pt x="56045" y="114300"/>
                </a:lnTo>
                <a:lnTo>
                  <a:pt x="50673" y="127000"/>
                </a:lnTo>
                <a:lnTo>
                  <a:pt x="50965" y="127000"/>
                </a:lnTo>
                <a:lnTo>
                  <a:pt x="46037" y="139700"/>
                </a:lnTo>
                <a:close/>
              </a:path>
              <a:path w="5290820" h="1358900">
                <a:moveTo>
                  <a:pt x="5271604" y="139700"/>
                </a:moveTo>
                <a:lnTo>
                  <a:pt x="5244249" y="139700"/>
                </a:lnTo>
                <a:lnTo>
                  <a:pt x="5239321" y="127000"/>
                </a:lnTo>
                <a:lnTo>
                  <a:pt x="5239613" y="127000"/>
                </a:lnTo>
                <a:lnTo>
                  <a:pt x="5234241" y="114300"/>
                </a:lnTo>
                <a:lnTo>
                  <a:pt x="5229085" y="114300"/>
                </a:lnTo>
                <a:lnTo>
                  <a:pt x="5222862" y="101600"/>
                </a:lnTo>
                <a:lnTo>
                  <a:pt x="5256250" y="101600"/>
                </a:lnTo>
                <a:lnTo>
                  <a:pt x="5261927" y="114300"/>
                </a:lnTo>
                <a:lnTo>
                  <a:pt x="5267134" y="127000"/>
                </a:lnTo>
                <a:lnTo>
                  <a:pt x="5271604" y="139700"/>
                </a:lnTo>
                <a:close/>
              </a:path>
              <a:path w="5290820" h="1358900">
                <a:moveTo>
                  <a:pt x="55727" y="127000"/>
                </a:moveTo>
                <a:lnTo>
                  <a:pt x="56045" y="114300"/>
                </a:lnTo>
                <a:lnTo>
                  <a:pt x="61544" y="114300"/>
                </a:lnTo>
                <a:lnTo>
                  <a:pt x="55727" y="127000"/>
                </a:lnTo>
                <a:close/>
              </a:path>
              <a:path w="5290820" h="1358900">
                <a:moveTo>
                  <a:pt x="5234558" y="127000"/>
                </a:moveTo>
                <a:lnTo>
                  <a:pt x="5228742" y="114300"/>
                </a:lnTo>
                <a:lnTo>
                  <a:pt x="5234241" y="114300"/>
                </a:lnTo>
                <a:lnTo>
                  <a:pt x="5234558" y="127000"/>
                </a:lnTo>
                <a:close/>
              </a:path>
              <a:path w="5290820" h="1358900">
                <a:moveTo>
                  <a:pt x="41833" y="152400"/>
                </a:moveTo>
                <a:lnTo>
                  <a:pt x="14439" y="152400"/>
                </a:lnTo>
                <a:lnTo>
                  <a:pt x="18440" y="139700"/>
                </a:lnTo>
                <a:lnTo>
                  <a:pt x="46304" y="139700"/>
                </a:lnTo>
                <a:lnTo>
                  <a:pt x="41833" y="152400"/>
                </a:lnTo>
                <a:close/>
              </a:path>
              <a:path w="5290820" h="1358900">
                <a:moveTo>
                  <a:pt x="5275846" y="152400"/>
                </a:moveTo>
                <a:lnTo>
                  <a:pt x="5248452" y="152400"/>
                </a:lnTo>
                <a:lnTo>
                  <a:pt x="5243982" y="139700"/>
                </a:lnTo>
                <a:lnTo>
                  <a:pt x="5271846" y="139700"/>
                </a:lnTo>
                <a:lnTo>
                  <a:pt x="5275846" y="152400"/>
                </a:lnTo>
                <a:close/>
              </a:path>
              <a:path w="5290820" h="1358900">
                <a:moveTo>
                  <a:pt x="34772" y="165100"/>
                </a:moveTo>
                <a:lnTo>
                  <a:pt x="10528" y="165100"/>
                </a:lnTo>
                <a:lnTo>
                  <a:pt x="14224" y="152400"/>
                </a:lnTo>
                <a:lnTo>
                  <a:pt x="38290" y="152400"/>
                </a:lnTo>
                <a:lnTo>
                  <a:pt x="34772" y="165100"/>
                </a:lnTo>
                <a:close/>
              </a:path>
              <a:path w="5290820" h="1358900">
                <a:moveTo>
                  <a:pt x="5279758" y="165100"/>
                </a:moveTo>
                <a:lnTo>
                  <a:pt x="5255514" y="165100"/>
                </a:lnTo>
                <a:lnTo>
                  <a:pt x="5251996" y="152400"/>
                </a:lnTo>
                <a:lnTo>
                  <a:pt x="5276062" y="152400"/>
                </a:lnTo>
                <a:lnTo>
                  <a:pt x="5279758" y="165100"/>
                </a:lnTo>
                <a:close/>
              </a:path>
              <a:path w="5290820" h="1358900">
                <a:moveTo>
                  <a:pt x="29616" y="190500"/>
                </a:moveTo>
                <a:lnTo>
                  <a:pt x="3721" y="190500"/>
                </a:lnTo>
                <a:lnTo>
                  <a:pt x="4864" y="177800"/>
                </a:lnTo>
                <a:lnTo>
                  <a:pt x="7518" y="165100"/>
                </a:lnTo>
                <a:lnTo>
                  <a:pt x="34963" y="165100"/>
                </a:lnTo>
                <a:lnTo>
                  <a:pt x="31953" y="177800"/>
                </a:lnTo>
                <a:lnTo>
                  <a:pt x="32105" y="177800"/>
                </a:lnTo>
                <a:lnTo>
                  <a:pt x="29616" y="190500"/>
                </a:lnTo>
                <a:close/>
              </a:path>
              <a:path w="5290820" h="1358900">
                <a:moveTo>
                  <a:pt x="5286616" y="190500"/>
                </a:moveTo>
                <a:lnTo>
                  <a:pt x="5260670" y="190500"/>
                </a:lnTo>
                <a:lnTo>
                  <a:pt x="5258168" y="177800"/>
                </a:lnTo>
                <a:lnTo>
                  <a:pt x="5258333" y="177800"/>
                </a:lnTo>
                <a:lnTo>
                  <a:pt x="5255323" y="165100"/>
                </a:lnTo>
                <a:lnTo>
                  <a:pt x="5282768" y="165100"/>
                </a:lnTo>
                <a:lnTo>
                  <a:pt x="5285422" y="177800"/>
                </a:lnTo>
                <a:lnTo>
                  <a:pt x="5286616" y="190500"/>
                </a:lnTo>
                <a:close/>
              </a:path>
              <a:path w="5290820" h="1358900">
                <a:moveTo>
                  <a:pt x="27812" y="203200"/>
                </a:moveTo>
                <a:lnTo>
                  <a:pt x="1917" y="203200"/>
                </a:lnTo>
                <a:lnTo>
                  <a:pt x="2743" y="190500"/>
                </a:lnTo>
                <a:lnTo>
                  <a:pt x="28727" y="190500"/>
                </a:lnTo>
                <a:lnTo>
                  <a:pt x="27812" y="203200"/>
                </a:lnTo>
                <a:close/>
              </a:path>
              <a:path w="5290820" h="1358900">
                <a:moveTo>
                  <a:pt x="5288407" y="203200"/>
                </a:moveTo>
                <a:lnTo>
                  <a:pt x="5262473" y="203200"/>
                </a:lnTo>
                <a:lnTo>
                  <a:pt x="5261559" y="190500"/>
                </a:lnTo>
                <a:lnTo>
                  <a:pt x="5287581" y="190500"/>
                </a:lnTo>
                <a:lnTo>
                  <a:pt x="5288407" y="203200"/>
                </a:lnTo>
                <a:close/>
              </a:path>
              <a:path w="5290820" h="1358900">
                <a:moveTo>
                  <a:pt x="26009" y="215900"/>
                </a:moveTo>
                <a:lnTo>
                  <a:pt x="711" y="215900"/>
                </a:lnTo>
                <a:lnTo>
                  <a:pt x="1244" y="203200"/>
                </a:lnTo>
                <a:lnTo>
                  <a:pt x="26504" y="203200"/>
                </a:lnTo>
                <a:lnTo>
                  <a:pt x="26009" y="215900"/>
                </a:lnTo>
                <a:close/>
              </a:path>
              <a:path w="5290820" h="1358900">
                <a:moveTo>
                  <a:pt x="5289600" y="215900"/>
                </a:moveTo>
                <a:lnTo>
                  <a:pt x="5264277" y="215900"/>
                </a:lnTo>
                <a:lnTo>
                  <a:pt x="5263781" y="203200"/>
                </a:lnTo>
                <a:lnTo>
                  <a:pt x="5289080" y="203200"/>
                </a:lnTo>
                <a:lnTo>
                  <a:pt x="5289600" y="215900"/>
                </a:lnTo>
                <a:close/>
              </a:path>
              <a:path w="5290820" h="1358900">
                <a:moveTo>
                  <a:pt x="25463" y="228600"/>
                </a:moveTo>
                <a:lnTo>
                  <a:pt x="76" y="228600"/>
                </a:lnTo>
                <a:lnTo>
                  <a:pt x="317" y="215900"/>
                </a:lnTo>
                <a:lnTo>
                  <a:pt x="25692" y="215900"/>
                </a:lnTo>
                <a:lnTo>
                  <a:pt x="25463" y="228600"/>
                </a:lnTo>
                <a:close/>
              </a:path>
              <a:path w="5290820" h="1358900">
                <a:moveTo>
                  <a:pt x="5290210" y="228600"/>
                </a:moveTo>
                <a:lnTo>
                  <a:pt x="5264810" y="228600"/>
                </a:lnTo>
                <a:lnTo>
                  <a:pt x="5264594" y="215900"/>
                </a:lnTo>
                <a:lnTo>
                  <a:pt x="5289981" y="215900"/>
                </a:lnTo>
                <a:lnTo>
                  <a:pt x="5290210" y="228600"/>
                </a:lnTo>
                <a:close/>
              </a:path>
              <a:path w="5290820" h="1358900">
                <a:moveTo>
                  <a:pt x="25476" y="1130300"/>
                </a:moveTo>
                <a:lnTo>
                  <a:pt x="76" y="1130300"/>
                </a:lnTo>
                <a:lnTo>
                  <a:pt x="0" y="228600"/>
                </a:lnTo>
                <a:lnTo>
                  <a:pt x="25400" y="228600"/>
                </a:lnTo>
                <a:lnTo>
                  <a:pt x="25476" y="1130300"/>
                </a:lnTo>
                <a:close/>
              </a:path>
              <a:path w="5290820" h="1358900">
                <a:moveTo>
                  <a:pt x="5290197" y="1130300"/>
                </a:moveTo>
                <a:lnTo>
                  <a:pt x="5264810" y="1130300"/>
                </a:lnTo>
                <a:lnTo>
                  <a:pt x="5264886" y="1117600"/>
                </a:lnTo>
                <a:lnTo>
                  <a:pt x="5264873" y="228600"/>
                </a:lnTo>
                <a:lnTo>
                  <a:pt x="5290273" y="228600"/>
                </a:lnTo>
                <a:lnTo>
                  <a:pt x="5290197" y="1130300"/>
                </a:lnTo>
                <a:close/>
              </a:path>
              <a:path w="5290820" h="1358900">
                <a:moveTo>
                  <a:pt x="26034" y="1143000"/>
                </a:moveTo>
                <a:lnTo>
                  <a:pt x="685" y="1143000"/>
                </a:lnTo>
                <a:lnTo>
                  <a:pt x="304" y="1130300"/>
                </a:lnTo>
                <a:lnTo>
                  <a:pt x="25666" y="1130300"/>
                </a:lnTo>
                <a:lnTo>
                  <a:pt x="26034" y="1143000"/>
                </a:lnTo>
                <a:close/>
              </a:path>
              <a:path w="5290820" h="1358900">
                <a:moveTo>
                  <a:pt x="5289575" y="1143000"/>
                </a:moveTo>
                <a:lnTo>
                  <a:pt x="5264251" y="1143000"/>
                </a:lnTo>
                <a:lnTo>
                  <a:pt x="5264619" y="1130300"/>
                </a:lnTo>
                <a:lnTo>
                  <a:pt x="5289969" y="1130300"/>
                </a:lnTo>
                <a:lnTo>
                  <a:pt x="5289575" y="1143000"/>
                </a:lnTo>
                <a:close/>
              </a:path>
              <a:path w="5290820" h="1358900">
                <a:moveTo>
                  <a:pt x="27114" y="1155700"/>
                </a:moveTo>
                <a:lnTo>
                  <a:pt x="1879" y="1155700"/>
                </a:lnTo>
                <a:lnTo>
                  <a:pt x="1206" y="1143000"/>
                </a:lnTo>
                <a:lnTo>
                  <a:pt x="26479" y="1143000"/>
                </a:lnTo>
                <a:lnTo>
                  <a:pt x="27114" y="1155700"/>
                </a:lnTo>
                <a:close/>
              </a:path>
              <a:path w="5290820" h="1358900">
                <a:moveTo>
                  <a:pt x="5288368" y="1155700"/>
                </a:moveTo>
                <a:lnTo>
                  <a:pt x="5263172" y="1155700"/>
                </a:lnTo>
                <a:lnTo>
                  <a:pt x="5263807" y="1143000"/>
                </a:lnTo>
                <a:lnTo>
                  <a:pt x="5289042" y="1143000"/>
                </a:lnTo>
                <a:lnTo>
                  <a:pt x="5288368" y="1155700"/>
                </a:lnTo>
                <a:close/>
              </a:path>
              <a:path w="5290820" h="1358900">
                <a:moveTo>
                  <a:pt x="29718" y="1168400"/>
                </a:moveTo>
                <a:lnTo>
                  <a:pt x="3670" y="1168400"/>
                </a:lnTo>
                <a:lnTo>
                  <a:pt x="2743" y="1155700"/>
                </a:lnTo>
                <a:lnTo>
                  <a:pt x="28663" y="1155700"/>
                </a:lnTo>
                <a:lnTo>
                  <a:pt x="29718" y="1168400"/>
                </a:lnTo>
                <a:close/>
              </a:path>
              <a:path w="5290820" h="1358900">
                <a:moveTo>
                  <a:pt x="5286565" y="1168400"/>
                </a:moveTo>
                <a:lnTo>
                  <a:pt x="5260568" y="1168400"/>
                </a:lnTo>
                <a:lnTo>
                  <a:pt x="5261622" y="1155700"/>
                </a:lnTo>
                <a:lnTo>
                  <a:pt x="5287530" y="1155700"/>
                </a:lnTo>
                <a:lnTo>
                  <a:pt x="5286565" y="1168400"/>
                </a:lnTo>
                <a:close/>
              </a:path>
              <a:path w="5290820" h="1358900">
                <a:moveTo>
                  <a:pt x="42075" y="1206500"/>
                </a:moveTo>
                <a:lnTo>
                  <a:pt x="14224" y="1206500"/>
                </a:lnTo>
                <a:lnTo>
                  <a:pt x="10528" y="1193800"/>
                </a:lnTo>
                <a:lnTo>
                  <a:pt x="7518" y="1181100"/>
                </a:lnTo>
                <a:lnTo>
                  <a:pt x="4864" y="1168400"/>
                </a:lnTo>
                <a:lnTo>
                  <a:pt x="29616" y="1168400"/>
                </a:lnTo>
                <a:lnTo>
                  <a:pt x="32105" y="1181100"/>
                </a:lnTo>
                <a:lnTo>
                  <a:pt x="34772" y="1181100"/>
                </a:lnTo>
                <a:lnTo>
                  <a:pt x="38290" y="1193800"/>
                </a:lnTo>
                <a:lnTo>
                  <a:pt x="38074" y="1193800"/>
                </a:lnTo>
                <a:lnTo>
                  <a:pt x="42075" y="1206500"/>
                </a:lnTo>
                <a:close/>
              </a:path>
              <a:path w="5290820" h="1358900">
                <a:moveTo>
                  <a:pt x="5276062" y="1206500"/>
                </a:moveTo>
                <a:lnTo>
                  <a:pt x="5248211" y="1206500"/>
                </a:lnTo>
                <a:lnTo>
                  <a:pt x="5252211" y="1193800"/>
                </a:lnTo>
                <a:lnTo>
                  <a:pt x="5251996" y="1193800"/>
                </a:lnTo>
                <a:lnTo>
                  <a:pt x="5255514" y="1181100"/>
                </a:lnTo>
                <a:lnTo>
                  <a:pt x="5258168" y="1181100"/>
                </a:lnTo>
                <a:lnTo>
                  <a:pt x="5260670" y="1168400"/>
                </a:lnTo>
                <a:lnTo>
                  <a:pt x="5285422" y="1168400"/>
                </a:lnTo>
                <a:lnTo>
                  <a:pt x="5282768" y="1181100"/>
                </a:lnTo>
                <a:lnTo>
                  <a:pt x="5279758" y="1193800"/>
                </a:lnTo>
                <a:lnTo>
                  <a:pt x="5276062" y="1206500"/>
                </a:lnTo>
                <a:close/>
              </a:path>
              <a:path w="5290820" h="1358900">
                <a:moveTo>
                  <a:pt x="46304" y="1219200"/>
                </a:moveTo>
                <a:lnTo>
                  <a:pt x="18681" y="1219200"/>
                </a:lnTo>
                <a:lnTo>
                  <a:pt x="14439" y="1206500"/>
                </a:lnTo>
                <a:lnTo>
                  <a:pt x="41833" y="1206500"/>
                </a:lnTo>
                <a:lnTo>
                  <a:pt x="46304" y="1219200"/>
                </a:lnTo>
                <a:close/>
              </a:path>
              <a:path w="5290820" h="1358900">
                <a:moveTo>
                  <a:pt x="5271604" y="1219200"/>
                </a:moveTo>
                <a:lnTo>
                  <a:pt x="5243982" y="1219200"/>
                </a:lnTo>
                <a:lnTo>
                  <a:pt x="5248452" y="1206500"/>
                </a:lnTo>
                <a:lnTo>
                  <a:pt x="5275846" y="1206500"/>
                </a:lnTo>
                <a:lnTo>
                  <a:pt x="5271604" y="1219200"/>
                </a:lnTo>
                <a:close/>
              </a:path>
              <a:path w="5290820" h="1358900">
                <a:moveTo>
                  <a:pt x="80327" y="1270000"/>
                </a:moveTo>
                <a:lnTo>
                  <a:pt x="46723" y="1270000"/>
                </a:lnTo>
                <a:lnTo>
                  <a:pt x="40157" y="1257300"/>
                </a:lnTo>
                <a:lnTo>
                  <a:pt x="34023" y="1244600"/>
                </a:lnTo>
                <a:lnTo>
                  <a:pt x="28359" y="1231900"/>
                </a:lnTo>
                <a:lnTo>
                  <a:pt x="23152" y="1219200"/>
                </a:lnTo>
                <a:lnTo>
                  <a:pt x="50673" y="1219200"/>
                </a:lnTo>
                <a:lnTo>
                  <a:pt x="56045" y="1231900"/>
                </a:lnTo>
                <a:lnTo>
                  <a:pt x="55727" y="1231900"/>
                </a:lnTo>
                <a:lnTo>
                  <a:pt x="61544" y="1244600"/>
                </a:lnTo>
                <a:lnTo>
                  <a:pt x="67056" y="1244600"/>
                </a:lnTo>
                <a:lnTo>
                  <a:pt x="73685" y="1257300"/>
                </a:lnTo>
                <a:lnTo>
                  <a:pt x="73304" y="1257300"/>
                </a:lnTo>
                <a:lnTo>
                  <a:pt x="80327" y="1270000"/>
                </a:lnTo>
                <a:close/>
              </a:path>
              <a:path w="5290820" h="1358900">
                <a:moveTo>
                  <a:pt x="5243563" y="1270000"/>
                </a:moveTo>
                <a:lnTo>
                  <a:pt x="5209959" y="1270000"/>
                </a:lnTo>
                <a:lnTo>
                  <a:pt x="5216982" y="1257300"/>
                </a:lnTo>
                <a:lnTo>
                  <a:pt x="5216588" y="1257300"/>
                </a:lnTo>
                <a:lnTo>
                  <a:pt x="5223217" y="1244600"/>
                </a:lnTo>
                <a:lnTo>
                  <a:pt x="5228742" y="1244600"/>
                </a:lnTo>
                <a:lnTo>
                  <a:pt x="5234558" y="1231900"/>
                </a:lnTo>
                <a:lnTo>
                  <a:pt x="5234241" y="1231900"/>
                </a:lnTo>
                <a:lnTo>
                  <a:pt x="5239613" y="1219200"/>
                </a:lnTo>
                <a:lnTo>
                  <a:pt x="5267134" y="1219200"/>
                </a:lnTo>
                <a:lnTo>
                  <a:pt x="5261927" y="1231900"/>
                </a:lnTo>
                <a:lnTo>
                  <a:pt x="5256250" y="1244600"/>
                </a:lnTo>
                <a:lnTo>
                  <a:pt x="5250129" y="1257300"/>
                </a:lnTo>
                <a:lnTo>
                  <a:pt x="5243563" y="1270000"/>
                </a:lnTo>
                <a:close/>
              </a:path>
              <a:path w="5290820" h="1358900">
                <a:moveTo>
                  <a:pt x="110261" y="1295400"/>
                </a:moveTo>
                <a:lnTo>
                  <a:pt x="68922" y="1295400"/>
                </a:lnTo>
                <a:lnTo>
                  <a:pt x="61125" y="1282700"/>
                </a:lnTo>
                <a:lnTo>
                  <a:pt x="53720" y="1270000"/>
                </a:lnTo>
                <a:lnTo>
                  <a:pt x="86880" y="1270000"/>
                </a:lnTo>
                <a:lnTo>
                  <a:pt x="94640" y="1282700"/>
                </a:lnTo>
                <a:lnTo>
                  <a:pt x="101828" y="1282700"/>
                </a:lnTo>
                <a:lnTo>
                  <a:pt x="110261" y="1295400"/>
                </a:lnTo>
                <a:close/>
              </a:path>
              <a:path w="5290820" h="1358900">
                <a:moveTo>
                  <a:pt x="5221351" y="1295400"/>
                </a:moveTo>
                <a:lnTo>
                  <a:pt x="5180012" y="1295400"/>
                </a:lnTo>
                <a:lnTo>
                  <a:pt x="5188458" y="1282700"/>
                </a:lnTo>
                <a:lnTo>
                  <a:pt x="5195646" y="1282700"/>
                </a:lnTo>
                <a:lnTo>
                  <a:pt x="5203405" y="1270000"/>
                </a:lnTo>
                <a:lnTo>
                  <a:pt x="5236565" y="1270000"/>
                </a:lnTo>
                <a:lnTo>
                  <a:pt x="5229161" y="1282700"/>
                </a:lnTo>
                <a:lnTo>
                  <a:pt x="5221351" y="1295400"/>
                </a:lnTo>
                <a:close/>
              </a:path>
              <a:path w="5290820" h="1358900">
                <a:moveTo>
                  <a:pt x="127088" y="1308100"/>
                </a:moveTo>
                <a:lnTo>
                  <a:pt x="85661" y="1308100"/>
                </a:lnTo>
                <a:lnTo>
                  <a:pt x="77558" y="1295400"/>
                </a:lnTo>
                <a:lnTo>
                  <a:pt x="118033" y="1295400"/>
                </a:lnTo>
                <a:lnTo>
                  <a:pt x="127088" y="1308100"/>
                </a:lnTo>
                <a:close/>
              </a:path>
              <a:path w="5290820" h="1358900">
                <a:moveTo>
                  <a:pt x="5204625" y="1308100"/>
                </a:moveTo>
                <a:lnTo>
                  <a:pt x="5163197" y="1308100"/>
                </a:lnTo>
                <a:lnTo>
                  <a:pt x="5172252" y="1295400"/>
                </a:lnTo>
                <a:lnTo>
                  <a:pt x="5212727" y="1295400"/>
                </a:lnTo>
                <a:lnTo>
                  <a:pt x="5204625" y="1308100"/>
                </a:lnTo>
                <a:close/>
              </a:path>
              <a:path w="5290820" h="1358900">
                <a:moveTo>
                  <a:pt x="154343" y="1320800"/>
                </a:moveTo>
                <a:lnTo>
                  <a:pt x="103809" y="1320800"/>
                </a:lnTo>
                <a:lnTo>
                  <a:pt x="95059" y="1308100"/>
                </a:lnTo>
                <a:lnTo>
                  <a:pt x="144449" y="1308100"/>
                </a:lnTo>
                <a:lnTo>
                  <a:pt x="154343" y="1320800"/>
                </a:lnTo>
                <a:close/>
              </a:path>
              <a:path w="5290820" h="1358900">
                <a:moveTo>
                  <a:pt x="5185968" y="1320800"/>
                </a:moveTo>
                <a:lnTo>
                  <a:pt x="5135943" y="1320800"/>
                </a:lnTo>
                <a:lnTo>
                  <a:pt x="5145836" y="1308100"/>
                </a:lnTo>
                <a:lnTo>
                  <a:pt x="5195227" y="1308100"/>
                </a:lnTo>
                <a:lnTo>
                  <a:pt x="5185968" y="1320800"/>
                </a:lnTo>
                <a:close/>
              </a:path>
              <a:path w="5290820" h="1358900">
                <a:moveTo>
                  <a:pt x="193890" y="1333500"/>
                </a:moveTo>
                <a:lnTo>
                  <a:pt x="123253" y="1333500"/>
                </a:lnTo>
                <a:lnTo>
                  <a:pt x="113906" y="1320800"/>
                </a:lnTo>
                <a:lnTo>
                  <a:pt x="183083" y="1320800"/>
                </a:lnTo>
                <a:lnTo>
                  <a:pt x="193890" y="1333500"/>
                </a:lnTo>
                <a:close/>
              </a:path>
              <a:path w="5290820" h="1358900">
                <a:moveTo>
                  <a:pt x="5166486" y="1333500"/>
                </a:moveTo>
                <a:lnTo>
                  <a:pt x="5096395" y="1333500"/>
                </a:lnTo>
                <a:lnTo>
                  <a:pt x="5107190" y="1320800"/>
                </a:lnTo>
                <a:lnTo>
                  <a:pt x="5176380" y="1320800"/>
                </a:lnTo>
                <a:lnTo>
                  <a:pt x="5166486" y="1333500"/>
                </a:lnTo>
                <a:close/>
              </a:path>
              <a:path w="5290820" h="1358900">
                <a:moveTo>
                  <a:pt x="5146408" y="1346200"/>
                </a:moveTo>
                <a:lnTo>
                  <a:pt x="143878" y="1346200"/>
                </a:lnTo>
                <a:lnTo>
                  <a:pt x="133426" y="1333500"/>
                </a:lnTo>
                <a:lnTo>
                  <a:pt x="5156860" y="1333500"/>
                </a:lnTo>
                <a:lnTo>
                  <a:pt x="5146408" y="1346200"/>
                </a:lnTo>
                <a:close/>
              </a:path>
              <a:path w="5290820" h="1358900">
                <a:moveTo>
                  <a:pt x="5102098" y="1358900"/>
                </a:moveTo>
                <a:lnTo>
                  <a:pt x="188175" y="1358900"/>
                </a:lnTo>
                <a:lnTo>
                  <a:pt x="176758" y="1346200"/>
                </a:lnTo>
                <a:lnTo>
                  <a:pt x="5113528" y="1346200"/>
                </a:lnTo>
                <a:lnTo>
                  <a:pt x="5102098" y="1358900"/>
                </a:lnTo>
                <a:close/>
              </a:path>
            </a:pathLst>
          </a:custGeom>
          <a:solidFill>
            <a:srgbClr val="C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 txBox="1"/>
          <p:nvPr/>
        </p:nvSpPr>
        <p:spPr>
          <a:xfrm>
            <a:off x="2083714" y="3119373"/>
            <a:ext cx="3376295" cy="756920"/>
          </a:xfrm>
          <a:prstGeom prst="rect">
            <a:avLst/>
          </a:prstGeom>
        </p:spPr>
        <p:txBody>
          <a:bodyPr vert="horz" wrap="square" lIns="0" tIns="134620" rIns="0" bIns="0" rtlCol="0">
            <a:spAutoFit/>
          </a:bodyPr>
          <a:lstStyle/>
          <a:p>
            <a:pPr marL="298450" indent="-285750">
              <a:lnSpc>
                <a:spcPct val="100000"/>
              </a:lnSpc>
              <a:spcBef>
                <a:spcPts val="1060"/>
              </a:spcBef>
              <a:buFont typeface="Wingdings" panose="05000000000000000000"/>
              <a:buChar char=""/>
              <a:tabLst>
                <a:tab pos="297815" algn="l"/>
                <a:tab pos="298450" algn="l"/>
              </a:tabLst>
            </a:pPr>
            <a:r>
              <a:rPr sz="1600" b="1" dirty="0">
                <a:solidFill>
                  <a:srgbClr val="585858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落实企业安全责任的载体是什么</a:t>
            </a:r>
            <a:r>
              <a:rPr sz="1600" b="1" spc="-15" dirty="0">
                <a:solidFill>
                  <a:srgbClr val="585858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？</a:t>
            </a:r>
            <a:endParaRPr sz="1600"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 marL="298450" indent="-285750">
              <a:lnSpc>
                <a:spcPct val="100000"/>
              </a:lnSpc>
              <a:spcBef>
                <a:spcPts val="960"/>
              </a:spcBef>
              <a:buFont typeface="Wingdings" panose="05000000000000000000"/>
              <a:buChar char=""/>
              <a:tabLst>
                <a:tab pos="297815" algn="l"/>
                <a:tab pos="298450" algn="l"/>
              </a:tabLst>
            </a:pPr>
            <a:r>
              <a:rPr sz="1600" b="1" dirty="0">
                <a:solidFill>
                  <a:srgbClr val="585858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「尽职免责」的方式及应用案</a:t>
            </a:r>
            <a:r>
              <a:rPr sz="1600" b="1" spc="-15" dirty="0">
                <a:solidFill>
                  <a:srgbClr val="585858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例</a:t>
            </a:r>
            <a:endParaRPr sz="1600">
              <a:latin typeface="宋体" panose="02010600030101010101" pitchFamily="2" charset="-122"/>
              <a:cs typeface="宋体" panose="02010600030101010101" pitchFamily="2" charset="-122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5284144" y="3182810"/>
            <a:ext cx="296545" cy="849630"/>
          </a:xfrm>
          <a:custGeom>
            <a:avLst/>
            <a:gdLst/>
            <a:ahLst/>
            <a:cxnLst/>
            <a:rect l="l" t="t" r="r" b="b"/>
            <a:pathLst>
              <a:path w="296545" h="849629">
                <a:moveTo>
                  <a:pt x="216251" y="19050"/>
                </a:moveTo>
                <a:lnTo>
                  <a:pt x="152472" y="19050"/>
                </a:lnTo>
                <a:lnTo>
                  <a:pt x="154402" y="17780"/>
                </a:lnTo>
                <a:lnTo>
                  <a:pt x="155139" y="16510"/>
                </a:lnTo>
                <a:lnTo>
                  <a:pt x="159977" y="15239"/>
                </a:lnTo>
                <a:lnTo>
                  <a:pt x="160676" y="13969"/>
                </a:lnTo>
                <a:lnTo>
                  <a:pt x="166734" y="12700"/>
                </a:lnTo>
                <a:lnTo>
                  <a:pt x="167229" y="12700"/>
                </a:lnTo>
                <a:lnTo>
                  <a:pt x="174443" y="10160"/>
                </a:lnTo>
                <a:lnTo>
                  <a:pt x="183117" y="8889"/>
                </a:lnTo>
                <a:lnTo>
                  <a:pt x="192946" y="6350"/>
                </a:lnTo>
                <a:lnTo>
                  <a:pt x="214651" y="3810"/>
                </a:lnTo>
                <a:lnTo>
                  <a:pt x="252802" y="0"/>
                </a:lnTo>
                <a:lnTo>
                  <a:pt x="295905" y="0"/>
                </a:lnTo>
                <a:lnTo>
                  <a:pt x="296032" y="15239"/>
                </a:lnTo>
                <a:lnTo>
                  <a:pt x="267280" y="15239"/>
                </a:lnTo>
                <a:lnTo>
                  <a:pt x="253487" y="16510"/>
                </a:lnTo>
                <a:lnTo>
                  <a:pt x="240546" y="16510"/>
                </a:lnTo>
                <a:lnTo>
                  <a:pt x="227960" y="17780"/>
                </a:lnTo>
                <a:lnTo>
                  <a:pt x="228125" y="17780"/>
                </a:lnTo>
                <a:lnTo>
                  <a:pt x="216251" y="19050"/>
                </a:lnTo>
                <a:close/>
              </a:path>
              <a:path w="296545" h="849629">
                <a:moveTo>
                  <a:pt x="205342" y="20319"/>
                </a:moveTo>
                <a:lnTo>
                  <a:pt x="150236" y="20319"/>
                </a:lnTo>
                <a:lnTo>
                  <a:pt x="151837" y="19050"/>
                </a:lnTo>
                <a:lnTo>
                  <a:pt x="216429" y="19050"/>
                </a:lnTo>
                <a:lnTo>
                  <a:pt x="205342" y="20319"/>
                </a:lnTo>
                <a:close/>
              </a:path>
              <a:path w="296545" h="849629">
                <a:moveTo>
                  <a:pt x="144013" y="398727"/>
                </a:moveTo>
                <a:lnTo>
                  <a:pt x="144102" y="30480"/>
                </a:lnTo>
                <a:lnTo>
                  <a:pt x="147303" y="22860"/>
                </a:lnTo>
                <a:lnTo>
                  <a:pt x="148192" y="21589"/>
                </a:lnTo>
                <a:lnTo>
                  <a:pt x="149462" y="20319"/>
                </a:lnTo>
                <a:lnTo>
                  <a:pt x="205545" y="20319"/>
                </a:lnTo>
                <a:lnTo>
                  <a:pt x="195321" y="21589"/>
                </a:lnTo>
                <a:lnTo>
                  <a:pt x="195563" y="21589"/>
                </a:lnTo>
                <a:lnTo>
                  <a:pt x="186266" y="24130"/>
                </a:lnTo>
                <a:lnTo>
                  <a:pt x="186558" y="24130"/>
                </a:lnTo>
                <a:lnTo>
                  <a:pt x="178278" y="25400"/>
                </a:lnTo>
                <a:lnTo>
                  <a:pt x="178646" y="25400"/>
                </a:lnTo>
                <a:lnTo>
                  <a:pt x="171433" y="27939"/>
                </a:lnTo>
                <a:lnTo>
                  <a:pt x="171928" y="27939"/>
                </a:lnTo>
                <a:lnTo>
                  <a:pt x="165870" y="29210"/>
                </a:lnTo>
                <a:lnTo>
                  <a:pt x="166556" y="29210"/>
                </a:lnTo>
                <a:lnTo>
                  <a:pt x="164136" y="30480"/>
                </a:lnTo>
                <a:lnTo>
                  <a:pt x="162441" y="30480"/>
                </a:lnTo>
                <a:lnTo>
                  <a:pt x="160498" y="31750"/>
                </a:lnTo>
                <a:lnTo>
                  <a:pt x="159888" y="31750"/>
                </a:lnTo>
                <a:lnTo>
                  <a:pt x="159012" y="33019"/>
                </a:lnTo>
                <a:lnTo>
                  <a:pt x="159888" y="33019"/>
                </a:lnTo>
                <a:lnTo>
                  <a:pt x="159888" y="397510"/>
                </a:lnTo>
                <a:lnTo>
                  <a:pt x="144890" y="397510"/>
                </a:lnTo>
                <a:lnTo>
                  <a:pt x="144013" y="398727"/>
                </a:lnTo>
                <a:close/>
              </a:path>
              <a:path w="296545" h="849629">
                <a:moveTo>
                  <a:pt x="161717" y="31750"/>
                </a:moveTo>
                <a:lnTo>
                  <a:pt x="162441" y="30480"/>
                </a:lnTo>
                <a:lnTo>
                  <a:pt x="164136" y="30480"/>
                </a:lnTo>
                <a:lnTo>
                  <a:pt x="161717" y="31750"/>
                </a:lnTo>
                <a:close/>
              </a:path>
              <a:path w="296545" h="849629">
                <a:moveTo>
                  <a:pt x="159888" y="31785"/>
                </a:moveTo>
                <a:close/>
              </a:path>
              <a:path w="296545" h="849629">
                <a:moveTo>
                  <a:pt x="159888" y="31953"/>
                </a:moveTo>
                <a:lnTo>
                  <a:pt x="159914" y="31750"/>
                </a:lnTo>
                <a:lnTo>
                  <a:pt x="159888" y="31953"/>
                </a:lnTo>
                <a:close/>
              </a:path>
              <a:path w="296545" h="849629">
                <a:moveTo>
                  <a:pt x="159936" y="32108"/>
                </a:moveTo>
                <a:lnTo>
                  <a:pt x="159990" y="31750"/>
                </a:lnTo>
                <a:lnTo>
                  <a:pt x="160295" y="31750"/>
                </a:lnTo>
                <a:lnTo>
                  <a:pt x="159936" y="32108"/>
                </a:lnTo>
                <a:close/>
              </a:path>
              <a:path w="296545" h="849629">
                <a:moveTo>
                  <a:pt x="159888" y="32729"/>
                </a:moveTo>
                <a:lnTo>
                  <a:pt x="159923" y="32359"/>
                </a:lnTo>
                <a:lnTo>
                  <a:pt x="160295" y="31750"/>
                </a:lnTo>
                <a:lnTo>
                  <a:pt x="161133" y="31750"/>
                </a:lnTo>
                <a:lnTo>
                  <a:pt x="159888" y="32729"/>
                </a:lnTo>
                <a:close/>
              </a:path>
              <a:path w="296545" h="849629">
                <a:moveTo>
                  <a:pt x="159025" y="33019"/>
                </a:moveTo>
                <a:lnTo>
                  <a:pt x="159886" y="31789"/>
                </a:lnTo>
                <a:lnTo>
                  <a:pt x="159614" y="32430"/>
                </a:lnTo>
                <a:lnTo>
                  <a:pt x="159025" y="33019"/>
                </a:lnTo>
                <a:close/>
              </a:path>
              <a:path w="296545" h="849629">
                <a:moveTo>
                  <a:pt x="159614" y="32430"/>
                </a:moveTo>
                <a:lnTo>
                  <a:pt x="159884" y="31818"/>
                </a:lnTo>
                <a:lnTo>
                  <a:pt x="159771" y="32186"/>
                </a:lnTo>
                <a:lnTo>
                  <a:pt x="159685" y="32359"/>
                </a:lnTo>
                <a:close/>
              </a:path>
              <a:path w="296545" h="849629">
                <a:moveTo>
                  <a:pt x="159685" y="32359"/>
                </a:moveTo>
                <a:lnTo>
                  <a:pt x="159872" y="31986"/>
                </a:lnTo>
                <a:lnTo>
                  <a:pt x="159858" y="32186"/>
                </a:lnTo>
                <a:lnTo>
                  <a:pt x="159685" y="32359"/>
                </a:lnTo>
                <a:close/>
              </a:path>
              <a:path w="296545" h="849629">
                <a:moveTo>
                  <a:pt x="159520" y="33019"/>
                </a:moveTo>
                <a:lnTo>
                  <a:pt x="159355" y="33019"/>
                </a:lnTo>
                <a:lnTo>
                  <a:pt x="159685" y="32359"/>
                </a:lnTo>
                <a:lnTo>
                  <a:pt x="159858" y="32186"/>
                </a:lnTo>
                <a:lnTo>
                  <a:pt x="159836" y="32502"/>
                </a:lnTo>
                <a:lnTo>
                  <a:pt x="159520" y="33019"/>
                </a:lnTo>
                <a:close/>
              </a:path>
              <a:path w="296545" h="849629">
                <a:moveTo>
                  <a:pt x="159355" y="33019"/>
                </a:moveTo>
                <a:lnTo>
                  <a:pt x="159025" y="33019"/>
                </a:lnTo>
                <a:lnTo>
                  <a:pt x="159614" y="32430"/>
                </a:lnTo>
                <a:lnTo>
                  <a:pt x="159355" y="33019"/>
                </a:lnTo>
                <a:close/>
              </a:path>
              <a:path w="296545" h="849629">
                <a:moveTo>
                  <a:pt x="159520" y="33019"/>
                </a:moveTo>
                <a:lnTo>
                  <a:pt x="159836" y="32502"/>
                </a:lnTo>
                <a:lnTo>
                  <a:pt x="159816" y="32787"/>
                </a:lnTo>
                <a:lnTo>
                  <a:pt x="159520" y="33019"/>
                </a:lnTo>
                <a:close/>
              </a:path>
              <a:path w="296545" h="849629">
                <a:moveTo>
                  <a:pt x="159888" y="33019"/>
                </a:moveTo>
                <a:lnTo>
                  <a:pt x="159888" y="32729"/>
                </a:lnTo>
                <a:lnTo>
                  <a:pt x="159888" y="33019"/>
                </a:lnTo>
                <a:close/>
              </a:path>
              <a:path w="296545" h="849629">
                <a:moveTo>
                  <a:pt x="159799" y="33019"/>
                </a:moveTo>
                <a:lnTo>
                  <a:pt x="159520" y="33019"/>
                </a:lnTo>
                <a:lnTo>
                  <a:pt x="159816" y="32787"/>
                </a:lnTo>
                <a:lnTo>
                  <a:pt x="159799" y="33019"/>
                </a:lnTo>
                <a:close/>
              </a:path>
              <a:path w="296545" h="849629">
                <a:moveTo>
                  <a:pt x="144439" y="398779"/>
                </a:moveTo>
                <a:lnTo>
                  <a:pt x="144013" y="398779"/>
                </a:lnTo>
                <a:lnTo>
                  <a:pt x="144890" y="397510"/>
                </a:lnTo>
                <a:lnTo>
                  <a:pt x="144439" y="398779"/>
                </a:lnTo>
                <a:close/>
              </a:path>
              <a:path w="296545" h="849629">
                <a:moveTo>
                  <a:pt x="154440" y="411479"/>
                </a:moveTo>
                <a:lnTo>
                  <a:pt x="98357" y="411479"/>
                </a:lnTo>
                <a:lnTo>
                  <a:pt x="108580" y="408939"/>
                </a:lnTo>
                <a:lnTo>
                  <a:pt x="108339" y="408939"/>
                </a:lnTo>
                <a:lnTo>
                  <a:pt x="117635" y="407670"/>
                </a:lnTo>
                <a:lnTo>
                  <a:pt x="117343" y="407670"/>
                </a:lnTo>
                <a:lnTo>
                  <a:pt x="125624" y="406400"/>
                </a:lnTo>
                <a:lnTo>
                  <a:pt x="125255" y="406400"/>
                </a:lnTo>
                <a:lnTo>
                  <a:pt x="132469" y="403860"/>
                </a:lnTo>
                <a:lnTo>
                  <a:pt x="131974" y="403860"/>
                </a:lnTo>
                <a:lnTo>
                  <a:pt x="138044" y="402589"/>
                </a:lnTo>
                <a:lnTo>
                  <a:pt x="137346" y="402589"/>
                </a:lnTo>
                <a:lnTo>
                  <a:pt x="142185" y="400050"/>
                </a:lnTo>
                <a:lnTo>
                  <a:pt x="144013" y="400050"/>
                </a:lnTo>
                <a:lnTo>
                  <a:pt x="144092" y="399813"/>
                </a:lnTo>
                <a:lnTo>
                  <a:pt x="144547" y="398779"/>
                </a:lnTo>
                <a:lnTo>
                  <a:pt x="144890" y="397510"/>
                </a:lnTo>
                <a:lnTo>
                  <a:pt x="159888" y="397510"/>
                </a:lnTo>
                <a:lnTo>
                  <a:pt x="156599" y="408939"/>
                </a:lnTo>
                <a:lnTo>
                  <a:pt x="155710" y="410210"/>
                </a:lnTo>
                <a:lnTo>
                  <a:pt x="154440" y="411479"/>
                </a:lnTo>
                <a:close/>
              </a:path>
              <a:path w="296545" h="849629">
                <a:moveTo>
                  <a:pt x="144013" y="398779"/>
                </a:moveTo>
                <a:close/>
              </a:path>
              <a:path w="296545" h="849629">
                <a:moveTo>
                  <a:pt x="144013" y="399070"/>
                </a:moveTo>
                <a:lnTo>
                  <a:pt x="144013" y="398779"/>
                </a:lnTo>
                <a:lnTo>
                  <a:pt x="144013" y="399070"/>
                </a:lnTo>
                <a:close/>
              </a:path>
              <a:path w="296545" h="849629">
                <a:moveTo>
                  <a:pt x="144086" y="399012"/>
                </a:moveTo>
                <a:lnTo>
                  <a:pt x="144102" y="398779"/>
                </a:lnTo>
                <a:lnTo>
                  <a:pt x="144382" y="398779"/>
                </a:lnTo>
                <a:lnTo>
                  <a:pt x="144086" y="399012"/>
                </a:lnTo>
                <a:close/>
              </a:path>
              <a:path w="296545" h="849629">
                <a:moveTo>
                  <a:pt x="144030" y="399813"/>
                </a:moveTo>
                <a:lnTo>
                  <a:pt x="144086" y="399012"/>
                </a:lnTo>
                <a:lnTo>
                  <a:pt x="144382" y="398779"/>
                </a:lnTo>
                <a:lnTo>
                  <a:pt x="144174" y="399524"/>
                </a:lnTo>
                <a:lnTo>
                  <a:pt x="144030" y="399813"/>
                </a:lnTo>
                <a:close/>
              </a:path>
              <a:path w="296545" h="849629">
                <a:moveTo>
                  <a:pt x="144174" y="399524"/>
                </a:moveTo>
                <a:lnTo>
                  <a:pt x="144439" y="398779"/>
                </a:lnTo>
                <a:lnTo>
                  <a:pt x="144174" y="399524"/>
                </a:lnTo>
                <a:close/>
              </a:path>
              <a:path w="296545" h="849629">
                <a:moveTo>
                  <a:pt x="143912" y="400050"/>
                </a:moveTo>
                <a:lnTo>
                  <a:pt x="142769" y="400050"/>
                </a:lnTo>
                <a:lnTo>
                  <a:pt x="144013" y="399070"/>
                </a:lnTo>
                <a:lnTo>
                  <a:pt x="143912" y="400050"/>
                </a:lnTo>
                <a:close/>
              </a:path>
              <a:path w="296545" h="849629">
                <a:moveTo>
                  <a:pt x="144020" y="399960"/>
                </a:moveTo>
                <a:lnTo>
                  <a:pt x="144030" y="399813"/>
                </a:lnTo>
                <a:lnTo>
                  <a:pt x="144174" y="399524"/>
                </a:lnTo>
                <a:lnTo>
                  <a:pt x="144020" y="399960"/>
                </a:lnTo>
                <a:close/>
              </a:path>
              <a:path w="296545" h="849629">
                <a:moveTo>
                  <a:pt x="143988" y="400050"/>
                </a:moveTo>
                <a:lnTo>
                  <a:pt x="144013" y="399846"/>
                </a:lnTo>
                <a:lnTo>
                  <a:pt x="143988" y="400050"/>
                </a:lnTo>
                <a:close/>
              </a:path>
              <a:path w="296545" h="849629">
                <a:moveTo>
                  <a:pt x="144013" y="400050"/>
                </a:moveTo>
                <a:close/>
              </a:path>
              <a:path w="296545" h="849629">
                <a:moveTo>
                  <a:pt x="152065" y="412750"/>
                </a:moveTo>
                <a:lnTo>
                  <a:pt x="87473" y="412750"/>
                </a:lnTo>
                <a:lnTo>
                  <a:pt x="98560" y="411479"/>
                </a:lnTo>
                <a:lnTo>
                  <a:pt x="153678" y="411479"/>
                </a:lnTo>
                <a:lnTo>
                  <a:pt x="152065" y="412750"/>
                </a:lnTo>
                <a:close/>
              </a:path>
              <a:path w="296545" h="849629">
                <a:moveTo>
                  <a:pt x="143924" y="416560"/>
                </a:moveTo>
                <a:lnTo>
                  <a:pt x="22462" y="416560"/>
                </a:lnTo>
                <a:lnTo>
                  <a:pt x="36762" y="415289"/>
                </a:lnTo>
                <a:lnTo>
                  <a:pt x="50275" y="415289"/>
                </a:lnTo>
                <a:lnTo>
                  <a:pt x="63508" y="414020"/>
                </a:lnTo>
                <a:lnTo>
                  <a:pt x="75776" y="414020"/>
                </a:lnTo>
                <a:lnTo>
                  <a:pt x="87651" y="412750"/>
                </a:lnTo>
                <a:lnTo>
                  <a:pt x="151430" y="412750"/>
                </a:lnTo>
                <a:lnTo>
                  <a:pt x="149500" y="414020"/>
                </a:lnTo>
                <a:lnTo>
                  <a:pt x="148763" y="415289"/>
                </a:lnTo>
                <a:lnTo>
                  <a:pt x="143924" y="416560"/>
                </a:lnTo>
                <a:close/>
              </a:path>
              <a:path w="296545" h="849629">
                <a:moveTo>
                  <a:pt x="7996" y="431800"/>
                </a:moveTo>
                <a:lnTo>
                  <a:pt x="3932" y="431800"/>
                </a:lnTo>
                <a:lnTo>
                  <a:pt x="2294" y="430529"/>
                </a:lnTo>
                <a:lnTo>
                  <a:pt x="1049" y="427989"/>
                </a:lnTo>
                <a:lnTo>
                  <a:pt x="262" y="426720"/>
                </a:lnTo>
                <a:lnTo>
                  <a:pt x="0" y="424160"/>
                </a:lnTo>
                <a:lnTo>
                  <a:pt x="262" y="422910"/>
                </a:lnTo>
                <a:lnTo>
                  <a:pt x="1049" y="420370"/>
                </a:lnTo>
                <a:lnTo>
                  <a:pt x="2294" y="419100"/>
                </a:lnTo>
                <a:lnTo>
                  <a:pt x="3932" y="417829"/>
                </a:lnTo>
                <a:lnTo>
                  <a:pt x="5825" y="416560"/>
                </a:lnTo>
                <a:lnTo>
                  <a:pt x="7996" y="416560"/>
                </a:lnTo>
                <a:lnTo>
                  <a:pt x="7996" y="431800"/>
                </a:lnTo>
                <a:close/>
              </a:path>
              <a:path w="296545" h="849629">
                <a:moveTo>
                  <a:pt x="51240" y="431800"/>
                </a:moveTo>
                <a:lnTo>
                  <a:pt x="7996" y="431800"/>
                </a:lnTo>
                <a:lnTo>
                  <a:pt x="7996" y="416560"/>
                </a:lnTo>
                <a:lnTo>
                  <a:pt x="37295" y="416560"/>
                </a:lnTo>
                <a:lnTo>
                  <a:pt x="51240" y="417829"/>
                </a:lnTo>
                <a:lnTo>
                  <a:pt x="64473" y="417829"/>
                </a:lnTo>
                <a:lnTo>
                  <a:pt x="89441" y="420370"/>
                </a:lnTo>
                <a:lnTo>
                  <a:pt x="100732" y="421639"/>
                </a:lnTo>
                <a:lnTo>
                  <a:pt x="110955" y="422910"/>
                </a:lnTo>
                <a:lnTo>
                  <a:pt x="115799" y="424160"/>
                </a:lnTo>
                <a:lnTo>
                  <a:pt x="110955" y="425450"/>
                </a:lnTo>
                <a:lnTo>
                  <a:pt x="89251" y="427989"/>
                </a:lnTo>
                <a:lnTo>
                  <a:pt x="51240" y="431800"/>
                </a:lnTo>
                <a:close/>
              </a:path>
              <a:path w="296545" h="849629">
                <a:moveTo>
                  <a:pt x="115799" y="424160"/>
                </a:moveTo>
                <a:lnTo>
                  <a:pt x="110955" y="422910"/>
                </a:lnTo>
                <a:lnTo>
                  <a:pt x="100732" y="421639"/>
                </a:lnTo>
                <a:lnTo>
                  <a:pt x="89441" y="420370"/>
                </a:lnTo>
                <a:lnTo>
                  <a:pt x="64473" y="417829"/>
                </a:lnTo>
                <a:lnTo>
                  <a:pt x="51240" y="417829"/>
                </a:lnTo>
                <a:lnTo>
                  <a:pt x="37295" y="416560"/>
                </a:lnTo>
                <a:lnTo>
                  <a:pt x="143226" y="416560"/>
                </a:lnTo>
                <a:lnTo>
                  <a:pt x="136673" y="419100"/>
                </a:lnTo>
                <a:lnTo>
                  <a:pt x="129078" y="421639"/>
                </a:lnTo>
                <a:lnTo>
                  <a:pt x="120493" y="422910"/>
                </a:lnTo>
                <a:lnTo>
                  <a:pt x="115799" y="424160"/>
                </a:lnTo>
                <a:close/>
              </a:path>
              <a:path w="296545" h="849629">
                <a:moveTo>
                  <a:pt x="143226" y="431800"/>
                </a:moveTo>
                <a:lnTo>
                  <a:pt x="51240" y="431800"/>
                </a:lnTo>
                <a:lnTo>
                  <a:pt x="89251" y="427989"/>
                </a:lnTo>
                <a:lnTo>
                  <a:pt x="110955" y="425450"/>
                </a:lnTo>
                <a:lnTo>
                  <a:pt x="115799" y="424160"/>
                </a:lnTo>
                <a:lnTo>
                  <a:pt x="120798" y="425450"/>
                </a:lnTo>
                <a:lnTo>
                  <a:pt x="129459" y="426720"/>
                </a:lnTo>
                <a:lnTo>
                  <a:pt x="136673" y="429260"/>
                </a:lnTo>
                <a:lnTo>
                  <a:pt x="137168" y="429260"/>
                </a:lnTo>
                <a:lnTo>
                  <a:pt x="143226" y="431800"/>
                </a:lnTo>
                <a:close/>
              </a:path>
              <a:path w="296545" h="849629">
                <a:moveTo>
                  <a:pt x="148763" y="434339"/>
                </a:moveTo>
                <a:lnTo>
                  <a:pt x="63508" y="434339"/>
                </a:lnTo>
                <a:lnTo>
                  <a:pt x="50275" y="433070"/>
                </a:lnTo>
                <a:lnTo>
                  <a:pt x="36762" y="433070"/>
                </a:lnTo>
                <a:lnTo>
                  <a:pt x="22462" y="431800"/>
                </a:lnTo>
                <a:lnTo>
                  <a:pt x="143924" y="431800"/>
                </a:lnTo>
                <a:lnTo>
                  <a:pt x="148763" y="434339"/>
                </a:lnTo>
                <a:close/>
              </a:path>
              <a:path w="296545" h="849629">
                <a:moveTo>
                  <a:pt x="151430" y="435610"/>
                </a:moveTo>
                <a:lnTo>
                  <a:pt x="75941" y="435610"/>
                </a:lnTo>
                <a:lnTo>
                  <a:pt x="63356" y="434339"/>
                </a:lnTo>
                <a:lnTo>
                  <a:pt x="149500" y="434339"/>
                </a:lnTo>
                <a:lnTo>
                  <a:pt x="151430" y="435610"/>
                </a:lnTo>
                <a:close/>
              </a:path>
              <a:path w="296545" h="849629">
                <a:moveTo>
                  <a:pt x="155710" y="439420"/>
                </a:moveTo>
                <a:lnTo>
                  <a:pt x="108580" y="439420"/>
                </a:lnTo>
                <a:lnTo>
                  <a:pt x="98357" y="438150"/>
                </a:lnTo>
                <a:lnTo>
                  <a:pt x="98560" y="438150"/>
                </a:lnTo>
                <a:lnTo>
                  <a:pt x="87473" y="436879"/>
                </a:lnTo>
                <a:lnTo>
                  <a:pt x="87651" y="436879"/>
                </a:lnTo>
                <a:lnTo>
                  <a:pt x="75776" y="435610"/>
                </a:lnTo>
                <a:lnTo>
                  <a:pt x="152065" y="435610"/>
                </a:lnTo>
                <a:lnTo>
                  <a:pt x="153678" y="436879"/>
                </a:lnTo>
                <a:lnTo>
                  <a:pt x="154440" y="438150"/>
                </a:lnTo>
                <a:lnTo>
                  <a:pt x="155710" y="439420"/>
                </a:lnTo>
                <a:close/>
              </a:path>
              <a:path w="296545" h="849629">
                <a:moveTo>
                  <a:pt x="125624" y="443229"/>
                </a:moveTo>
                <a:lnTo>
                  <a:pt x="117343" y="440689"/>
                </a:lnTo>
                <a:lnTo>
                  <a:pt x="117635" y="440689"/>
                </a:lnTo>
                <a:lnTo>
                  <a:pt x="108339" y="439420"/>
                </a:lnTo>
                <a:lnTo>
                  <a:pt x="156599" y="439420"/>
                </a:lnTo>
                <a:lnTo>
                  <a:pt x="158428" y="441960"/>
                </a:lnTo>
                <a:lnTo>
                  <a:pt x="125255" y="441960"/>
                </a:lnTo>
                <a:lnTo>
                  <a:pt x="125624" y="443229"/>
                </a:lnTo>
                <a:close/>
              </a:path>
              <a:path w="296545" h="849629">
                <a:moveTo>
                  <a:pt x="138044" y="447039"/>
                </a:moveTo>
                <a:lnTo>
                  <a:pt x="131974" y="444500"/>
                </a:lnTo>
                <a:lnTo>
                  <a:pt x="132469" y="444500"/>
                </a:lnTo>
                <a:lnTo>
                  <a:pt x="125255" y="441960"/>
                </a:lnTo>
                <a:lnTo>
                  <a:pt x="158428" y="441960"/>
                </a:lnTo>
                <a:lnTo>
                  <a:pt x="158987" y="443229"/>
                </a:lnTo>
                <a:lnTo>
                  <a:pt x="159609" y="445770"/>
                </a:lnTo>
                <a:lnTo>
                  <a:pt x="137346" y="445770"/>
                </a:lnTo>
                <a:lnTo>
                  <a:pt x="138044" y="447039"/>
                </a:lnTo>
                <a:close/>
              </a:path>
              <a:path w="296545" h="849629">
                <a:moveTo>
                  <a:pt x="159888" y="450850"/>
                </a:moveTo>
                <a:lnTo>
                  <a:pt x="144890" y="450850"/>
                </a:lnTo>
                <a:lnTo>
                  <a:pt x="144380" y="450132"/>
                </a:lnTo>
                <a:lnTo>
                  <a:pt x="144229" y="449579"/>
                </a:lnTo>
                <a:lnTo>
                  <a:pt x="144382" y="449579"/>
                </a:lnTo>
                <a:lnTo>
                  <a:pt x="144192" y="449430"/>
                </a:lnTo>
                <a:lnTo>
                  <a:pt x="144081" y="448987"/>
                </a:lnTo>
                <a:lnTo>
                  <a:pt x="144013" y="448310"/>
                </a:lnTo>
                <a:lnTo>
                  <a:pt x="142185" y="448310"/>
                </a:lnTo>
                <a:lnTo>
                  <a:pt x="137346" y="445770"/>
                </a:lnTo>
                <a:lnTo>
                  <a:pt x="159609" y="445770"/>
                </a:lnTo>
                <a:lnTo>
                  <a:pt x="159799" y="447039"/>
                </a:lnTo>
                <a:lnTo>
                  <a:pt x="159888" y="450850"/>
                </a:lnTo>
                <a:close/>
              </a:path>
              <a:path w="296545" h="849629">
                <a:moveTo>
                  <a:pt x="143404" y="449579"/>
                </a:moveTo>
                <a:lnTo>
                  <a:pt x="141461" y="448310"/>
                </a:lnTo>
                <a:lnTo>
                  <a:pt x="142769" y="448310"/>
                </a:lnTo>
                <a:lnTo>
                  <a:pt x="143404" y="449579"/>
                </a:lnTo>
                <a:close/>
              </a:path>
              <a:path w="296545" h="849629">
                <a:moveTo>
                  <a:pt x="144013" y="449290"/>
                </a:moveTo>
                <a:lnTo>
                  <a:pt x="142769" y="448310"/>
                </a:lnTo>
                <a:lnTo>
                  <a:pt x="143912" y="448310"/>
                </a:lnTo>
                <a:lnTo>
                  <a:pt x="144013" y="449290"/>
                </a:lnTo>
                <a:close/>
              </a:path>
              <a:path w="296545" h="849629">
                <a:moveTo>
                  <a:pt x="144013" y="448716"/>
                </a:moveTo>
                <a:lnTo>
                  <a:pt x="143912" y="448310"/>
                </a:lnTo>
                <a:lnTo>
                  <a:pt x="144013" y="448716"/>
                </a:lnTo>
                <a:close/>
              </a:path>
              <a:path w="296545" h="849629">
                <a:moveTo>
                  <a:pt x="144192" y="449430"/>
                </a:moveTo>
                <a:lnTo>
                  <a:pt x="144053" y="448874"/>
                </a:lnTo>
                <a:lnTo>
                  <a:pt x="144192" y="449430"/>
                </a:lnTo>
                <a:close/>
              </a:path>
              <a:path w="296545" h="849629">
                <a:moveTo>
                  <a:pt x="144360" y="450104"/>
                </a:moveTo>
                <a:lnTo>
                  <a:pt x="144029" y="449637"/>
                </a:lnTo>
                <a:lnTo>
                  <a:pt x="144013" y="449290"/>
                </a:lnTo>
                <a:lnTo>
                  <a:pt x="144102" y="449579"/>
                </a:lnTo>
                <a:lnTo>
                  <a:pt x="144360" y="450104"/>
                </a:lnTo>
                <a:close/>
              </a:path>
              <a:path w="296545" h="849629">
                <a:moveTo>
                  <a:pt x="144229" y="449579"/>
                </a:moveTo>
                <a:lnTo>
                  <a:pt x="144086" y="449347"/>
                </a:lnTo>
                <a:lnTo>
                  <a:pt x="144229" y="449579"/>
                </a:lnTo>
                <a:close/>
              </a:path>
              <a:path w="296545" h="849629">
                <a:moveTo>
                  <a:pt x="144013" y="449986"/>
                </a:moveTo>
                <a:lnTo>
                  <a:pt x="143607" y="449579"/>
                </a:lnTo>
                <a:lnTo>
                  <a:pt x="143975" y="449579"/>
                </a:lnTo>
                <a:lnTo>
                  <a:pt x="144013" y="449986"/>
                </a:lnTo>
                <a:close/>
              </a:path>
              <a:path w="296545" h="849629">
                <a:moveTo>
                  <a:pt x="144013" y="449615"/>
                </a:moveTo>
                <a:close/>
              </a:path>
              <a:path w="296545" h="849629">
                <a:moveTo>
                  <a:pt x="144437" y="450409"/>
                </a:moveTo>
                <a:lnTo>
                  <a:pt x="144287" y="450260"/>
                </a:lnTo>
                <a:lnTo>
                  <a:pt x="144013" y="449637"/>
                </a:lnTo>
                <a:lnTo>
                  <a:pt x="144367" y="450132"/>
                </a:lnTo>
                <a:lnTo>
                  <a:pt x="144437" y="450409"/>
                </a:lnTo>
                <a:close/>
              </a:path>
              <a:path w="296545" h="849629">
                <a:moveTo>
                  <a:pt x="144287" y="450260"/>
                </a:moveTo>
                <a:lnTo>
                  <a:pt x="144131" y="450104"/>
                </a:lnTo>
                <a:lnTo>
                  <a:pt x="144013" y="449637"/>
                </a:lnTo>
                <a:lnTo>
                  <a:pt x="144287" y="450260"/>
                </a:lnTo>
                <a:close/>
              </a:path>
              <a:path w="296545" h="849629">
                <a:moveTo>
                  <a:pt x="166556" y="819150"/>
                </a:moveTo>
                <a:lnTo>
                  <a:pt x="144102" y="819150"/>
                </a:lnTo>
                <a:lnTo>
                  <a:pt x="144013" y="449986"/>
                </a:lnTo>
                <a:lnTo>
                  <a:pt x="144287" y="450260"/>
                </a:lnTo>
                <a:lnTo>
                  <a:pt x="144547" y="450850"/>
                </a:lnTo>
                <a:lnTo>
                  <a:pt x="159888" y="450850"/>
                </a:lnTo>
                <a:lnTo>
                  <a:pt x="159888" y="815339"/>
                </a:lnTo>
                <a:lnTo>
                  <a:pt x="159012" y="815339"/>
                </a:lnTo>
                <a:lnTo>
                  <a:pt x="159541" y="816085"/>
                </a:lnTo>
                <a:lnTo>
                  <a:pt x="159821" y="817202"/>
                </a:lnTo>
                <a:lnTo>
                  <a:pt x="159888" y="817879"/>
                </a:lnTo>
                <a:lnTo>
                  <a:pt x="164136" y="817879"/>
                </a:lnTo>
                <a:lnTo>
                  <a:pt x="166556" y="819150"/>
                </a:lnTo>
                <a:close/>
              </a:path>
              <a:path w="296545" h="849629">
                <a:moveTo>
                  <a:pt x="144877" y="450850"/>
                </a:moveTo>
                <a:lnTo>
                  <a:pt x="144437" y="450409"/>
                </a:lnTo>
                <a:lnTo>
                  <a:pt x="144367" y="450132"/>
                </a:lnTo>
                <a:lnTo>
                  <a:pt x="144877" y="450850"/>
                </a:lnTo>
                <a:close/>
              </a:path>
              <a:path w="296545" h="849629">
                <a:moveTo>
                  <a:pt x="144547" y="450850"/>
                </a:moveTo>
                <a:lnTo>
                  <a:pt x="144287" y="450260"/>
                </a:lnTo>
                <a:lnTo>
                  <a:pt x="144437" y="450409"/>
                </a:lnTo>
                <a:lnTo>
                  <a:pt x="144547" y="450850"/>
                </a:lnTo>
                <a:close/>
              </a:path>
              <a:path w="296545" h="849629">
                <a:moveTo>
                  <a:pt x="144877" y="450850"/>
                </a:moveTo>
                <a:lnTo>
                  <a:pt x="144547" y="450850"/>
                </a:lnTo>
                <a:lnTo>
                  <a:pt x="144437" y="450409"/>
                </a:lnTo>
                <a:lnTo>
                  <a:pt x="144877" y="450850"/>
                </a:lnTo>
                <a:close/>
              </a:path>
              <a:path w="296545" h="849629">
                <a:moveTo>
                  <a:pt x="159534" y="816057"/>
                </a:moveTo>
                <a:lnTo>
                  <a:pt x="159025" y="815339"/>
                </a:lnTo>
                <a:lnTo>
                  <a:pt x="159465" y="815780"/>
                </a:lnTo>
                <a:lnTo>
                  <a:pt x="159534" y="816057"/>
                </a:lnTo>
                <a:close/>
              </a:path>
              <a:path w="296545" h="849629">
                <a:moveTo>
                  <a:pt x="159465" y="815780"/>
                </a:moveTo>
                <a:lnTo>
                  <a:pt x="159025" y="815339"/>
                </a:lnTo>
                <a:lnTo>
                  <a:pt x="159355" y="815339"/>
                </a:lnTo>
                <a:lnTo>
                  <a:pt x="159465" y="815780"/>
                </a:lnTo>
                <a:close/>
              </a:path>
              <a:path w="296545" h="849629">
                <a:moveTo>
                  <a:pt x="159614" y="815929"/>
                </a:moveTo>
                <a:lnTo>
                  <a:pt x="159465" y="815780"/>
                </a:lnTo>
                <a:lnTo>
                  <a:pt x="159355" y="815339"/>
                </a:lnTo>
                <a:lnTo>
                  <a:pt x="159614" y="815929"/>
                </a:lnTo>
                <a:close/>
              </a:path>
              <a:path w="296545" h="849629">
                <a:moveTo>
                  <a:pt x="159888" y="816203"/>
                </a:moveTo>
                <a:lnTo>
                  <a:pt x="159628" y="815943"/>
                </a:lnTo>
                <a:lnTo>
                  <a:pt x="159355" y="815339"/>
                </a:lnTo>
                <a:lnTo>
                  <a:pt x="159520" y="815339"/>
                </a:lnTo>
                <a:lnTo>
                  <a:pt x="159789" y="815780"/>
                </a:lnTo>
                <a:lnTo>
                  <a:pt x="159888" y="816203"/>
                </a:lnTo>
                <a:close/>
              </a:path>
              <a:path w="296545" h="849629">
                <a:moveTo>
                  <a:pt x="159888" y="815943"/>
                </a:moveTo>
                <a:lnTo>
                  <a:pt x="159520" y="815339"/>
                </a:lnTo>
                <a:lnTo>
                  <a:pt x="159888" y="815630"/>
                </a:lnTo>
                <a:lnTo>
                  <a:pt x="159888" y="815943"/>
                </a:lnTo>
                <a:close/>
              </a:path>
              <a:path w="296545" h="849629">
                <a:moveTo>
                  <a:pt x="159888" y="815630"/>
                </a:moveTo>
                <a:lnTo>
                  <a:pt x="159520" y="815339"/>
                </a:lnTo>
                <a:lnTo>
                  <a:pt x="159888" y="815339"/>
                </a:lnTo>
                <a:lnTo>
                  <a:pt x="159888" y="815630"/>
                </a:lnTo>
                <a:close/>
              </a:path>
              <a:path w="296545" h="849629">
                <a:moveTo>
                  <a:pt x="161133" y="816610"/>
                </a:moveTo>
                <a:lnTo>
                  <a:pt x="160295" y="816610"/>
                </a:lnTo>
                <a:lnTo>
                  <a:pt x="159975" y="816085"/>
                </a:lnTo>
                <a:lnTo>
                  <a:pt x="159888" y="815630"/>
                </a:lnTo>
                <a:lnTo>
                  <a:pt x="161133" y="816610"/>
                </a:lnTo>
                <a:close/>
              </a:path>
              <a:path w="296545" h="849629">
                <a:moveTo>
                  <a:pt x="159888" y="816556"/>
                </a:moveTo>
                <a:lnTo>
                  <a:pt x="159554" y="816085"/>
                </a:lnTo>
                <a:lnTo>
                  <a:pt x="159465" y="815780"/>
                </a:lnTo>
                <a:lnTo>
                  <a:pt x="159614" y="815929"/>
                </a:lnTo>
                <a:lnTo>
                  <a:pt x="159888" y="816552"/>
                </a:lnTo>
                <a:close/>
              </a:path>
              <a:path w="296545" h="849629">
                <a:moveTo>
                  <a:pt x="159888" y="816552"/>
                </a:moveTo>
                <a:lnTo>
                  <a:pt x="159614" y="815929"/>
                </a:lnTo>
                <a:lnTo>
                  <a:pt x="159770" y="816085"/>
                </a:lnTo>
                <a:lnTo>
                  <a:pt x="159888" y="816552"/>
                </a:lnTo>
                <a:close/>
              </a:path>
              <a:path w="296545" h="849629">
                <a:moveTo>
                  <a:pt x="159888" y="816610"/>
                </a:moveTo>
                <a:lnTo>
                  <a:pt x="159672" y="816610"/>
                </a:lnTo>
                <a:lnTo>
                  <a:pt x="159541" y="816085"/>
                </a:lnTo>
                <a:lnTo>
                  <a:pt x="159873" y="816552"/>
                </a:lnTo>
                <a:close/>
              </a:path>
              <a:path w="296545" h="849629">
                <a:moveTo>
                  <a:pt x="160295" y="816610"/>
                </a:moveTo>
                <a:lnTo>
                  <a:pt x="159926" y="816610"/>
                </a:lnTo>
                <a:lnTo>
                  <a:pt x="159888" y="816203"/>
                </a:lnTo>
                <a:lnTo>
                  <a:pt x="160295" y="816610"/>
                </a:lnTo>
                <a:close/>
              </a:path>
              <a:path w="296545" h="849629">
                <a:moveTo>
                  <a:pt x="162441" y="817879"/>
                </a:moveTo>
                <a:lnTo>
                  <a:pt x="159990" y="817879"/>
                </a:lnTo>
                <a:lnTo>
                  <a:pt x="159888" y="816574"/>
                </a:lnTo>
                <a:lnTo>
                  <a:pt x="160498" y="816610"/>
                </a:lnTo>
                <a:lnTo>
                  <a:pt x="162441" y="817879"/>
                </a:lnTo>
                <a:close/>
              </a:path>
              <a:path w="296545" h="849629">
                <a:moveTo>
                  <a:pt x="159849" y="817315"/>
                </a:moveTo>
                <a:lnTo>
                  <a:pt x="159672" y="816610"/>
                </a:lnTo>
                <a:lnTo>
                  <a:pt x="159849" y="817315"/>
                </a:lnTo>
                <a:close/>
              </a:path>
              <a:path w="296545" h="849629">
                <a:moveTo>
                  <a:pt x="159888" y="817202"/>
                </a:moveTo>
                <a:lnTo>
                  <a:pt x="159799" y="816610"/>
                </a:lnTo>
                <a:lnTo>
                  <a:pt x="159888" y="817202"/>
                </a:lnTo>
                <a:close/>
              </a:path>
              <a:path w="296545" h="849629">
                <a:moveTo>
                  <a:pt x="164136" y="817879"/>
                </a:moveTo>
                <a:lnTo>
                  <a:pt x="162441" y="817879"/>
                </a:lnTo>
                <a:lnTo>
                  <a:pt x="161717" y="816610"/>
                </a:lnTo>
                <a:lnTo>
                  <a:pt x="164136" y="817879"/>
                </a:lnTo>
                <a:close/>
              </a:path>
              <a:path w="296545" h="849629">
                <a:moveTo>
                  <a:pt x="159990" y="817879"/>
                </a:moveTo>
                <a:lnTo>
                  <a:pt x="159888" y="817473"/>
                </a:lnTo>
                <a:lnTo>
                  <a:pt x="159990" y="817879"/>
                </a:lnTo>
                <a:close/>
              </a:path>
              <a:path w="296545" h="849629">
                <a:moveTo>
                  <a:pt x="205545" y="828039"/>
                </a:moveTo>
                <a:lnTo>
                  <a:pt x="149462" y="828039"/>
                </a:lnTo>
                <a:lnTo>
                  <a:pt x="148192" y="826770"/>
                </a:lnTo>
                <a:lnTo>
                  <a:pt x="145474" y="822960"/>
                </a:lnTo>
                <a:lnTo>
                  <a:pt x="144915" y="821689"/>
                </a:lnTo>
                <a:lnTo>
                  <a:pt x="144293" y="819150"/>
                </a:lnTo>
                <a:lnTo>
                  <a:pt x="165870" y="819150"/>
                </a:lnTo>
                <a:lnTo>
                  <a:pt x="171928" y="821689"/>
                </a:lnTo>
                <a:lnTo>
                  <a:pt x="171433" y="821689"/>
                </a:lnTo>
                <a:lnTo>
                  <a:pt x="178646" y="822960"/>
                </a:lnTo>
                <a:lnTo>
                  <a:pt x="178278" y="822960"/>
                </a:lnTo>
                <a:lnTo>
                  <a:pt x="186558" y="824229"/>
                </a:lnTo>
                <a:lnTo>
                  <a:pt x="186266" y="824229"/>
                </a:lnTo>
                <a:lnTo>
                  <a:pt x="195563" y="826770"/>
                </a:lnTo>
                <a:lnTo>
                  <a:pt x="195321" y="826770"/>
                </a:lnTo>
                <a:lnTo>
                  <a:pt x="205545" y="828039"/>
                </a:lnTo>
                <a:close/>
              </a:path>
              <a:path w="296545" h="849629">
                <a:moveTo>
                  <a:pt x="240546" y="831850"/>
                </a:moveTo>
                <a:lnTo>
                  <a:pt x="154402" y="831850"/>
                </a:lnTo>
                <a:lnTo>
                  <a:pt x="152472" y="830579"/>
                </a:lnTo>
                <a:lnTo>
                  <a:pt x="151837" y="829310"/>
                </a:lnTo>
                <a:lnTo>
                  <a:pt x="150236" y="828039"/>
                </a:lnTo>
                <a:lnTo>
                  <a:pt x="205342" y="828039"/>
                </a:lnTo>
                <a:lnTo>
                  <a:pt x="216429" y="829310"/>
                </a:lnTo>
                <a:lnTo>
                  <a:pt x="216251" y="829310"/>
                </a:lnTo>
                <a:lnTo>
                  <a:pt x="228125" y="830579"/>
                </a:lnTo>
                <a:lnTo>
                  <a:pt x="227960" y="830579"/>
                </a:lnTo>
                <a:lnTo>
                  <a:pt x="240546" y="831850"/>
                </a:lnTo>
                <a:close/>
              </a:path>
              <a:path w="296545" h="849629">
                <a:moveTo>
                  <a:pt x="295905" y="849629"/>
                </a:moveTo>
                <a:lnTo>
                  <a:pt x="281173" y="849629"/>
                </a:lnTo>
                <a:lnTo>
                  <a:pt x="266746" y="848360"/>
                </a:lnTo>
                <a:lnTo>
                  <a:pt x="252802" y="848360"/>
                </a:lnTo>
                <a:lnTo>
                  <a:pt x="214460" y="844550"/>
                </a:lnTo>
                <a:lnTo>
                  <a:pt x="192705" y="842010"/>
                </a:lnTo>
                <a:lnTo>
                  <a:pt x="183117" y="840739"/>
                </a:lnTo>
                <a:lnTo>
                  <a:pt x="174824" y="838200"/>
                </a:lnTo>
                <a:lnTo>
                  <a:pt x="167229" y="836929"/>
                </a:lnTo>
                <a:lnTo>
                  <a:pt x="160676" y="834389"/>
                </a:lnTo>
                <a:lnTo>
                  <a:pt x="159977" y="834389"/>
                </a:lnTo>
                <a:lnTo>
                  <a:pt x="155139" y="831850"/>
                </a:lnTo>
                <a:lnTo>
                  <a:pt x="253487" y="831850"/>
                </a:lnTo>
                <a:lnTo>
                  <a:pt x="267280" y="833120"/>
                </a:lnTo>
                <a:lnTo>
                  <a:pt x="296032" y="833120"/>
                </a:lnTo>
                <a:lnTo>
                  <a:pt x="295905" y="849629"/>
                </a:lnTo>
                <a:close/>
              </a:path>
            </a:pathLst>
          </a:custGeom>
          <a:solidFill>
            <a:srgbClr val="497DBA"/>
          </a:solidFill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 txBox="1"/>
          <p:nvPr/>
        </p:nvSpPr>
        <p:spPr>
          <a:xfrm>
            <a:off x="5602935" y="3103892"/>
            <a:ext cx="1311910" cy="985519"/>
          </a:xfrm>
          <a:prstGeom prst="rect">
            <a:avLst/>
          </a:prstGeom>
        </p:spPr>
        <p:txBody>
          <a:bodyPr vert="horz" wrap="square" lIns="0" tIns="92710" rIns="0" bIns="0" rtlCol="0">
            <a:spAutoFit/>
          </a:bodyPr>
          <a:lstStyle/>
          <a:p>
            <a:pPr marL="227330" indent="-214630">
              <a:lnSpc>
                <a:spcPct val="100000"/>
              </a:lnSpc>
              <a:spcBef>
                <a:spcPts val="730"/>
              </a:spcBef>
              <a:buClr>
                <a:srgbClr val="C00000"/>
              </a:buClr>
              <a:buFont typeface="Wingdings" panose="05000000000000000000"/>
              <a:buChar char=""/>
              <a:tabLst>
                <a:tab pos="226695" algn="l"/>
              </a:tabLst>
            </a:pPr>
            <a:r>
              <a:rPr sz="1050" b="1" dirty="0">
                <a:solidFill>
                  <a:srgbClr val="006FC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设计好，规划好。</a:t>
            </a:r>
            <a:endParaRPr sz="1050"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 marL="227330" indent="-214630">
              <a:lnSpc>
                <a:spcPct val="100000"/>
              </a:lnSpc>
              <a:spcBef>
                <a:spcPts val="630"/>
              </a:spcBef>
              <a:buClr>
                <a:srgbClr val="C00000"/>
              </a:buClr>
              <a:buFont typeface="Wingdings" panose="05000000000000000000"/>
              <a:buChar char=""/>
              <a:tabLst>
                <a:tab pos="226695" algn="l"/>
              </a:tabLst>
            </a:pPr>
            <a:r>
              <a:rPr sz="1050" b="1" dirty="0">
                <a:solidFill>
                  <a:srgbClr val="006FC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落实好，记录好。</a:t>
            </a:r>
            <a:endParaRPr sz="1050"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 marL="227330" indent="-214630">
              <a:lnSpc>
                <a:spcPct val="100000"/>
              </a:lnSpc>
              <a:spcBef>
                <a:spcPts val="630"/>
              </a:spcBef>
              <a:buClr>
                <a:srgbClr val="C00000"/>
              </a:buClr>
              <a:buFont typeface="Wingdings" panose="05000000000000000000"/>
              <a:buChar char=""/>
              <a:tabLst>
                <a:tab pos="226695" algn="l"/>
              </a:tabLst>
            </a:pPr>
            <a:r>
              <a:rPr sz="1050" b="1" dirty="0">
                <a:solidFill>
                  <a:srgbClr val="006FC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检查好，评价好。</a:t>
            </a:r>
            <a:endParaRPr sz="1050"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 marL="227330" indent="-214630">
              <a:lnSpc>
                <a:spcPct val="100000"/>
              </a:lnSpc>
              <a:spcBef>
                <a:spcPts val="630"/>
              </a:spcBef>
              <a:buClr>
                <a:srgbClr val="C00000"/>
              </a:buClr>
              <a:buFont typeface="Wingdings" panose="05000000000000000000"/>
              <a:buChar char=""/>
              <a:tabLst>
                <a:tab pos="226695" algn="l"/>
              </a:tabLst>
            </a:pPr>
            <a:r>
              <a:rPr sz="1050" b="1" dirty="0">
                <a:solidFill>
                  <a:srgbClr val="006FC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激励好，督促好。</a:t>
            </a:r>
            <a:endParaRPr sz="1050">
              <a:latin typeface="宋体" panose="02010600030101010101" pitchFamily="2" charset="-122"/>
              <a:cs typeface="宋体" panose="02010600030101010101" pitchFamily="2" charset="-122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318770" y="1429245"/>
            <a:ext cx="8434705" cy="1699260"/>
          </a:xfrm>
          <a:custGeom>
            <a:avLst/>
            <a:gdLst/>
            <a:ahLst/>
            <a:cxnLst/>
            <a:rect l="l" t="t" r="r" b="b"/>
            <a:pathLst>
              <a:path w="8434705" h="1699260">
                <a:moveTo>
                  <a:pt x="8429688" y="1698764"/>
                </a:moveTo>
                <a:lnTo>
                  <a:pt x="4762" y="1698764"/>
                </a:lnTo>
                <a:lnTo>
                  <a:pt x="3289" y="1698536"/>
                </a:lnTo>
                <a:lnTo>
                  <a:pt x="1955" y="1697863"/>
                </a:lnTo>
                <a:lnTo>
                  <a:pt x="901" y="1696808"/>
                </a:lnTo>
                <a:lnTo>
                  <a:pt x="228" y="1695475"/>
                </a:lnTo>
                <a:lnTo>
                  <a:pt x="0" y="1694002"/>
                </a:lnTo>
                <a:lnTo>
                  <a:pt x="0" y="4762"/>
                </a:lnTo>
                <a:lnTo>
                  <a:pt x="4762" y="0"/>
                </a:lnTo>
                <a:lnTo>
                  <a:pt x="8429688" y="0"/>
                </a:lnTo>
                <a:lnTo>
                  <a:pt x="8434451" y="4762"/>
                </a:lnTo>
                <a:lnTo>
                  <a:pt x="9525" y="4762"/>
                </a:lnTo>
                <a:lnTo>
                  <a:pt x="4762" y="9525"/>
                </a:lnTo>
                <a:lnTo>
                  <a:pt x="9525" y="9525"/>
                </a:lnTo>
                <a:lnTo>
                  <a:pt x="9525" y="1689239"/>
                </a:lnTo>
                <a:lnTo>
                  <a:pt x="4762" y="1689239"/>
                </a:lnTo>
                <a:lnTo>
                  <a:pt x="9525" y="1694002"/>
                </a:lnTo>
                <a:lnTo>
                  <a:pt x="8434451" y="1694002"/>
                </a:lnTo>
                <a:lnTo>
                  <a:pt x="8434222" y="1695475"/>
                </a:lnTo>
                <a:lnTo>
                  <a:pt x="8433549" y="1696808"/>
                </a:lnTo>
                <a:lnTo>
                  <a:pt x="8432495" y="1697863"/>
                </a:lnTo>
                <a:lnTo>
                  <a:pt x="8431161" y="1698536"/>
                </a:lnTo>
                <a:lnTo>
                  <a:pt x="8429688" y="1698764"/>
                </a:lnTo>
                <a:close/>
              </a:path>
              <a:path w="8434705" h="1699260">
                <a:moveTo>
                  <a:pt x="9525" y="9525"/>
                </a:moveTo>
                <a:lnTo>
                  <a:pt x="4762" y="9525"/>
                </a:lnTo>
                <a:lnTo>
                  <a:pt x="9525" y="4762"/>
                </a:lnTo>
                <a:lnTo>
                  <a:pt x="9525" y="9525"/>
                </a:lnTo>
                <a:close/>
              </a:path>
              <a:path w="8434705" h="1699260">
                <a:moveTo>
                  <a:pt x="8424926" y="9525"/>
                </a:moveTo>
                <a:lnTo>
                  <a:pt x="9525" y="9525"/>
                </a:lnTo>
                <a:lnTo>
                  <a:pt x="9525" y="4762"/>
                </a:lnTo>
                <a:lnTo>
                  <a:pt x="8424926" y="4762"/>
                </a:lnTo>
                <a:lnTo>
                  <a:pt x="8424926" y="9525"/>
                </a:lnTo>
                <a:close/>
              </a:path>
              <a:path w="8434705" h="1699260">
                <a:moveTo>
                  <a:pt x="8424926" y="1694002"/>
                </a:moveTo>
                <a:lnTo>
                  <a:pt x="8424926" y="4762"/>
                </a:lnTo>
                <a:lnTo>
                  <a:pt x="8429688" y="9525"/>
                </a:lnTo>
                <a:lnTo>
                  <a:pt x="8434451" y="9525"/>
                </a:lnTo>
                <a:lnTo>
                  <a:pt x="8434451" y="1689239"/>
                </a:lnTo>
                <a:lnTo>
                  <a:pt x="8429688" y="1689239"/>
                </a:lnTo>
                <a:lnTo>
                  <a:pt x="8424926" y="1694002"/>
                </a:lnTo>
                <a:close/>
              </a:path>
              <a:path w="8434705" h="1699260">
                <a:moveTo>
                  <a:pt x="8434451" y="9525"/>
                </a:moveTo>
                <a:lnTo>
                  <a:pt x="8429688" y="9525"/>
                </a:lnTo>
                <a:lnTo>
                  <a:pt x="8424926" y="4762"/>
                </a:lnTo>
                <a:lnTo>
                  <a:pt x="8434451" y="4762"/>
                </a:lnTo>
                <a:lnTo>
                  <a:pt x="8434451" y="9525"/>
                </a:lnTo>
                <a:close/>
              </a:path>
              <a:path w="8434705" h="1699260">
                <a:moveTo>
                  <a:pt x="9525" y="1694002"/>
                </a:moveTo>
                <a:lnTo>
                  <a:pt x="4762" y="1689239"/>
                </a:lnTo>
                <a:lnTo>
                  <a:pt x="9525" y="1689239"/>
                </a:lnTo>
                <a:lnTo>
                  <a:pt x="9525" y="1694002"/>
                </a:lnTo>
                <a:close/>
              </a:path>
              <a:path w="8434705" h="1699260">
                <a:moveTo>
                  <a:pt x="8424926" y="1694002"/>
                </a:moveTo>
                <a:lnTo>
                  <a:pt x="9525" y="1694002"/>
                </a:lnTo>
                <a:lnTo>
                  <a:pt x="9525" y="1689239"/>
                </a:lnTo>
                <a:lnTo>
                  <a:pt x="8424926" y="1689239"/>
                </a:lnTo>
                <a:lnTo>
                  <a:pt x="8424926" y="1694002"/>
                </a:lnTo>
                <a:close/>
              </a:path>
              <a:path w="8434705" h="1699260">
                <a:moveTo>
                  <a:pt x="8434451" y="1694002"/>
                </a:moveTo>
                <a:lnTo>
                  <a:pt x="8424926" y="1694002"/>
                </a:lnTo>
                <a:lnTo>
                  <a:pt x="8429688" y="1689239"/>
                </a:lnTo>
                <a:lnTo>
                  <a:pt x="8434451" y="1689239"/>
                </a:lnTo>
                <a:lnTo>
                  <a:pt x="8434451" y="1694002"/>
                </a:lnTo>
                <a:close/>
              </a:path>
            </a:pathLst>
          </a:custGeom>
          <a:solidFill>
            <a:srgbClr val="585858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2412492" y="3265932"/>
            <a:ext cx="4384548" cy="676656"/>
          </a:xfrm>
          <a:prstGeom prst="rect">
            <a:avLst/>
          </a:prstGeom>
          <a:blipFill>
            <a:blip r:embed="rId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2399792" y="3253232"/>
            <a:ext cx="4410075" cy="702310"/>
          </a:xfrm>
          <a:custGeom>
            <a:avLst/>
            <a:gdLst/>
            <a:ahLst/>
            <a:cxnLst/>
            <a:rect l="l" t="t" r="r" b="b"/>
            <a:pathLst>
              <a:path w="4410075" h="702310">
                <a:moveTo>
                  <a:pt x="4403598" y="702055"/>
                </a:moveTo>
                <a:lnTo>
                  <a:pt x="6350" y="702055"/>
                </a:lnTo>
                <a:lnTo>
                  <a:pt x="4381" y="701751"/>
                </a:lnTo>
                <a:lnTo>
                  <a:pt x="2616" y="700849"/>
                </a:lnTo>
                <a:lnTo>
                  <a:pt x="1206" y="699439"/>
                </a:lnTo>
                <a:lnTo>
                  <a:pt x="304" y="697674"/>
                </a:lnTo>
                <a:lnTo>
                  <a:pt x="0" y="695705"/>
                </a:lnTo>
                <a:lnTo>
                  <a:pt x="0" y="6350"/>
                </a:lnTo>
                <a:lnTo>
                  <a:pt x="6350" y="0"/>
                </a:lnTo>
                <a:lnTo>
                  <a:pt x="4403598" y="0"/>
                </a:lnTo>
                <a:lnTo>
                  <a:pt x="4409948" y="6350"/>
                </a:lnTo>
                <a:lnTo>
                  <a:pt x="12700" y="6350"/>
                </a:lnTo>
                <a:lnTo>
                  <a:pt x="6350" y="12700"/>
                </a:lnTo>
                <a:lnTo>
                  <a:pt x="12700" y="12700"/>
                </a:lnTo>
                <a:lnTo>
                  <a:pt x="12700" y="689355"/>
                </a:lnTo>
                <a:lnTo>
                  <a:pt x="6350" y="689355"/>
                </a:lnTo>
                <a:lnTo>
                  <a:pt x="12700" y="695705"/>
                </a:lnTo>
                <a:lnTo>
                  <a:pt x="4409948" y="695705"/>
                </a:lnTo>
                <a:lnTo>
                  <a:pt x="4409643" y="697674"/>
                </a:lnTo>
                <a:lnTo>
                  <a:pt x="4408728" y="699439"/>
                </a:lnTo>
                <a:lnTo>
                  <a:pt x="4407331" y="700849"/>
                </a:lnTo>
                <a:lnTo>
                  <a:pt x="4405553" y="701751"/>
                </a:lnTo>
                <a:lnTo>
                  <a:pt x="4403598" y="702055"/>
                </a:lnTo>
                <a:close/>
              </a:path>
              <a:path w="4410075" h="702310">
                <a:moveTo>
                  <a:pt x="12700" y="12700"/>
                </a:moveTo>
                <a:lnTo>
                  <a:pt x="6350" y="12700"/>
                </a:lnTo>
                <a:lnTo>
                  <a:pt x="12700" y="6350"/>
                </a:lnTo>
                <a:lnTo>
                  <a:pt x="12700" y="12700"/>
                </a:lnTo>
                <a:close/>
              </a:path>
              <a:path w="4410075" h="702310">
                <a:moveTo>
                  <a:pt x="4397248" y="12700"/>
                </a:moveTo>
                <a:lnTo>
                  <a:pt x="12700" y="12700"/>
                </a:lnTo>
                <a:lnTo>
                  <a:pt x="12700" y="6350"/>
                </a:lnTo>
                <a:lnTo>
                  <a:pt x="4397248" y="6350"/>
                </a:lnTo>
                <a:lnTo>
                  <a:pt x="4397248" y="12700"/>
                </a:lnTo>
                <a:close/>
              </a:path>
              <a:path w="4410075" h="702310">
                <a:moveTo>
                  <a:pt x="4397248" y="695705"/>
                </a:moveTo>
                <a:lnTo>
                  <a:pt x="4397248" y="6350"/>
                </a:lnTo>
                <a:lnTo>
                  <a:pt x="4403598" y="12700"/>
                </a:lnTo>
                <a:lnTo>
                  <a:pt x="4409948" y="12700"/>
                </a:lnTo>
                <a:lnTo>
                  <a:pt x="4409948" y="689355"/>
                </a:lnTo>
                <a:lnTo>
                  <a:pt x="4403598" y="689355"/>
                </a:lnTo>
                <a:lnTo>
                  <a:pt x="4397248" y="695705"/>
                </a:lnTo>
                <a:close/>
              </a:path>
              <a:path w="4410075" h="702310">
                <a:moveTo>
                  <a:pt x="4409948" y="12700"/>
                </a:moveTo>
                <a:lnTo>
                  <a:pt x="4403598" y="12700"/>
                </a:lnTo>
                <a:lnTo>
                  <a:pt x="4397248" y="6350"/>
                </a:lnTo>
                <a:lnTo>
                  <a:pt x="4409948" y="6350"/>
                </a:lnTo>
                <a:lnTo>
                  <a:pt x="4409948" y="12700"/>
                </a:lnTo>
                <a:close/>
              </a:path>
              <a:path w="4410075" h="702310">
                <a:moveTo>
                  <a:pt x="12700" y="695705"/>
                </a:moveTo>
                <a:lnTo>
                  <a:pt x="6350" y="689355"/>
                </a:lnTo>
                <a:lnTo>
                  <a:pt x="12700" y="689355"/>
                </a:lnTo>
                <a:lnTo>
                  <a:pt x="12700" y="695705"/>
                </a:lnTo>
                <a:close/>
              </a:path>
              <a:path w="4410075" h="702310">
                <a:moveTo>
                  <a:pt x="4397248" y="695705"/>
                </a:moveTo>
                <a:lnTo>
                  <a:pt x="12700" y="695705"/>
                </a:lnTo>
                <a:lnTo>
                  <a:pt x="12700" y="689355"/>
                </a:lnTo>
                <a:lnTo>
                  <a:pt x="4397248" y="689355"/>
                </a:lnTo>
                <a:lnTo>
                  <a:pt x="4397248" y="695705"/>
                </a:lnTo>
                <a:close/>
              </a:path>
              <a:path w="4410075" h="702310">
                <a:moveTo>
                  <a:pt x="4409948" y="695705"/>
                </a:moveTo>
                <a:lnTo>
                  <a:pt x="4397248" y="695705"/>
                </a:lnTo>
                <a:lnTo>
                  <a:pt x="4403598" y="689355"/>
                </a:lnTo>
                <a:lnTo>
                  <a:pt x="4409948" y="689355"/>
                </a:lnTo>
                <a:lnTo>
                  <a:pt x="4409948" y="695705"/>
                </a:lnTo>
                <a:close/>
              </a:path>
            </a:pathLst>
          </a:custGeom>
          <a:solidFill>
            <a:srgbClr val="006FC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3995928" y="987577"/>
            <a:ext cx="4690110" cy="0"/>
          </a:xfrm>
          <a:custGeom>
            <a:avLst/>
            <a:gdLst/>
            <a:ahLst/>
            <a:cxnLst/>
            <a:rect l="l" t="t" r="r" b="b"/>
            <a:pathLst>
              <a:path w="4690109">
                <a:moveTo>
                  <a:pt x="0" y="0"/>
                </a:moveTo>
                <a:lnTo>
                  <a:pt x="4689894" y="0"/>
                </a:lnTo>
              </a:path>
            </a:pathLst>
          </a:custGeom>
          <a:ln w="9525">
            <a:solidFill>
              <a:srgbClr val="BEBEBE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323088" y="699516"/>
            <a:ext cx="3672840" cy="591820"/>
          </a:xfrm>
          <a:custGeom>
            <a:avLst/>
            <a:gdLst/>
            <a:ahLst/>
            <a:cxnLst/>
            <a:rect l="l" t="t" r="r" b="b"/>
            <a:pathLst>
              <a:path w="3672840" h="591819">
                <a:moveTo>
                  <a:pt x="0" y="0"/>
                </a:moveTo>
                <a:lnTo>
                  <a:pt x="3672840" y="0"/>
                </a:lnTo>
                <a:lnTo>
                  <a:pt x="3672840" y="591312"/>
                </a:lnTo>
                <a:lnTo>
                  <a:pt x="0" y="591312"/>
                </a:lnTo>
                <a:lnTo>
                  <a:pt x="0" y="0"/>
                </a:lnTo>
                <a:close/>
              </a:path>
            </a:pathLst>
          </a:custGeom>
          <a:solidFill>
            <a:srgbClr val="006FC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 txBox="1"/>
          <p:nvPr/>
        </p:nvSpPr>
        <p:spPr>
          <a:xfrm>
            <a:off x="323088" y="830351"/>
            <a:ext cx="367284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16230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solidFill>
                  <a:srgbClr val="FFFFFF"/>
                </a:solidFill>
                <a:latin typeface="微软雅黑" panose="020B0503020204020204" charset="-122"/>
                <a:cs typeface="微软雅黑" panose="020B0503020204020204" charset="-122"/>
              </a:rPr>
              <a:t>三、</a:t>
            </a:r>
            <a:r>
              <a:rPr sz="1800" b="1" spc="-25" dirty="0">
                <a:solidFill>
                  <a:srgbClr val="FFFFFF"/>
                </a:solidFill>
                <a:latin typeface="微软雅黑" panose="020B0503020204020204" charset="-122"/>
                <a:cs typeface="微软雅黑" panose="020B0503020204020204" charset="-122"/>
              </a:rPr>
              <a:t> </a:t>
            </a:r>
            <a:r>
              <a:rPr sz="1800" b="1" dirty="0">
                <a:solidFill>
                  <a:srgbClr val="FFFFFF"/>
                </a:solidFill>
                <a:latin typeface="微软雅黑" panose="020B0503020204020204" charset="-122"/>
                <a:cs typeface="微软雅黑" panose="020B0503020204020204" charset="-122"/>
              </a:rPr>
              <a:t>怎样做到「尽职免责」？</a:t>
            </a:r>
            <a:endParaRPr sz="1800">
              <a:latin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3683508" y="941832"/>
            <a:ext cx="312420" cy="106680"/>
          </a:xfrm>
          <a:custGeom>
            <a:avLst/>
            <a:gdLst/>
            <a:ahLst/>
            <a:cxnLst/>
            <a:rect l="l" t="t" r="r" b="b"/>
            <a:pathLst>
              <a:path w="312420" h="106680">
                <a:moveTo>
                  <a:pt x="312419" y="106680"/>
                </a:moveTo>
                <a:lnTo>
                  <a:pt x="0" y="53340"/>
                </a:lnTo>
                <a:lnTo>
                  <a:pt x="312419" y="0"/>
                </a:lnTo>
                <a:lnTo>
                  <a:pt x="312419" y="10668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 txBox="1">
            <a:spLocks noGrp="1"/>
          </p:cNvSpPr>
          <p:nvPr>
            <p:ph type="title"/>
          </p:nvPr>
        </p:nvSpPr>
        <p:spPr>
          <a:xfrm>
            <a:off x="4758918" y="678345"/>
            <a:ext cx="3094355" cy="26860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dirty="0">
                <a:solidFill>
                  <a:srgbClr val="40404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开了先河</a:t>
            </a:r>
            <a:r>
              <a:rPr sz="1600" spc="780" dirty="0">
                <a:solidFill>
                  <a:srgbClr val="40404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 </a:t>
            </a:r>
            <a:r>
              <a:rPr sz="1600" dirty="0">
                <a:solidFill>
                  <a:srgbClr val="40404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做了引领</a:t>
            </a:r>
            <a:r>
              <a:rPr sz="1600" spc="785" dirty="0">
                <a:solidFill>
                  <a:srgbClr val="40404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 </a:t>
            </a:r>
            <a:r>
              <a:rPr sz="1600" dirty="0">
                <a:solidFill>
                  <a:srgbClr val="40404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期成示</a:t>
            </a:r>
            <a:r>
              <a:rPr sz="1600" spc="-15" dirty="0">
                <a:solidFill>
                  <a:srgbClr val="40404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范</a:t>
            </a:r>
            <a:endParaRPr sz="1600">
              <a:latin typeface="宋体" panose="02010600030101010101" pitchFamily="2" charset="-122"/>
              <a:cs typeface="宋体" panose="02010600030101010101" pitchFamily="2" charset="-122"/>
            </a:endParaRPr>
          </a:p>
        </p:txBody>
      </p:sp>
      <p:sp>
        <p:nvSpPr>
          <p:cNvPr id="10" name="object 10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4881880">
              <a:lnSpc>
                <a:spcPct val="100000"/>
              </a:lnSpc>
              <a:spcBef>
                <a:spcPts val="95"/>
              </a:spcBef>
            </a:pPr>
            <a:r>
              <a:rPr dirty="0"/>
              <a:t>安全生产尽职可以免</a:t>
            </a:r>
            <a:r>
              <a:rPr spc="-15" dirty="0"/>
              <a:t>责</a:t>
            </a:r>
            <a:endParaRPr spc="-15" dirty="0"/>
          </a:p>
          <a:p>
            <a:pPr>
              <a:lnSpc>
                <a:spcPct val="100000"/>
              </a:lnSpc>
              <a:spcBef>
                <a:spcPts val="35"/>
              </a:spcBef>
            </a:pPr>
            <a:endParaRPr sz="1700" dirty="0"/>
          </a:p>
          <a:p>
            <a:pPr marL="298450" indent="-285750" algn="just">
              <a:lnSpc>
                <a:spcPct val="100000"/>
              </a:lnSpc>
              <a:buClr>
                <a:srgbClr val="C00000"/>
              </a:buClr>
              <a:buFont typeface="Wingdings" panose="05000000000000000000"/>
              <a:buChar char=""/>
              <a:tabLst>
                <a:tab pos="298450" algn="l"/>
              </a:tabLst>
            </a:pPr>
            <a:r>
              <a:rPr sz="1800" dirty="0">
                <a:solidFill>
                  <a:srgbClr val="404040"/>
                </a:solidFill>
              </a:rPr>
              <a:t>尽职免责，是所有从事安全生产工作者的基本愿望，是众之所盼</a:t>
            </a:r>
            <a:r>
              <a:rPr sz="1800" spc="-10" dirty="0">
                <a:solidFill>
                  <a:srgbClr val="404040"/>
                </a:solidFill>
              </a:rPr>
              <a:t>。</a:t>
            </a:r>
            <a:endParaRPr sz="1800" dirty="0"/>
          </a:p>
          <a:p>
            <a:pPr marL="298450" marR="5080" indent="-285750" algn="just">
              <a:lnSpc>
                <a:spcPct val="150000"/>
              </a:lnSpc>
              <a:buClr>
                <a:srgbClr val="C00000"/>
              </a:buClr>
              <a:buFont typeface="Wingdings" panose="05000000000000000000"/>
              <a:buChar char=""/>
              <a:tabLst>
                <a:tab pos="298450" algn="l"/>
              </a:tabLst>
            </a:pPr>
            <a:r>
              <a:rPr sz="1800" spc="30" dirty="0">
                <a:solidFill>
                  <a:srgbClr val="006FC0"/>
                </a:solidFill>
              </a:rPr>
              <a:t>目前，有两起事故调查</a:t>
            </a:r>
            <a:r>
              <a:rPr sz="1800" spc="35" dirty="0">
                <a:solidFill>
                  <a:srgbClr val="006FC0"/>
                </a:solidFill>
              </a:rPr>
              <a:t>提供了尽职免责的风向。</a:t>
            </a:r>
            <a:r>
              <a:rPr sz="1800" spc="35" dirty="0">
                <a:solidFill>
                  <a:srgbClr val="404040"/>
                </a:solidFill>
              </a:rPr>
              <a:t>一起是深圳发布的一起事故</a:t>
            </a:r>
            <a:r>
              <a:rPr sz="1800" spc="-10" dirty="0">
                <a:solidFill>
                  <a:srgbClr val="404040"/>
                </a:solidFill>
              </a:rPr>
              <a:t>调</a:t>
            </a:r>
            <a:r>
              <a:rPr sz="1800" spc="30" dirty="0">
                <a:solidFill>
                  <a:srgbClr val="404040"/>
                </a:solidFill>
              </a:rPr>
              <a:t>查报告，是企业尽职免</a:t>
            </a:r>
            <a:r>
              <a:rPr sz="1800" spc="35" dirty="0">
                <a:solidFill>
                  <a:srgbClr val="404040"/>
                </a:solidFill>
              </a:rPr>
              <a:t>责的案例；另一起是重庆的一起事故调查，是监管部</a:t>
            </a:r>
            <a:r>
              <a:rPr sz="1800" spc="-10" dirty="0">
                <a:solidFill>
                  <a:srgbClr val="404040"/>
                </a:solidFill>
              </a:rPr>
              <a:t>门</a:t>
            </a:r>
            <a:r>
              <a:rPr sz="1800" dirty="0">
                <a:solidFill>
                  <a:srgbClr val="404040"/>
                </a:solidFill>
              </a:rPr>
              <a:t>尽职免责的案例</a:t>
            </a:r>
            <a:r>
              <a:rPr sz="1800" spc="-10" dirty="0">
                <a:solidFill>
                  <a:srgbClr val="404040"/>
                </a:solidFill>
              </a:rPr>
              <a:t>。</a:t>
            </a:r>
            <a:endParaRPr sz="1800" dirty="0"/>
          </a:p>
        </p:txBody>
      </p:sp>
      <p:sp>
        <p:nvSpPr>
          <p:cNvPr id="11" name="object 11"/>
          <p:cNvSpPr/>
          <p:nvPr/>
        </p:nvSpPr>
        <p:spPr>
          <a:xfrm>
            <a:off x="1966976" y="4073144"/>
            <a:ext cx="5274056" cy="88950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3833240" y="775817"/>
            <a:ext cx="4915446" cy="4367682"/>
          </a:xfrm>
          <a:prstGeom prst="rect">
            <a:avLst/>
          </a:prstGeom>
          <a:blipFill>
            <a:blip r:embed="rId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664883" y="775817"/>
            <a:ext cx="3475291" cy="436768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4942217" y="428790"/>
            <a:ext cx="2502611" cy="41208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4939029" y="425602"/>
            <a:ext cx="2509520" cy="418465"/>
          </a:xfrm>
          <a:custGeom>
            <a:avLst/>
            <a:gdLst/>
            <a:ahLst/>
            <a:cxnLst/>
            <a:rect l="l" t="t" r="r" b="b"/>
            <a:pathLst>
              <a:path w="2509520" h="418465">
                <a:moveTo>
                  <a:pt x="0" y="0"/>
                </a:moveTo>
                <a:lnTo>
                  <a:pt x="2508973" y="0"/>
                </a:lnTo>
                <a:lnTo>
                  <a:pt x="2508973" y="418465"/>
                </a:lnTo>
                <a:lnTo>
                  <a:pt x="0" y="418465"/>
                </a:lnTo>
                <a:lnTo>
                  <a:pt x="0" y="0"/>
                </a:lnTo>
                <a:close/>
              </a:path>
            </a:pathLst>
          </a:custGeom>
          <a:ln w="6096">
            <a:solidFill>
              <a:srgbClr val="006FC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1115567" y="480059"/>
            <a:ext cx="2382011" cy="36728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/>
          <p:nvPr/>
        </p:nvSpPr>
        <p:spPr>
          <a:xfrm>
            <a:off x="1102867" y="467359"/>
            <a:ext cx="2407920" cy="393065"/>
          </a:xfrm>
          <a:custGeom>
            <a:avLst/>
            <a:gdLst/>
            <a:ahLst/>
            <a:cxnLst/>
            <a:rect l="l" t="t" r="r" b="b"/>
            <a:pathLst>
              <a:path w="2407920" h="393065">
                <a:moveTo>
                  <a:pt x="2401061" y="392683"/>
                </a:moveTo>
                <a:lnTo>
                  <a:pt x="6350" y="392683"/>
                </a:lnTo>
                <a:lnTo>
                  <a:pt x="4381" y="392379"/>
                </a:lnTo>
                <a:lnTo>
                  <a:pt x="2616" y="391477"/>
                </a:lnTo>
                <a:lnTo>
                  <a:pt x="1206" y="390067"/>
                </a:lnTo>
                <a:lnTo>
                  <a:pt x="304" y="388302"/>
                </a:lnTo>
                <a:lnTo>
                  <a:pt x="0" y="386333"/>
                </a:lnTo>
                <a:lnTo>
                  <a:pt x="0" y="6349"/>
                </a:lnTo>
                <a:lnTo>
                  <a:pt x="6350" y="0"/>
                </a:lnTo>
                <a:lnTo>
                  <a:pt x="2401061" y="0"/>
                </a:lnTo>
                <a:lnTo>
                  <a:pt x="2407411" y="6349"/>
                </a:lnTo>
                <a:lnTo>
                  <a:pt x="12700" y="6349"/>
                </a:lnTo>
                <a:lnTo>
                  <a:pt x="6350" y="12699"/>
                </a:lnTo>
                <a:lnTo>
                  <a:pt x="12700" y="12699"/>
                </a:lnTo>
                <a:lnTo>
                  <a:pt x="12700" y="379983"/>
                </a:lnTo>
                <a:lnTo>
                  <a:pt x="6350" y="379983"/>
                </a:lnTo>
                <a:lnTo>
                  <a:pt x="12700" y="386333"/>
                </a:lnTo>
                <a:lnTo>
                  <a:pt x="2407411" y="386333"/>
                </a:lnTo>
                <a:lnTo>
                  <a:pt x="2407107" y="388302"/>
                </a:lnTo>
                <a:lnTo>
                  <a:pt x="2406205" y="390067"/>
                </a:lnTo>
                <a:lnTo>
                  <a:pt x="2404795" y="391477"/>
                </a:lnTo>
                <a:lnTo>
                  <a:pt x="2403030" y="392379"/>
                </a:lnTo>
                <a:lnTo>
                  <a:pt x="2401061" y="392683"/>
                </a:lnTo>
                <a:close/>
              </a:path>
              <a:path w="2407920" h="393065">
                <a:moveTo>
                  <a:pt x="12700" y="12699"/>
                </a:moveTo>
                <a:lnTo>
                  <a:pt x="6350" y="12699"/>
                </a:lnTo>
                <a:lnTo>
                  <a:pt x="12700" y="6349"/>
                </a:lnTo>
                <a:lnTo>
                  <a:pt x="12700" y="12699"/>
                </a:lnTo>
                <a:close/>
              </a:path>
              <a:path w="2407920" h="393065">
                <a:moveTo>
                  <a:pt x="2394711" y="12699"/>
                </a:moveTo>
                <a:lnTo>
                  <a:pt x="12700" y="12699"/>
                </a:lnTo>
                <a:lnTo>
                  <a:pt x="12700" y="6349"/>
                </a:lnTo>
                <a:lnTo>
                  <a:pt x="2394711" y="6349"/>
                </a:lnTo>
                <a:lnTo>
                  <a:pt x="2394711" y="12699"/>
                </a:lnTo>
                <a:close/>
              </a:path>
              <a:path w="2407920" h="393065">
                <a:moveTo>
                  <a:pt x="2394711" y="386333"/>
                </a:moveTo>
                <a:lnTo>
                  <a:pt x="2394711" y="6349"/>
                </a:lnTo>
                <a:lnTo>
                  <a:pt x="2401061" y="12699"/>
                </a:lnTo>
                <a:lnTo>
                  <a:pt x="2407411" y="12699"/>
                </a:lnTo>
                <a:lnTo>
                  <a:pt x="2407411" y="379983"/>
                </a:lnTo>
                <a:lnTo>
                  <a:pt x="2401061" y="379983"/>
                </a:lnTo>
                <a:lnTo>
                  <a:pt x="2394711" y="386333"/>
                </a:lnTo>
                <a:close/>
              </a:path>
              <a:path w="2407920" h="393065">
                <a:moveTo>
                  <a:pt x="2407411" y="12699"/>
                </a:moveTo>
                <a:lnTo>
                  <a:pt x="2401061" y="12699"/>
                </a:lnTo>
                <a:lnTo>
                  <a:pt x="2394711" y="6349"/>
                </a:lnTo>
                <a:lnTo>
                  <a:pt x="2407411" y="6349"/>
                </a:lnTo>
                <a:lnTo>
                  <a:pt x="2407411" y="12699"/>
                </a:lnTo>
                <a:close/>
              </a:path>
              <a:path w="2407920" h="393065">
                <a:moveTo>
                  <a:pt x="12700" y="386333"/>
                </a:moveTo>
                <a:lnTo>
                  <a:pt x="6350" y="379983"/>
                </a:lnTo>
                <a:lnTo>
                  <a:pt x="12700" y="379983"/>
                </a:lnTo>
                <a:lnTo>
                  <a:pt x="12700" y="386333"/>
                </a:lnTo>
                <a:close/>
              </a:path>
              <a:path w="2407920" h="393065">
                <a:moveTo>
                  <a:pt x="2394711" y="386333"/>
                </a:moveTo>
                <a:lnTo>
                  <a:pt x="12700" y="386333"/>
                </a:lnTo>
                <a:lnTo>
                  <a:pt x="12700" y="379983"/>
                </a:lnTo>
                <a:lnTo>
                  <a:pt x="2394711" y="379983"/>
                </a:lnTo>
                <a:lnTo>
                  <a:pt x="2394711" y="386333"/>
                </a:lnTo>
                <a:close/>
              </a:path>
              <a:path w="2407920" h="393065">
                <a:moveTo>
                  <a:pt x="2407411" y="386333"/>
                </a:moveTo>
                <a:lnTo>
                  <a:pt x="2394711" y="386333"/>
                </a:lnTo>
                <a:lnTo>
                  <a:pt x="2401061" y="379983"/>
                </a:lnTo>
                <a:lnTo>
                  <a:pt x="2407411" y="379983"/>
                </a:lnTo>
                <a:lnTo>
                  <a:pt x="2407411" y="386333"/>
                </a:lnTo>
                <a:close/>
              </a:path>
            </a:pathLst>
          </a:custGeom>
          <a:solidFill>
            <a:srgbClr val="006FC0"/>
          </a:solid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115083" y="3019856"/>
            <a:ext cx="407670" cy="254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500" b="1" dirty="0">
                <a:solidFill>
                  <a:srgbClr val="40404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企</a:t>
            </a:r>
            <a:r>
              <a:rPr sz="1500" b="1" spc="-10" dirty="0">
                <a:solidFill>
                  <a:srgbClr val="40404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业</a:t>
            </a:r>
            <a:endParaRPr sz="1500">
              <a:latin typeface="宋体" panose="02010600030101010101" pitchFamily="2" charset="-122"/>
              <a:cs typeface="宋体" panose="02010600030101010101" pitchFamily="2" charset="-122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886472" y="1966455"/>
            <a:ext cx="596900" cy="711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500" b="1" spc="-20" dirty="0">
                <a:solidFill>
                  <a:srgbClr val="40404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对</a:t>
            </a:r>
            <a:endParaRPr sz="4500">
              <a:latin typeface="宋体" panose="02010600030101010101" pitchFamily="2" charset="-122"/>
              <a:cs typeface="宋体" panose="02010600030101010101" pitchFamily="2" charset="-122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3046476" y="1592580"/>
            <a:ext cx="1324610" cy="541020"/>
          </a:xfrm>
          <a:prstGeom prst="rect">
            <a:avLst/>
          </a:prstGeom>
          <a:solidFill>
            <a:srgbClr val="4F81BC"/>
          </a:solidFill>
        </p:spPr>
        <p:txBody>
          <a:bodyPr vert="horz" wrap="square" lIns="0" tIns="36195" rIns="0" bIns="0" rtlCol="0">
            <a:spAutoFit/>
          </a:bodyPr>
          <a:lstStyle/>
          <a:p>
            <a:pPr marL="303530">
              <a:lnSpc>
                <a:spcPct val="100000"/>
              </a:lnSpc>
              <a:spcBef>
                <a:spcPts val="285"/>
              </a:spcBef>
            </a:pPr>
            <a:r>
              <a:rPr sz="2800" b="1" dirty="0">
                <a:solidFill>
                  <a:srgbClr val="FFFFFF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重</a:t>
            </a:r>
            <a:r>
              <a:rPr sz="2800" b="1" spc="-20" dirty="0">
                <a:solidFill>
                  <a:srgbClr val="FFFFFF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点</a:t>
            </a:r>
            <a:endParaRPr sz="2800">
              <a:latin typeface="宋体" panose="02010600030101010101" pitchFamily="2" charset="-122"/>
              <a:cs typeface="宋体" panose="02010600030101010101" pitchFamily="2" charset="-122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3046476" y="2682239"/>
            <a:ext cx="1324610" cy="541020"/>
          </a:xfrm>
          <a:prstGeom prst="rect">
            <a:avLst/>
          </a:prstGeom>
          <a:solidFill>
            <a:srgbClr val="4F81BC"/>
          </a:solidFill>
        </p:spPr>
        <p:txBody>
          <a:bodyPr vert="horz" wrap="square" lIns="0" tIns="36195" rIns="0" bIns="0" rtlCol="0">
            <a:spAutoFit/>
          </a:bodyPr>
          <a:lstStyle/>
          <a:p>
            <a:pPr marL="303530">
              <a:lnSpc>
                <a:spcPct val="100000"/>
              </a:lnSpc>
              <a:spcBef>
                <a:spcPts val="285"/>
              </a:spcBef>
            </a:pPr>
            <a:r>
              <a:rPr sz="2800" b="1" dirty="0">
                <a:solidFill>
                  <a:srgbClr val="FFFFFF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难</a:t>
            </a:r>
            <a:r>
              <a:rPr sz="2800" b="1" spc="-20" dirty="0">
                <a:solidFill>
                  <a:srgbClr val="FFFFFF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点</a:t>
            </a:r>
            <a:endParaRPr sz="2800">
              <a:latin typeface="宋体" panose="02010600030101010101" pitchFamily="2" charset="-122"/>
              <a:cs typeface="宋体" panose="02010600030101010101" pitchFamily="2" charset="-122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6302540" y="1952434"/>
            <a:ext cx="311150" cy="711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500" b="1" spc="-20" dirty="0">
                <a:solidFill>
                  <a:srgbClr val="C0000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&amp;</a:t>
            </a:r>
            <a:endParaRPr sz="4500">
              <a:latin typeface="宋体" panose="02010600030101010101" pitchFamily="2" charset="-122"/>
              <a:cs typeface="宋体" panose="02010600030101010101" pitchFamily="2" charset="-122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4543044" y="1592580"/>
            <a:ext cx="3916679" cy="541020"/>
          </a:xfrm>
          <a:prstGeom prst="rect">
            <a:avLst/>
          </a:prstGeom>
          <a:solidFill>
            <a:srgbClr val="585858"/>
          </a:solidFill>
        </p:spPr>
        <p:txBody>
          <a:bodyPr vert="horz" wrap="square" lIns="0" tIns="69850" rIns="0" bIns="0" rtlCol="0">
            <a:spAutoFit/>
          </a:bodyPr>
          <a:lstStyle/>
          <a:p>
            <a:pPr marL="427355">
              <a:lnSpc>
                <a:spcPct val="100000"/>
              </a:lnSpc>
              <a:spcBef>
                <a:spcPts val="550"/>
              </a:spcBef>
            </a:pPr>
            <a:r>
              <a:rPr sz="2400" b="1" dirty="0">
                <a:solidFill>
                  <a:srgbClr val="FFFFFF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加强专业部门安全管</a:t>
            </a:r>
            <a:r>
              <a:rPr sz="2400" b="1" spc="-10" dirty="0">
                <a:solidFill>
                  <a:srgbClr val="FFFFFF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理</a:t>
            </a:r>
            <a:endParaRPr sz="2400">
              <a:latin typeface="宋体" panose="02010600030101010101" pitchFamily="2" charset="-122"/>
              <a:cs typeface="宋体" panose="02010600030101010101" pitchFamily="2" charset="-122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4543044" y="2682239"/>
            <a:ext cx="3916679" cy="541020"/>
          </a:xfrm>
          <a:prstGeom prst="rect">
            <a:avLst/>
          </a:prstGeom>
          <a:solidFill>
            <a:srgbClr val="585858"/>
          </a:solidFill>
        </p:spPr>
        <p:txBody>
          <a:bodyPr vert="horz" wrap="square" lIns="0" tIns="69850" rIns="0" bIns="0" rtlCol="0">
            <a:spAutoFit/>
          </a:bodyPr>
          <a:lstStyle/>
          <a:p>
            <a:pPr marL="427355">
              <a:lnSpc>
                <a:spcPct val="100000"/>
              </a:lnSpc>
              <a:spcBef>
                <a:spcPts val="550"/>
              </a:spcBef>
            </a:pPr>
            <a:r>
              <a:rPr sz="2400" b="1" dirty="0">
                <a:solidFill>
                  <a:srgbClr val="FFFFFF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落实专业部门安全责</a:t>
            </a:r>
            <a:r>
              <a:rPr sz="2400" b="1" spc="-10" dirty="0">
                <a:solidFill>
                  <a:srgbClr val="FFFFFF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任</a:t>
            </a:r>
            <a:endParaRPr sz="2400">
              <a:latin typeface="宋体" panose="02010600030101010101" pitchFamily="2" charset="-122"/>
              <a:cs typeface="宋体" panose="02010600030101010101" pitchFamily="2" charset="-122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2287523" y="3461003"/>
            <a:ext cx="591820" cy="894715"/>
          </a:xfrm>
          <a:custGeom>
            <a:avLst/>
            <a:gdLst/>
            <a:ahLst/>
            <a:cxnLst/>
            <a:rect l="l" t="t" r="r" b="b"/>
            <a:pathLst>
              <a:path w="591819" h="894714">
                <a:moveTo>
                  <a:pt x="443483" y="894588"/>
                </a:moveTo>
                <a:lnTo>
                  <a:pt x="443483" y="821436"/>
                </a:lnTo>
                <a:lnTo>
                  <a:pt x="0" y="821436"/>
                </a:lnTo>
                <a:lnTo>
                  <a:pt x="0" y="0"/>
                </a:lnTo>
                <a:lnTo>
                  <a:pt x="147827" y="0"/>
                </a:lnTo>
                <a:lnTo>
                  <a:pt x="147827" y="673608"/>
                </a:lnTo>
                <a:lnTo>
                  <a:pt x="518160" y="673608"/>
                </a:lnTo>
                <a:lnTo>
                  <a:pt x="591312" y="746760"/>
                </a:lnTo>
                <a:lnTo>
                  <a:pt x="443483" y="894588"/>
                </a:lnTo>
                <a:close/>
              </a:path>
              <a:path w="591819" h="894714">
                <a:moveTo>
                  <a:pt x="518160" y="673608"/>
                </a:moveTo>
                <a:lnTo>
                  <a:pt x="443483" y="673608"/>
                </a:lnTo>
                <a:lnTo>
                  <a:pt x="443483" y="598932"/>
                </a:lnTo>
                <a:lnTo>
                  <a:pt x="518160" y="673608"/>
                </a:lnTo>
                <a:close/>
              </a:path>
            </a:pathLst>
          </a:custGeom>
          <a:solidFill>
            <a:srgbClr val="C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0" name="object 10"/>
          <p:cNvSpPr/>
          <p:nvPr/>
        </p:nvSpPr>
        <p:spPr>
          <a:xfrm>
            <a:off x="3027426" y="3758158"/>
            <a:ext cx="2600960" cy="919480"/>
          </a:xfrm>
          <a:custGeom>
            <a:avLst/>
            <a:gdLst/>
            <a:ahLst/>
            <a:cxnLst/>
            <a:rect l="l" t="t" r="r" b="b"/>
            <a:pathLst>
              <a:path w="2600960" h="919479">
                <a:moveTo>
                  <a:pt x="222338" y="908850"/>
                </a:moveTo>
                <a:lnTo>
                  <a:pt x="171221" y="806615"/>
                </a:lnTo>
                <a:lnTo>
                  <a:pt x="205295" y="789584"/>
                </a:lnTo>
                <a:lnTo>
                  <a:pt x="251142" y="881278"/>
                </a:lnTo>
                <a:lnTo>
                  <a:pt x="244081" y="881278"/>
                </a:lnTo>
                <a:lnTo>
                  <a:pt x="244081" y="897982"/>
                </a:lnTo>
                <a:lnTo>
                  <a:pt x="222338" y="908850"/>
                </a:lnTo>
                <a:close/>
              </a:path>
              <a:path w="2600960" h="919479">
                <a:moveTo>
                  <a:pt x="244081" y="897982"/>
                </a:moveTo>
                <a:lnTo>
                  <a:pt x="244081" y="881278"/>
                </a:lnTo>
                <a:lnTo>
                  <a:pt x="251142" y="881278"/>
                </a:lnTo>
                <a:lnTo>
                  <a:pt x="256412" y="891819"/>
                </a:lnTo>
                <a:lnTo>
                  <a:pt x="244081" y="897982"/>
                </a:lnTo>
                <a:close/>
              </a:path>
              <a:path w="2600960" h="919479">
                <a:moveTo>
                  <a:pt x="358381" y="919378"/>
                </a:moveTo>
                <a:lnTo>
                  <a:pt x="244081" y="919378"/>
                </a:lnTo>
                <a:lnTo>
                  <a:pt x="244081" y="897982"/>
                </a:lnTo>
                <a:lnTo>
                  <a:pt x="256412" y="891819"/>
                </a:lnTo>
                <a:lnTo>
                  <a:pt x="251142" y="881278"/>
                </a:lnTo>
                <a:lnTo>
                  <a:pt x="358381" y="881278"/>
                </a:lnTo>
                <a:lnTo>
                  <a:pt x="358381" y="919378"/>
                </a:lnTo>
                <a:close/>
              </a:path>
              <a:path w="2600960" h="919479">
                <a:moveTo>
                  <a:pt x="154178" y="772540"/>
                </a:moveTo>
                <a:lnTo>
                  <a:pt x="103060" y="670305"/>
                </a:lnTo>
                <a:lnTo>
                  <a:pt x="137134" y="653275"/>
                </a:lnTo>
                <a:lnTo>
                  <a:pt x="188252" y="755510"/>
                </a:lnTo>
                <a:lnTo>
                  <a:pt x="154178" y="772540"/>
                </a:lnTo>
                <a:close/>
              </a:path>
              <a:path w="2600960" h="919479">
                <a:moveTo>
                  <a:pt x="86017" y="636231"/>
                </a:moveTo>
                <a:lnTo>
                  <a:pt x="34899" y="533996"/>
                </a:lnTo>
                <a:lnTo>
                  <a:pt x="68986" y="516966"/>
                </a:lnTo>
                <a:lnTo>
                  <a:pt x="120103" y="619188"/>
                </a:lnTo>
                <a:lnTo>
                  <a:pt x="86017" y="636231"/>
                </a:lnTo>
                <a:close/>
              </a:path>
              <a:path w="2600960" h="919479">
                <a:moveTo>
                  <a:pt x="17868" y="499922"/>
                </a:moveTo>
                <a:lnTo>
                  <a:pt x="2019" y="468210"/>
                </a:lnTo>
                <a:lnTo>
                  <a:pt x="901" y="465493"/>
                </a:lnTo>
                <a:lnTo>
                  <a:pt x="228" y="462622"/>
                </a:lnTo>
                <a:lnTo>
                  <a:pt x="0" y="459689"/>
                </a:lnTo>
                <a:lnTo>
                  <a:pt x="228" y="456768"/>
                </a:lnTo>
                <a:lnTo>
                  <a:pt x="901" y="453898"/>
                </a:lnTo>
                <a:lnTo>
                  <a:pt x="2019" y="451180"/>
                </a:lnTo>
                <a:lnTo>
                  <a:pt x="37274" y="380644"/>
                </a:lnTo>
                <a:lnTo>
                  <a:pt x="71348" y="397687"/>
                </a:lnTo>
                <a:lnTo>
                  <a:pt x="44607" y="451180"/>
                </a:lnTo>
                <a:lnTo>
                  <a:pt x="36093" y="451180"/>
                </a:lnTo>
                <a:lnTo>
                  <a:pt x="36093" y="468210"/>
                </a:lnTo>
                <a:lnTo>
                  <a:pt x="44608" y="468210"/>
                </a:lnTo>
                <a:lnTo>
                  <a:pt x="51943" y="482879"/>
                </a:lnTo>
                <a:lnTo>
                  <a:pt x="17868" y="499922"/>
                </a:lnTo>
                <a:close/>
              </a:path>
              <a:path w="2600960" h="919479">
                <a:moveTo>
                  <a:pt x="36093" y="468210"/>
                </a:moveTo>
                <a:lnTo>
                  <a:pt x="36093" y="451180"/>
                </a:lnTo>
                <a:lnTo>
                  <a:pt x="40350" y="459694"/>
                </a:lnTo>
                <a:lnTo>
                  <a:pt x="36093" y="468210"/>
                </a:lnTo>
                <a:close/>
              </a:path>
              <a:path w="2600960" h="919479">
                <a:moveTo>
                  <a:pt x="40350" y="459694"/>
                </a:moveTo>
                <a:lnTo>
                  <a:pt x="36093" y="451180"/>
                </a:lnTo>
                <a:lnTo>
                  <a:pt x="44607" y="451180"/>
                </a:lnTo>
                <a:lnTo>
                  <a:pt x="40350" y="459694"/>
                </a:lnTo>
                <a:close/>
              </a:path>
              <a:path w="2600960" h="919479">
                <a:moveTo>
                  <a:pt x="44608" y="468210"/>
                </a:moveTo>
                <a:lnTo>
                  <a:pt x="36093" y="468210"/>
                </a:lnTo>
                <a:lnTo>
                  <a:pt x="40350" y="459694"/>
                </a:lnTo>
                <a:lnTo>
                  <a:pt x="44608" y="468210"/>
                </a:lnTo>
                <a:close/>
              </a:path>
              <a:path w="2600960" h="919479">
                <a:moveTo>
                  <a:pt x="88392" y="363613"/>
                </a:moveTo>
                <a:lnTo>
                  <a:pt x="54317" y="346570"/>
                </a:lnTo>
                <a:lnTo>
                  <a:pt x="105435" y="244335"/>
                </a:lnTo>
                <a:lnTo>
                  <a:pt x="139509" y="261378"/>
                </a:lnTo>
                <a:lnTo>
                  <a:pt x="88392" y="363613"/>
                </a:lnTo>
                <a:close/>
              </a:path>
              <a:path w="2600960" h="919479">
                <a:moveTo>
                  <a:pt x="156552" y="227304"/>
                </a:moveTo>
                <a:lnTo>
                  <a:pt x="122466" y="210261"/>
                </a:lnTo>
                <a:lnTo>
                  <a:pt x="173583" y="108026"/>
                </a:lnTo>
                <a:lnTo>
                  <a:pt x="207670" y="125069"/>
                </a:lnTo>
                <a:lnTo>
                  <a:pt x="156552" y="227304"/>
                </a:lnTo>
                <a:close/>
              </a:path>
              <a:path w="2600960" h="919479">
                <a:moveTo>
                  <a:pt x="224701" y="90995"/>
                </a:moveTo>
                <a:lnTo>
                  <a:pt x="190626" y="73952"/>
                </a:lnTo>
                <a:lnTo>
                  <a:pt x="222338" y="10540"/>
                </a:lnTo>
                <a:lnTo>
                  <a:pt x="223888" y="7962"/>
                </a:lnTo>
                <a:lnTo>
                  <a:pt x="239369" y="0"/>
                </a:lnTo>
                <a:lnTo>
                  <a:pt x="282765" y="0"/>
                </a:lnTo>
                <a:lnTo>
                  <a:pt x="282765" y="27571"/>
                </a:lnTo>
                <a:lnTo>
                  <a:pt x="256412" y="27571"/>
                </a:lnTo>
                <a:lnTo>
                  <a:pt x="239369" y="38100"/>
                </a:lnTo>
                <a:lnTo>
                  <a:pt x="251148" y="38100"/>
                </a:lnTo>
                <a:lnTo>
                  <a:pt x="224701" y="90995"/>
                </a:lnTo>
                <a:close/>
              </a:path>
              <a:path w="2600960" h="919479">
                <a:moveTo>
                  <a:pt x="251148" y="38100"/>
                </a:moveTo>
                <a:lnTo>
                  <a:pt x="239369" y="38100"/>
                </a:lnTo>
                <a:lnTo>
                  <a:pt x="256412" y="27571"/>
                </a:lnTo>
                <a:lnTo>
                  <a:pt x="251148" y="38100"/>
                </a:lnTo>
                <a:close/>
              </a:path>
              <a:path w="2600960" h="919479">
                <a:moveTo>
                  <a:pt x="282765" y="38100"/>
                </a:moveTo>
                <a:lnTo>
                  <a:pt x="251148" y="38100"/>
                </a:lnTo>
                <a:lnTo>
                  <a:pt x="256412" y="27571"/>
                </a:lnTo>
                <a:lnTo>
                  <a:pt x="282765" y="27571"/>
                </a:lnTo>
                <a:lnTo>
                  <a:pt x="282765" y="38100"/>
                </a:lnTo>
                <a:close/>
              </a:path>
              <a:path w="2600960" h="919479">
                <a:moveTo>
                  <a:pt x="435165" y="38100"/>
                </a:moveTo>
                <a:lnTo>
                  <a:pt x="320865" y="38100"/>
                </a:lnTo>
                <a:lnTo>
                  <a:pt x="320865" y="0"/>
                </a:lnTo>
                <a:lnTo>
                  <a:pt x="435165" y="0"/>
                </a:lnTo>
                <a:lnTo>
                  <a:pt x="435165" y="38100"/>
                </a:lnTo>
                <a:close/>
              </a:path>
              <a:path w="2600960" h="919479">
                <a:moveTo>
                  <a:pt x="587565" y="38100"/>
                </a:moveTo>
                <a:lnTo>
                  <a:pt x="473265" y="38100"/>
                </a:lnTo>
                <a:lnTo>
                  <a:pt x="473265" y="0"/>
                </a:lnTo>
                <a:lnTo>
                  <a:pt x="587565" y="0"/>
                </a:lnTo>
                <a:lnTo>
                  <a:pt x="587565" y="38100"/>
                </a:lnTo>
                <a:close/>
              </a:path>
              <a:path w="2600960" h="919479">
                <a:moveTo>
                  <a:pt x="739965" y="38100"/>
                </a:moveTo>
                <a:lnTo>
                  <a:pt x="625665" y="38100"/>
                </a:lnTo>
                <a:lnTo>
                  <a:pt x="625665" y="0"/>
                </a:lnTo>
                <a:lnTo>
                  <a:pt x="739965" y="0"/>
                </a:lnTo>
                <a:lnTo>
                  <a:pt x="739965" y="38100"/>
                </a:lnTo>
                <a:close/>
              </a:path>
              <a:path w="2600960" h="919479">
                <a:moveTo>
                  <a:pt x="892365" y="38100"/>
                </a:moveTo>
                <a:lnTo>
                  <a:pt x="778065" y="38100"/>
                </a:lnTo>
                <a:lnTo>
                  <a:pt x="778065" y="0"/>
                </a:lnTo>
                <a:lnTo>
                  <a:pt x="892365" y="0"/>
                </a:lnTo>
                <a:lnTo>
                  <a:pt x="892365" y="38100"/>
                </a:lnTo>
                <a:close/>
              </a:path>
              <a:path w="2600960" h="919479">
                <a:moveTo>
                  <a:pt x="1044765" y="38100"/>
                </a:moveTo>
                <a:lnTo>
                  <a:pt x="930465" y="38100"/>
                </a:lnTo>
                <a:lnTo>
                  <a:pt x="930465" y="0"/>
                </a:lnTo>
                <a:lnTo>
                  <a:pt x="1044765" y="0"/>
                </a:lnTo>
                <a:lnTo>
                  <a:pt x="1044765" y="38100"/>
                </a:lnTo>
                <a:close/>
              </a:path>
              <a:path w="2600960" h="919479">
                <a:moveTo>
                  <a:pt x="1197165" y="38100"/>
                </a:moveTo>
                <a:lnTo>
                  <a:pt x="1082865" y="38100"/>
                </a:lnTo>
                <a:lnTo>
                  <a:pt x="1082865" y="0"/>
                </a:lnTo>
                <a:lnTo>
                  <a:pt x="1197165" y="0"/>
                </a:lnTo>
                <a:lnTo>
                  <a:pt x="1197165" y="38100"/>
                </a:lnTo>
                <a:close/>
              </a:path>
              <a:path w="2600960" h="919479">
                <a:moveTo>
                  <a:pt x="1349565" y="38100"/>
                </a:moveTo>
                <a:lnTo>
                  <a:pt x="1235265" y="38100"/>
                </a:lnTo>
                <a:lnTo>
                  <a:pt x="1235265" y="0"/>
                </a:lnTo>
                <a:lnTo>
                  <a:pt x="1349565" y="0"/>
                </a:lnTo>
                <a:lnTo>
                  <a:pt x="1349565" y="38100"/>
                </a:lnTo>
                <a:close/>
              </a:path>
              <a:path w="2600960" h="919479">
                <a:moveTo>
                  <a:pt x="1501965" y="38100"/>
                </a:moveTo>
                <a:lnTo>
                  <a:pt x="1387665" y="38100"/>
                </a:lnTo>
                <a:lnTo>
                  <a:pt x="1387665" y="0"/>
                </a:lnTo>
                <a:lnTo>
                  <a:pt x="1501965" y="0"/>
                </a:lnTo>
                <a:lnTo>
                  <a:pt x="1501965" y="38100"/>
                </a:lnTo>
                <a:close/>
              </a:path>
              <a:path w="2600960" h="919479">
                <a:moveTo>
                  <a:pt x="1654365" y="38100"/>
                </a:moveTo>
                <a:lnTo>
                  <a:pt x="1540065" y="38100"/>
                </a:lnTo>
                <a:lnTo>
                  <a:pt x="1540065" y="0"/>
                </a:lnTo>
                <a:lnTo>
                  <a:pt x="1654365" y="0"/>
                </a:lnTo>
                <a:lnTo>
                  <a:pt x="1654365" y="38100"/>
                </a:lnTo>
                <a:close/>
              </a:path>
              <a:path w="2600960" h="919479">
                <a:moveTo>
                  <a:pt x="1806765" y="38100"/>
                </a:moveTo>
                <a:lnTo>
                  <a:pt x="1692465" y="38100"/>
                </a:lnTo>
                <a:lnTo>
                  <a:pt x="1692465" y="0"/>
                </a:lnTo>
                <a:lnTo>
                  <a:pt x="1806765" y="0"/>
                </a:lnTo>
                <a:lnTo>
                  <a:pt x="1806765" y="38100"/>
                </a:lnTo>
                <a:close/>
              </a:path>
              <a:path w="2600960" h="919479">
                <a:moveTo>
                  <a:pt x="1959165" y="38100"/>
                </a:moveTo>
                <a:lnTo>
                  <a:pt x="1844865" y="38100"/>
                </a:lnTo>
                <a:lnTo>
                  <a:pt x="1844865" y="0"/>
                </a:lnTo>
                <a:lnTo>
                  <a:pt x="1959165" y="0"/>
                </a:lnTo>
                <a:lnTo>
                  <a:pt x="1959165" y="38100"/>
                </a:lnTo>
                <a:close/>
              </a:path>
              <a:path w="2600960" h="919479">
                <a:moveTo>
                  <a:pt x="2111565" y="38100"/>
                </a:moveTo>
                <a:lnTo>
                  <a:pt x="1997265" y="38100"/>
                </a:lnTo>
                <a:lnTo>
                  <a:pt x="1997265" y="0"/>
                </a:lnTo>
                <a:lnTo>
                  <a:pt x="2111565" y="0"/>
                </a:lnTo>
                <a:lnTo>
                  <a:pt x="2111565" y="38100"/>
                </a:lnTo>
                <a:close/>
              </a:path>
              <a:path w="2600960" h="919479">
                <a:moveTo>
                  <a:pt x="2263965" y="38100"/>
                </a:moveTo>
                <a:lnTo>
                  <a:pt x="2149665" y="38100"/>
                </a:lnTo>
                <a:lnTo>
                  <a:pt x="2149665" y="0"/>
                </a:lnTo>
                <a:lnTo>
                  <a:pt x="2263965" y="0"/>
                </a:lnTo>
                <a:lnTo>
                  <a:pt x="2263965" y="38100"/>
                </a:lnTo>
                <a:close/>
              </a:path>
              <a:path w="2600960" h="919479">
                <a:moveTo>
                  <a:pt x="2349799" y="38100"/>
                </a:moveTo>
                <a:lnTo>
                  <a:pt x="2302065" y="38100"/>
                </a:lnTo>
                <a:lnTo>
                  <a:pt x="2302065" y="0"/>
                </a:lnTo>
                <a:lnTo>
                  <a:pt x="2361577" y="0"/>
                </a:lnTo>
                <a:lnTo>
                  <a:pt x="2364574" y="241"/>
                </a:lnTo>
                <a:lnTo>
                  <a:pt x="2387125" y="27571"/>
                </a:lnTo>
                <a:lnTo>
                  <a:pt x="2344534" y="27571"/>
                </a:lnTo>
                <a:lnTo>
                  <a:pt x="2349799" y="38100"/>
                </a:lnTo>
                <a:close/>
              </a:path>
              <a:path w="2600960" h="919479">
                <a:moveTo>
                  <a:pt x="2369045" y="76580"/>
                </a:moveTo>
                <a:lnTo>
                  <a:pt x="2344534" y="27571"/>
                </a:lnTo>
                <a:lnTo>
                  <a:pt x="2361577" y="38100"/>
                </a:lnTo>
                <a:lnTo>
                  <a:pt x="2392391" y="38100"/>
                </a:lnTo>
                <a:lnTo>
                  <a:pt x="2403119" y="59550"/>
                </a:lnTo>
                <a:lnTo>
                  <a:pt x="2369045" y="76580"/>
                </a:lnTo>
                <a:close/>
              </a:path>
              <a:path w="2600960" h="919479">
                <a:moveTo>
                  <a:pt x="2392391" y="38100"/>
                </a:moveTo>
                <a:lnTo>
                  <a:pt x="2361577" y="38100"/>
                </a:lnTo>
                <a:lnTo>
                  <a:pt x="2344534" y="27571"/>
                </a:lnTo>
                <a:lnTo>
                  <a:pt x="2387125" y="27571"/>
                </a:lnTo>
                <a:lnTo>
                  <a:pt x="2392391" y="38100"/>
                </a:lnTo>
                <a:close/>
              </a:path>
              <a:path w="2600960" h="919479">
                <a:moveTo>
                  <a:pt x="2437193" y="212902"/>
                </a:moveTo>
                <a:lnTo>
                  <a:pt x="2386076" y="110667"/>
                </a:lnTo>
                <a:lnTo>
                  <a:pt x="2420162" y="93624"/>
                </a:lnTo>
                <a:lnTo>
                  <a:pt x="2471280" y="195859"/>
                </a:lnTo>
                <a:lnTo>
                  <a:pt x="2437193" y="212902"/>
                </a:lnTo>
                <a:close/>
              </a:path>
              <a:path w="2600960" h="919479">
                <a:moveTo>
                  <a:pt x="2505354" y="349211"/>
                </a:moveTo>
                <a:lnTo>
                  <a:pt x="2454236" y="246976"/>
                </a:lnTo>
                <a:lnTo>
                  <a:pt x="2488311" y="229933"/>
                </a:lnTo>
                <a:lnTo>
                  <a:pt x="2539428" y="332168"/>
                </a:lnTo>
                <a:lnTo>
                  <a:pt x="2505354" y="349211"/>
                </a:lnTo>
                <a:close/>
              </a:path>
              <a:path w="2600960" h="919479">
                <a:moveTo>
                  <a:pt x="2560595" y="459696"/>
                </a:moveTo>
                <a:lnTo>
                  <a:pt x="2522385" y="383286"/>
                </a:lnTo>
                <a:lnTo>
                  <a:pt x="2556471" y="366242"/>
                </a:lnTo>
                <a:lnTo>
                  <a:pt x="2598928" y="451180"/>
                </a:lnTo>
                <a:lnTo>
                  <a:pt x="2564853" y="451180"/>
                </a:lnTo>
                <a:lnTo>
                  <a:pt x="2560595" y="459696"/>
                </a:lnTo>
                <a:close/>
              </a:path>
              <a:path w="2600960" h="919479">
                <a:moveTo>
                  <a:pt x="2564853" y="468210"/>
                </a:moveTo>
                <a:lnTo>
                  <a:pt x="2560599" y="459689"/>
                </a:lnTo>
                <a:lnTo>
                  <a:pt x="2564853" y="451180"/>
                </a:lnTo>
                <a:lnTo>
                  <a:pt x="2564853" y="468210"/>
                </a:lnTo>
                <a:close/>
              </a:path>
              <a:path w="2600960" h="919479">
                <a:moveTo>
                  <a:pt x="2598928" y="468210"/>
                </a:moveTo>
                <a:lnTo>
                  <a:pt x="2564853" y="468210"/>
                </a:lnTo>
                <a:lnTo>
                  <a:pt x="2564853" y="451180"/>
                </a:lnTo>
                <a:lnTo>
                  <a:pt x="2598928" y="451180"/>
                </a:lnTo>
                <a:lnTo>
                  <a:pt x="2600045" y="453898"/>
                </a:lnTo>
                <a:lnTo>
                  <a:pt x="2600718" y="456768"/>
                </a:lnTo>
                <a:lnTo>
                  <a:pt x="2600946" y="459696"/>
                </a:lnTo>
                <a:lnTo>
                  <a:pt x="2600718" y="462622"/>
                </a:lnTo>
                <a:lnTo>
                  <a:pt x="2600045" y="465493"/>
                </a:lnTo>
                <a:lnTo>
                  <a:pt x="2598928" y="468210"/>
                </a:lnTo>
                <a:close/>
              </a:path>
              <a:path w="2600960" h="919479">
                <a:moveTo>
                  <a:pt x="2590279" y="485521"/>
                </a:moveTo>
                <a:lnTo>
                  <a:pt x="2556205" y="468477"/>
                </a:lnTo>
                <a:lnTo>
                  <a:pt x="2560595" y="459696"/>
                </a:lnTo>
                <a:lnTo>
                  <a:pt x="2564853" y="468210"/>
                </a:lnTo>
                <a:lnTo>
                  <a:pt x="2598928" y="468210"/>
                </a:lnTo>
                <a:lnTo>
                  <a:pt x="2590279" y="485521"/>
                </a:lnTo>
                <a:close/>
              </a:path>
              <a:path w="2600960" h="919479">
                <a:moveTo>
                  <a:pt x="2522131" y="621830"/>
                </a:moveTo>
                <a:lnTo>
                  <a:pt x="2488044" y="604786"/>
                </a:lnTo>
                <a:lnTo>
                  <a:pt x="2539161" y="502551"/>
                </a:lnTo>
                <a:lnTo>
                  <a:pt x="2573235" y="519595"/>
                </a:lnTo>
                <a:lnTo>
                  <a:pt x="2522131" y="621830"/>
                </a:lnTo>
                <a:close/>
              </a:path>
              <a:path w="2600960" h="919479">
                <a:moveTo>
                  <a:pt x="2453970" y="758139"/>
                </a:moveTo>
                <a:lnTo>
                  <a:pt x="2419896" y="741095"/>
                </a:lnTo>
                <a:lnTo>
                  <a:pt x="2471013" y="638873"/>
                </a:lnTo>
                <a:lnTo>
                  <a:pt x="2505087" y="655904"/>
                </a:lnTo>
                <a:lnTo>
                  <a:pt x="2453970" y="758139"/>
                </a:lnTo>
                <a:close/>
              </a:path>
              <a:path w="2600960" h="919479">
                <a:moveTo>
                  <a:pt x="2385809" y="894448"/>
                </a:moveTo>
                <a:lnTo>
                  <a:pt x="2351735" y="877417"/>
                </a:lnTo>
                <a:lnTo>
                  <a:pt x="2402852" y="775182"/>
                </a:lnTo>
                <a:lnTo>
                  <a:pt x="2436926" y="792213"/>
                </a:lnTo>
                <a:lnTo>
                  <a:pt x="2385809" y="894448"/>
                </a:lnTo>
                <a:close/>
              </a:path>
              <a:path w="2600960" h="919479">
                <a:moveTo>
                  <a:pt x="2339581" y="919378"/>
                </a:moveTo>
                <a:lnTo>
                  <a:pt x="2225281" y="919378"/>
                </a:lnTo>
                <a:lnTo>
                  <a:pt x="2225281" y="881278"/>
                </a:lnTo>
                <a:lnTo>
                  <a:pt x="2339581" y="881278"/>
                </a:lnTo>
                <a:lnTo>
                  <a:pt x="2339581" y="919378"/>
                </a:lnTo>
                <a:close/>
              </a:path>
              <a:path w="2600960" h="919479">
                <a:moveTo>
                  <a:pt x="2187181" y="919378"/>
                </a:moveTo>
                <a:lnTo>
                  <a:pt x="2072881" y="919378"/>
                </a:lnTo>
                <a:lnTo>
                  <a:pt x="2072881" y="881278"/>
                </a:lnTo>
                <a:lnTo>
                  <a:pt x="2187181" y="881278"/>
                </a:lnTo>
                <a:lnTo>
                  <a:pt x="2187181" y="919378"/>
                </a:lnTo>
                <a:close/>
              </a:path>
              <a:path w="2600960" h="919479">
                <a:moveTo>
                  <a:pt x="2034781" y="919378"/>
                </a:moveTo>
                <a:lnTo>
                  <a:pt x="1920481" y="919378"/>
                </a:lnTo>
                <a:lnTo>
                  <a:pt x="1920481" y="881278"/>
                </a:lnTo>
                <a:lnTo>
                  <a:pt x="2034781" y="881278"/>
                </a:lnTo>
                <a:lnTo>
                  <a:pt x="2034781" y="919378"/>
                </a:lnTo>
                <a:close/>
              </a:path>
              <a:path w="2600960" h="919479">
                <a:moveTo>
                  <a:pt x="1882381" y="919378"/>
                </a:moveTo>
                <a:lnTo>
                  <a:pt x="1768081" y="919378"/>
                </a:lnTo>
                <a:lnTo>
                  <a:pt x="1768081" y="881278"/>
                </a:lnTo>
                <a:lnTo>
                  <a:pt x="1882381" y="881278"/>
                </a:lnTo>
                <a:lnTo>
                  <a:pt x="1882381" y="919378"/>
                </a:lnTo>
                <a:close/>
              </a:path>
              <a:path w="2600960" h="919479">
                <a:moveTo>
                  <a:pt x="1729981" y="919378"/>
                </a:moveTo>
                <a:lnTo>
                  <a:pt x="1615681" y="919378"/>
                </a:lnTo>
                <a:lnTo>
                  <a:pt x="1615681" y="881278"/>
                </a:lnTo>
                <a:lnTo>
                  <a:pt x="1729981" y="881278"/>
                </a:lnTo>
                <a:lnTo>
                  <a:pt x="1729981" y="919378"/>
                </a:lnTo>
                <a:close/>
              </a:path>
              <a:path w="2600960" h="919479">
                <a:moveTo>
                  <a:pt x="1577581" y="919378"/>
                </a:moveTo>
                <a:lnTo>
                  <a:pt x="1463281" y="919378"/>
                </a:lnTo>
                <a:lnTo>
                  <a:pt x="1463281" y="881278"/>
                </a:lnTo>
                <a:lnTo>
                  <a:pt x="1577581" y="881278"/>
                </a:lnTo>
                <a:lnTo>
                  <a:pt x="1577581" y="919378"/>
                </a:lnTo>
                <a:close/>
              </a:path>
              <a:path w="2600960" h="919479">
                <a:moveTo>
                  <a:pt x="1425181" y="919378"/>
                </a:moveTo>
                <a:lnTo>
                  <a:pt x="1310881" y="919378"/>
                </a:lnTo>
                <a:lnTo>
                  <a:pt x="1310881" y="881278"/>
                </a:lnTo>
                <a:lnTo>
                  <a:pt x="1425181" y="881278"/>
                </a:lnTo>
                <a:lnTo>
                  <a:pt x="1425181" y="919378"/>
                </a:lnTo>
                <a:close/>
              </a:path>
              <a:path w="2600960" h="919479">
                <a:moveTo>
                  <a:pt x="1272781" y="919378"/>
                </a:moveTo>
                <a:lnTo>
                  <a:pt x="1158481" y="919378"/>
                </a:lnTo>
                <a:lnTo>
                  <a:pt x="1158481" y="881278"/>
                </a:lnTo>
                <a:lnTo>
                  <a:pt x="1272781" y="881278"/>
                </a:lnTo>
                <a:lnTo>
                  <a:pt x="1272781" y="919378"/>
                </a:lnTo>
                <a:close/>
              </a:path>
              <a:path w="2600960" h="919479">
                <a:moveTo>
                  <a:pt x="1120381" y="919378"/>
                </a:moveTo>
                <a:lnTo>
                  <a:pt x="1006081" y="919378"/>
                </a:lnTo>
                <a:lnTo>
                  <a:pt x="1006081" y="881278"/>
                </a:lnTo>
                <a:lnTo>
                  <a:pt x="1120381" y="881278"/>
                </a:lnTo>
                <a:lnTo>
                  <a:pt x="1120381" y="919378"/>
                </a:lnTo>
                <a:close/>
              </a:path>
              <a:path w="2600960" h="919479">
                <a:moveTo>
                  <a:pt x="967981" y="919378"/>
                </a:moveTo>
                <a:lnTo>
                  <a:pt x="853681" y="919378"/>
                </a:lnTo>
                <a:lnTo>
                  <a:pt x="853681" y="881278"/>
                </a:lnTo>
                <a:lnTo>
                  <a:pt x="967981" y="881278"/>
                </a:lnTo>
                <a:lnTo>
                  <a:pt x="967981" y="919378"/>
                </a:lnTo>
                <a:close/>
              </a:path>
              <a:path w="2600960" h="919479">
                <a:moveTo>
                  <a:pt x="815581" y="919378"/>
                </a:moveTo>
                <a:lnTo>
                  <a:pt x="701281" y="919378"/>
                </a:lnTo>
                <a:lnTo>
                  <a:pt x="701281" y="881278"/>
                </a:lnTo>
                <a:lnTo>
                  <a:pt x="815581" y="881278"/>
                </a:lnTo>
                <a:lnTo>
                  <a:pt x="815581" y="919378"/>
                </a:lnTo>
                <a:close/>
              </a:path>
              <a:path w="2600960" h="919479">
                <a:moveTo>
                  <a:pt x="663181" y="919378"/>
                </a:moveTo>
                <a:lnTo>
                  <a:pt x="548881" y="919378"/>
                </a:lnTo>
                <a:lnTo>
                  <a:pt x="548881" y="881278"/>
                </a:lnTo>
                <a:lnTo>
                  <a:pt x="663181" y="881278"/>
                </a:lnTo>
                <a:lnTo>
                  <a:pt x="663181" y="919378"/>
                </a:lnTo>
                <a:close/>
              </a:path>
              <a:path w="2600960" h="919479">
                <a:moveTo>
                  <a:pt x="510781" y="919378"/>
                </a:moveTo>
                <a:lnTo>
                  <a:pt x="396481" y="919378"/>
                </a:lnTo>
                <a:lnTo>
                  <a:pt x="396481" y="881278"/>
                </a:lnTo>
                <a:lnTo>
                  <a:pt x="510781" y="881278"/>
                </a:lnTo>
                <a:lnTo>
                  <a:pt x="510781" y="919378"/>
                </a:lnTo>
                <a:close/>
              </a:path>
            </a:pathLst>
          </a:custGeom>
          <a:solidFill>
            <a:srgbClr val="006FC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1" name="object 11"/>
          <p:cNvSpPr txBox="1"/>
          <p:nvPr/>
        </p:nvSpPr>
        <p:spPr>
          <a:xfrm>
            <a:off x="3421748" y="4037825"/>
            <a:ext cx="1811655" cy="3314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b="1" dirty="0">
                <a:solidFill>
                  <a:srgbClr val="40404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安全生产委员</a:t>
            </a:r>
            <a:r>
              <a:rPr sz="2000" b="1" spc="-5" dirty="0">
                <a:solidFill>
                  <a:srgbClr val="40404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会</a:t>
            </a:r>
            <a:endParaRPr sz="2000">
              <a:latin typeface="宋体" panose="02010600030101010101" pitchFamily="2" charset="-122"/>
              <a:cs typeface="宋体" panose="02010600030101010101" pitchFamily="2" charset="-122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6797992" y="3606139"/>
            <a:ext cx="1556385" cy="3314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b="1" dirty="0">
                <a:solidFill>
                  <a:srgbClr val="E36C09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专业部门责</a:t>
            </a:r>
            <a:r>
              <a:rPr sz="2000" b="1" spc="-5" dirty="0">
                <a:solidFill>
                  <a:srgbClr val="E36C09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任</a:t>
            </a:r>
            <a:endParaRPr sz="2000">
              <a:latin typeface="宋体" panose="02010600030101010101" pitchFamily="2" charset="-122"/>
              <a:cs typeface="宋体" panose="02010600030101010101" pitchFamily="2" charset="-122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765365" y="3959466"/>
            <a:ext cx="94170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b="1" dirty="0">
                <a:solidFill>
                  <a:srgbClr val="006FC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通</a:t>
            </a:r>
            <a:r>
              <a:rPr sz="3600" b="1" spc="-15" dirty="0">
                <a:solidFill>
                  <a:srgbClr val="006FC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过</a:t>
            </a:r>
            <a:endParaRPr sz="3600">
              <a:latin typeface="宋体" panose="02010600030101010101" pitchFamily="2" charset="-122"/>
              <a:cs typeface="宋体" panose="02010600030101010101" pitchFamily="2" charset="-122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5704662" y="3630434"/>
            <a:ext cx="968375" cy="427990"/>
          </a:xfrm>
          <a:prstGeom prst="rect">
            <a:avLst/>
          </a:prstGeom>
        </p:spPr>
        <p:txBody>
          <a:bodyPr vert="eaVert" wrap="square" lIns="0" tIns="0" rIns="0" bIns="0" rtlCol="0">
            <a:spAutoFit/>
          </a:bodyPr>
          <a:lstStyle/>
          <a:p>
            <a:pPr marL="33655">
              <a:lnSpc>
                <a:spcPct val="60000"/>
              </a:lnSpc>
            </a:pPr>
            <a:r>
              <a:rPr sz="3000" b="1" dirty="0">
                <a:solidFill>
                  <a:srgbClr val="6F2F9F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推</a:t>
            </a:r>
            <a:endParaRPr sz="3000"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 marL="12700">
              <a:lnSpc>
                <a:spcPct val="100000"/>
              </a:lnSpc>
              <a:spcBef>
                <a:spcPts val="825"/>
              </a:spcBef>
            </a:pPr>
            <a:r>
              <a:rPr sz="3000" b="1" dirty="0">
                <a:solidFill>
                  <a:srgbClr val="E36C09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明</a:t>
            </a:r>
            <a:endParaRPr sz="3000">
              <a:latin typeface="宋体" panose="02010600030101010101" pitchFamily="2" charset="-122"/>
              <a:cs typeface="宋体" panose="02010600030101010101" pitchFamily="2" charset="-122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5703789" y="4012704"/>
            <a:ext cx="968375" cy="429895"/>
          </a:xfrm>
          <a:prstGeom prst="rect">
            <a:avLst/>
          </a:prstGeom>
        </p:spPr>
        <p:txBody>
          <a:bodyPr vert="vert" wrap="square" lIns="0" tIns="339725" rIns="0" bIns="0" rtlCol="0">
            <a:spAutoFit/>
          </a:bodyPr>
          <a:lstStyle/>
          <a:p>
            <a:pPr marL="33655">
              <a:lnSpc>
                <a:spcPct val="100000"/>
              </a:lnSpc>
              <a:spcBef>
                <a:spcPts val="2675"/>
              </a:spcBef>
            </a:pPr>
            <a:r>
              <a:rPr sz="3000" b="1" spc="15" dirty="0">
                <a:solidFill>
                  <a:srgbClr val="6F2F9F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 </a:t>
            </a:r>
            <a:r>
              <a:rPr sz="3000" b="1" dirty="0">
                <a:solidFill>
                  <a:srgbClr val="6F2F9F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 </a:t>
            </a:r>
            <a:endParaRPr sz="3000"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3450"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 marL="12700">
              <a:lnSpc>
                <a:spcPct val="100000"/>
              </a:lnSpc>
            </a:pPr>
            <a:r>
              <a:rPr sz="3000" b="1" spc="15" dirty="0">
                <a:solidFill>
                  <a:srgbClr val="E36C09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 </a:t>
            </a:r>
            <a:r>
              <a:rPr sz="3000" b="1" dirty="0">
                <a:solidFill>
                  <a:srgbClr val="E36C09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 </a:t>
            </a:r>
            <a:endParaRPr sz="3000">
              <a:latin typeface="宋体" panose="02010600030101010101" pitchFamily="2" charset="-122"/>
              <a:cs typeface="宋体" panose="02010600030101010101" pitchFamily="2" charset="-122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5704662" y="4398149"/>
            <a:ext cx="968375" cy="427990"/>
          </a:xfrm>
          <a:prstGeom prst="rect">
            <a:avLst/>
          </a:prstGeom>
        </p:spPr>
        <p:txBody>
          <a:bodyPr vert="eaVert" wrap="square" lIns="0" tIns="0" rIns="0" bIns="0" rtlCol="0">
            <a:spAutoFit/>
          </a:bodyPr>
          <a:lstStyle/>
          <a:p>
            <a:pPr marL="33655">
              <a:lnSpc>
                <a:spcPct val="60000"/>
              </a:lnSpc>
            </a:pPr>
            <a:r>
              <a:rPr sz="3000" b="1" dirty="0">
                <a:solidFill>
                  <a:srgbClr val="6F2F9F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动</a:t>
            </a:r>
            <a:endParaRPr sz="3000"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 marL="12700">
              <a:lnSpc>
                <a:spcPct val="100000"/>
              </a:lnSpc>
              <a:spcBef>
                <a:spcPts val="825"/>
              </a:spcBef>
            </a:pPr>
            <a:r>
              <a:rPr sz="3000" b="1" dirty="0">
                <a:solidFill>
                  <a:srgbClr val="E36C09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确</a:t>
            </a:r>
            <a:endParaRPr sz="3000">
              <a:latin typeface="宋体" panose="02010600030101010101" pitchFamily="2" charset="-122"/>
              <a:cs typeface="宋体" panose="02010600030101010101" pitchFamily="2" charset="-122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6797992" y="4494771"/>
            <a:ext cx="1556385" cy="3314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b="1" dirty="0">
                <a:solidFill>
                  <a:srgbClr val="6F2F9F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专业安全管</a:t>
            </a:r>
            <a:r>
              <a:rPr sz="2000" b="1" spc="-5" dirty="0">
                <a:solidFill>
                  <a:srgbClr val="6F2F9F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理</a:t>
            </a:r>
            <a:endParaRPr sz="2000">
              <a:latin typeface="宋体" panose="02010600030101010101" pitchFamily="2" charset="-122"/>
              <a:cs typeface="宋体" panose="02010600030101010101" pitchFamily="2" charset="-122"/>
            </a:endParaRPr>
          </a:p>
        </p:txBody>
      </p:sp>
      <p:sp>
        <p:nvSpPr>
          <p:cNvPr id="18" name="object 18"/>
          <p:cNvSpPr/>
          <p:nvPr/>
        </p:nvSpPr>
        <p:spPr>
          <a:xfrm>
            <a:off x="3995928" y="987577"/>
            <a:ext cx="4690110" cy="0"/>
          </a:xfrm>
          <a:custGeom>
            <a:avLst/>
            <a:gdLst/>
            <a:ahLst/>
            <a:cxnLst/>
            <a:rect l="l" t="t" r="r" b="b"/>
            <a:pathLst>
              <a:path w="4690109">
                <a:moveTo>
                  <a:pt x="0" y="0"/>
                </a:moveTo>
                <a:lnTo>
                  <a:pt x="4689894" y="0"/>
                </a:lnTo>
              </a:path>
            </a:pathLst>
          </a:custGeom>
          <a:ln w="9525">
            <a:solidFill>
              <a:srgbClr val="BEBEBE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9" name="object 19"/>
          <p:cNvSpPr/>
          <p:nvPr/>
        </p:nvSpPr>
        <p:spPr>
          <a:xfrm>
            <a:off x="323088" y="699516"/>
            <a:ext cx="3672840" cy="591820"/>
          </a:xfrm>
          <a:custGeom>
            <a:avLst/>
            <a:gdLst/>
            <a:ahLst/>
            <a:cxnLst/>
            <a:rect l="l" t="t" r="r" b="b"/>
            <a:pathLst>
              <a:path w="3672840" h="591819">
                <a:moveTo>
                  <a:pt x="0" y="0"/>
                </a:moveTo>
                <a:lnTo>
                  <a:pt x="3672840" y="0"/>
                </a:lnTo>
                <a:lnTo>
                  <a:pt x="3672840" y="591312"/>
                </a:lnTo>
                <a:lnTo>
                  <a:pt x="0" y="591312"/>
                </a:lnTo>
                <a:lnTo>
                  <a:pt x="0" y="0"/>
                </a:lnTo>
                <a:close/>
              </a:path>
            </a:pathLst>
          </a:custGeom>
          <a:solidFill>
            <a:srgbClr val="006FC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0" name="object 20"/>
          <p:cNvSpPr txBox="1"/>
          <p:nvPr/>
        </p:nvSpPr>
        <p:spPr>
          <a:xfrm>
            <a:off x="323088" y="830351"/>
            <a:ext cx="367284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16230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solidFill>
                  <a:srgbClr val="FFFFFF"/>
                </a:solidFill>
                <a:latin typeface="微软雅黑" panose="020B0503020204020204" charset="-122"/>
                <a:cs typeface="微软雅黑" panose="020B0503020204020204" charset="-122"/>
              </a:rPr>
              <a:t>三、</a:t>
            </a:r>
            <a:r>
              <a:rPr sz="1800" b="1" spc="-25" dirty="0">
                <a:solidFill>
                  <a:srgbClr val="FFFFFF"/>
                </a:solidFill>
                <a:latin typeface="微软雅黑" panose="020B0503020204020204" charset="-122"/>
                <a:cs typeface="微软雅黑" panose="020B0503020204020204" charset="-122"/>
              </a:rPr>
              <a:t> </a:t>
            </a:r>
            <a:r>
              <a:rPr sz="1800" b="1" dirty="0">
                <a:solidFill>
                  <a:srgbClr val="FFFFFF"/>
                </a:solidFill>
                <a:latin typeface="微软雅黑" panose="020B0503020204020204" charset="-122"/>
                <a:cs typeface="微软雅黑" panose="020B0503020204020204" charset="-122"/>
              </a:rPr>
              <a:t>怎样做到「尽职免责」？</a:t>
            </a:r>
            <a:endParaRPr sz="1800">
              <a:latin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21" name="object 21"/>
          <p:cNvSpPr/>
          <p:nvPr/>
        </p:nvSpPr>
        <p:spPr>
          <a:xfrm>
            <a:off x="3683508" y="941832"/>
            <a:ext cx="312420" cy="106680"/>
          </a:xfrm>
          <a:custGeom>
            <a:avLst/>
            <a:gdLst/>
            <a:ahLst/>
            <a:cxnLst/>
            <a:rect l="l" t="t" r="r" b="b"/>
            <a:pathLst>
              <a:path w="312420" h="106680">
                <a:moveTo>
                  <a:pt x="312419" y="106680"/>
                </a:moveTo>
                <a:lnTo>
                  <a:pt x="0" y="53340"/>
                </a:lnTo>
                <a:lnTo>
                  <a:pt x="312419" y="0"/>
                </a:lnTo>
                <a:lnTo>
                  <a:pt x="312419" y="10668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2" name="object 22"/>
          <p:cNvSpPr txBox="1"/>
          <p:nvPr/>
        </p:nvSpPr>
        <p:spPr>
          <a:xfrm>
            <a:off x="4760823" y="678345"/>
            <a:ext cx="3090545" cy="26860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b="1" dirty="0">
                <a:solidFill>
                  <a:srgbClr val="40404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落实企业安全责任的载体是什么</a:t>
            </a:r>
            <a:r>
              <a:rPr sz="1600" b="1" spc="-15" dirty="0">
                <a:solidFill>
                  <a:srgbClr val="40404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？</a:t>
            </a:r>
            <a:endParaRPr sz="1600">
              <a:latin typeface="宋体" panose="02010600030101010101" pitchFamily="2" charset="-122"/>
              <a:cs typeface="宋体" panose="02010600030101010101" pitchFamily="2" charset="-122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5578703" y="1044105"/>
            <a:ext cx="1454785" cy="26860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b="1" dirty="0">
                <a:solidFill>
                  <a:srgbClr val="C0000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安全生产委员</a:t>
            </a:r>
            <a:r>
              <a:rPr sz="1600" b="1" spc="-15" dirty="0">
                <a:solidFill>
                  <a:srgbClr val="C0000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会</a:t>
            </a:r>
            <a:endParaRPr sz="1600">
              <a:latin typeface="宋体" panose="02010600030101010101" pitchFamily="2" charset="-122"/>
              <a:cs typeface="宋体" panose="02010600030101010101" pitchFamily="2" charset="-122"/>
            </a:endParaRPr>
          </a:p>
        </p:txBody>
      </p:sp>
      <p:sp>
        <p:nvSpPr>
          <p:cNvPr id="24" name="object 24"/>
          <p:cNvSpPr/>
          <p:nvPr/>
        </p:nvSpPr>
        <p:spPr>
          <a:xfrm>
            <a:off x="1534820" y="1937194"/>
            <a:ext cx="1509090" cy="877011"/>
          </a:xfrm>
          <a:prstGeom prst="rect">
            <a:avLst/>
          </a:prstGeom>
          <a:blipFill>
            <a:blip r:embed="rId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3995928" y="987577"/>
            <a:ext cx="4690110" cy="0"/>
          </a:xfrm>
          <a:custGeom>
            <a:avLst/>
            <a:gdLst/>
            <a:ahLst/>
            <a:cxnLst/>
            <a:rect l="l" t="t" r="r" b="b"/>
            <a:pathLst>
              <a:path w="4690109">
                <a:moveTo>
                  <a:pt x="0" y="0"/>
                </a:moveTo>
                <a:lnTo>
                  <a:pt x="4689894" y="0"/>
                </a:lnTo>
              </a:path>
            </a:pathLst>
          </a:custGeom>
          <a:ln w="9525">
            <a:solidFill>
              <a:srgbClr val="BEBEBE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323088" y="699516"/>
            <a:ext cx="3672840" cy="591820"/>
          </a:xfrm>
          <a:custGeom>
            <a:avLst/>
            <a:gdLst/>
            <a:ahLst/>
            <a:cxnLst/>
            <a:rect l="l" t="t" r="r" b="b"/>
            <a:pathLst>
              <a:path w="3672840" h="591819">
                <a:moveTo>
                  <a:pt x="0" y="0"/>
                </a:moveTo>
                <a:lnTo>
                  <a:pt x="3672840" y="0"/>
                </a:lnTo>
                <a:lnTo>
                  <a:pt x="3672840" y="591312"/>
                </a:lnTo>
                <a:lnTo>
                  <a:pt x="0" y="591312"/>
                </a:lnTo>
                <a:lnTo>
                  <a:pt x="0" y="0"/>
                </a:lnTo>
                <a:close/>
              </a:path>
            </a:pathLst>
          </a:custGeom>
          <a:solidFill>
            <a:srgbClr val="006FC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 txBox="1"/>
          <p:nvPr/>
        </p:nvSpPr>
        <p:spPr>
          <a:xfrm>
            <a:off x="323088" y="830351"/>
            <a:ext cx="367284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16230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solidFill>
                  <a:srgbClr val="FFFFFF"/>
                </a:solidFill>
                <a:latin typeface="微软雅黑" panose="020B0503020204020204" charset="-122"/>
                <a:cs typeface="微软雅黑" panose="020B0503020204020204" charset="-122"/>
              </a:rPr>
              <a:t>三、</a:t>
            </a:r>
            <a:r>
              <a:rPr sz="1800" b="1" spc="-25" dirty="0">
                <a:solidFill>
                  <a:srgbClr val="FFFFFF"/>
                </a:solidFill>
                <a:latin typeface="微软雅黑" panose="020B0503020204020204" charset="-122"/>
                <a:cs typeface="微软雅黑" panose="020B0503020204020204" charset="-122"/>
              </a:rPr>
              <a:t> </a:t>
            </a:r>
            <a:r>
              <a:rPr sz="1800" b="1" dirty="0">
                <a:solidFill>
                  <a:srgbClr val="FFFFFF"/>
                </a:solidFill>
                <a:latin typeface="微软雅黑" panose="020B0503020204020204" charset="-122"/>
                <a:cs typeface="微软雅黑" panose="020B0503020204020204" charset="-122"/>
              </a:rPr>
              <a:t>怎样做到「尽职免责」？</a:t>
            </a:r>
            <a:endParaRPr sz="1800">
              <a:latin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3683508" y="941832"/>
            <a:ext cx="312420" cy="106680"/>
          </a:xfrm>
          <a:custGeom>
            <a:avLst/>
            <a:gdLst/>
            <a:ahLst/>
            <a:cxnLst/>
            <a:rect l="l" t="t" r="r" b="b"/>
            <a:pathLst>
              <a:path w="312420" h="106680">
                <a:moveTo>
                  <a:pt x="312419" y="106680"/>
                </a:moveTo>
                <a:lnTo>
                  <a:pt x="0" y="53340"/>
                </a:lnTo>
                <a:lnTo>
                  <a:pt x="312419" y="0"/>
                </a:lnTo>
                <a:lnTo>
                  <a:pt x="312419" y="10668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 txBox="1"/>
          <p:nvPr/>
        </p:nvSpPr>
        <p:spPr>
          <a:xfrm>
            <a:off x="4760823" y="678345"/>
            <a:ext cx="3090545" cy="26860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b="1" dirty="0">
                <a:solidFill>
                  <a:srgbClr val="40404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落实企业安全责任的载体是什么</a:t>
            </a:r>
            <a:r>
              <a:rPr sz="1600" b="1" spc="-15" dirty="0">
                <a:solidFill>
                  <a:srgbClr val="40404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？</a:t>
            </a:r>
            <a:endParaRPr sz="1600">
              <a:latin typeface="宋体" panose="02010600030101010101" pitchFamily="2" charset="-122"/>
              <a:cs typeface="宋体" panose="02010600030101010101" pitchFamily="2" charset="-122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4965293" y="1044105"/>
            <a:ext cx="2681605" cy="26860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b="1" dirty="0">
                <a:solidFill>
                  <a:srgbClr val="C0000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安全生产委员会</a:t>
            </a:r>
            <a:r>
              <a:rPr sz="1600" b="1" dirty="0">
                <a:solidFill>
                  <a:srgbClr val="40404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（企业案例</a:t>
            </a:r>
            <a:r>
              <a:rPr sz="1600" b="1" spc="-15" dirty="0">
                <a:solidFill>
                  <a:srgbClr val="40404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）</a:t>
            </a:r>
            <a:endParaRPr sz="1600">
              <a:latin typeface="宋体" panose="02010600030101010101" pitchFamily="2" charset="-122"/>
              <a:cs typeface="宋体" panose="02010600030101010101" pitchFamily="2" charset="-122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160832" y="1383576"/>
            <a:ext cx="2941929" cy="3759923"/>
          </a:xfrm>
          <a:prstGeom prst="rect">
            <a:avLst/>
          </a:prstGeom>
          <a:blipFill>
            <a:blip r:embed="rId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/>
          <p:nvPr/>
        </p:nvSpPr>
        <p:spPr>
          <a:xfrm>
            <a:off x="3126422" y="1383576"/>
            <a:ext cx="2938868" cy="375992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0" name="object 10"/>
          <p:cNvSpPr/>
          <p:nvPr/>
        </p:nvSpPr>
        <p:spPr>
          <a:xfrm>
            <a:off x="6131686" y="1376565"/>
            <a:ext cx="2977045" cy="376693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blipFill>
            <a:blip r:embed="rId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1331975" y="303275"/>
            <a:ext cx="7812405" cy="180340"/>
          </a:xfrm>
          <a:custGeom>
            <a:avLst/>
            <a:gdLst/>
            <a:ahLst/>
            <a:cxnLst/>
            <a:rect l="l" t="t" r="r" b="b"/>
            <a:pathLst>
              <a:path w="7812405" h="180340">
                <a:moveTo>
                  <a:pt x="0" y="179832"/>
                </a:moveTo>
                <a:lnTo>
                  <a:pt x="7812024" y="179832"/>
                </a:lnTo>
                <a:lnTo>
                  <a:pt x="7812024" y="0"/>
                </a:lnTo>
                <a:lnTo>
                  <a:pt x="0" y="0"/>
                </a:lnTo>
                <a:lnTo>
                  <a:pt x="0" y="179832"/>
                </a:lnTo>
                <a:close/>
              </a:path>
            </a:pathLst>
          </a:custGeom>
          <a:solidFill>
            <a:srgbClr val="006FC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0" y="4416552"/>
            <a:ext cx="9144000" cy="431800"/>
          </a:xfrm>
          <a:custGeom>
            <a:avLst/>
            <a:gdLst/>
            <a:ahLst/>
            <a:cxnLst/>
            <a:rect l="l" t="t" r="r" b="b"/>
            <a:pathLst>
              <a:path w="9144000" h="431800">
                <a:moveTo>
                  <a:pt x="0" y="0"/>
                </a:moveTo>
                <a:lnTo>
                  <a:pt x="9144000" y="0"/>
                </a:lnTo>
                <a:lnTo>
                  <a:pt x="9144000" y="431291"/>
                </a:lnTo>
                <a:lnTo>
                  <a:pt x="0" y="431291"/>
                </a:lnTo>
                <a:lnTo>
                  <a:pt x="0" y="0"/>
                </a:lnTo>
                <a:close/>
              </a:path>
            </a:pathLst>
          </a:custGeom>
          <a:solidFill>
            <a:srgbClr val="006FC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3511308" y="1210576"/>
            <a:ext cx="1960880" cy="57277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3600" spc="-10" dirty="0">
                <a:solidFill>
                  <a:srgbClr val="006FC0"/>
                </a:solidFill>
                <a:latin typeface="Calibri" panose="020F0502020204030204"/>
                <a:cs typeface="Calibri" panose="020F0502020204030204"/>
              </a:rPr>
              <a:t>PART</a:t>
            </a:r>
            <a:r>
              <a:rPr sz="3600" spc="-85" dirty="0">
                <a:solidFill>
                  <a:srgbClr val="006FC0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3600" spc="-10" dirty="0">
                <a:solidFill>
                  <a:srgbClr val="006FC0"/>
                </a:solidFill>
                <a:latin typeface="Calibri" panose="020F0502020204030204"/>
                <a:cs typeface="Calibri" panose="020F0502020204030204"/>
              </a:rPr>
              <a:t>ONE</a:t>
            </a:r>
            <a:endParaRPr sz="3600">
              <a:latin typeface="Calibri" panose="020F0502020204030204"/>
              <a:cs typeface="Calibri" panose="020F0502020204030204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757972" y="2305938"/>
            <a:ext cx="5797550" cy="5143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200" b="1" spc="-5" dirty="0">
                <a:solidFill>
                  <a:srgbClr val="404040"/>
                </a:solidFill>
                <a:latin typeface="微软雅黑" panose="020B0503020204020204" charset="-122"/>
                <a:cs typeface="微软雅黑" panose="020B0503020204020204" charset="-122"/>
              </a:rPr>
              <a:t>1.</a:t>
            </a:r>
            <a:r>
              <a:rPr sz="3200" b="1" spc="-85" dirty="0">
                <a:solidFill>
                  <a:srgbClr val="404040"/>
                </a:solidFill>
                <a:latin typeface="微软雅黑" panose="020B0503020204020204" charset="-122"/>
                <a:cs typeface="微软雅黑" panose="020B0503020204020204" charset="-122"/>
              </a:rPr>
              <a:t> </a:t>
            </a:r>
            <a:r>
              <a:rPr sz="3200" b="1" dirty="0">
                <a:solidFill>
                  <a:srgbClr val="404040"/>
                </a:solidFill>
                <a:latin typeface="微软雅黑" panose="020B0503020204020204" charset="-122"/>
                <a:cs typeface="微软雅黑" panose="020B0503020204020204" charset="-122"/>
              </a:rPr>
              <a:t>《安全生产法》修正特点解</a:t>
            </a:r>
            <a:r>
              <a:rPr sz="3200" b="1" spc="5" dirty="0">
                <a:solidFill>
                  <a:srgbClr val="404040"/>
                </a:solidFill>
                <a:latin typeface="微软雅黑" panose="020B0503020204020204" charset="-122"/>
                <a:cs typeface="微软雅黑" panose="020B0503020204020204" charset="-122"/>
              </a:rPr>
              <a:t>读</a:t>
            </a:r>
            <a:endParaRPr sz="3200">
              <a:latin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2039023" y="3291763"/>
            <a:ext cx="5066030" cy="759460"/>
          </a:xfrm>
          <a:custGeom>
            <a:avLst/>
            <a:gdLst/>
            <a:ahLst/>
            <a:cxnLst/>
            <a:rect l="l" t="t" r="r" b="b"/>
            <a:pathLst>
              <a:path w="5066030" h="759460">
                <a:moveTo>
                  <a:pt x="4957673" y="2539"/>
                </a:moveTo>
                <a:lnTo>
                  <a:pt x="108280" y="2539"/>
                </a:lnTo>
                <a:lnTo>
                  <a:pt x="114947" y="1270"/>
                </a:lnTo>
                <a:lnTo>
                  <a:pt x="121081" y="0"/>
                </a:lnTo>
                <a:lnTo>
                  <a:pt x="4944872" y="0"/>
                </a:lnTo>
                <a:lnTo>
                  <a:pt x="4951006" y="1270"/>
                </a:lnTo>
                <a:lnTo>
                  <a:pt x="4957673" y="2539"/>
                </a:lnTo>
                <a:close/>
              </a:path>
              <a:path w="5066030" h="759460">
                <a:moveTo>
                  <a:pt x="5006098" y="22860"/>
                </a:moveTo>
                <a:lnTo>
                  <a:pt x="59855" y="22860"/>
                </a:lnTo>
                <a:lnTo>
                  <a:pt x="65354" y="19050"/>
                </a:lnTo>
                <a:lnTo>
                  <a:pt x="71018" y="15239"/>
                </a:lnTo>
                <a:lnTo>
                  <a:pt x="76301" y="12700"/>
                </a:lnTo>
                <a:lnTo>
                  <a:pt x="82283" y="10160"/>
                </a:lnTo>
                <a:lnTo>
                  <a:pt x="88430" y="7620"/>
                </a:lnTo>
                <a:lnTo>
                  <a:pt x="89014" y="7620"/>
                </a:lnTo>
                <a:lnTo>
                  <a:pt x="94703" y="5079"/>
                </a:lnTo>
                <a:lnTo>
                  <a:pt x="101739" y="3810"/>
                </a:lnTo>
                <a:lnTo>
                  <a:pt x="107657" y="2539"/>
                </a:lnTo>
                <a:lnTo>
                  <a:pt x="4958295" y="2539"/>
                </a:lnTo>
                <a:lnTo>
                  <a:pt x="4964214" y="3810"/>
                </a:lnTo>
                <a:lnTo>
                  <a:pt x="4971249" y="5079"/>
                </a:lnTo>
                <a:lnTo>
                  <a:pt x="4976939" y="7620"/>
                </a:lnTo>
                <a:lnTo>
                  <a:pt x="4983086" y="10160"/>
                </a:lnTo>
                <a:lnTo>
                  <a:pt x="4983657" y="10160"/>
                </a:lnTo>
                <a:lnTo>
                  <a:pt x="4989652" y="12700"/>
                </a:lnTo>
                <a:lnTo>
                  <a:pt x="4994935" y="15239"/>
                </a:lnTo>
                <a:lnTo>
                  <a:pt x="5000599" y="19050"/>
                </a:lnTo>
                <a:lnTo>
                  <a:pt x="5006098" y="22860"/>
                </a:lnTo>
                <a:close/>
              </a:path>
              <a:path w="5066030" h="759460">
                <a:moveTo>
                  <a:pt x="38785" y="676910"/>
                </a:moveTo>
                <a:lnTo>
                  <a:pt x="10515" y="676910"/>
                </a:lnTo>
                <a:lnTo>
                  <a:pt x="6172" y="665479"/>
                </a:lnTo>
                <a:lnTo>
                  <a:pt x="5981" y="664210"/>
                </a:lnTo>
                <a:lnTo>
                  <a:pt x="4330" y="659129"/>
                </a:lnTo>
                <a:lnTo>
                  <a:pt x="0" y="624839"/>
                </a:lnTo>
                <a:lnTo>
                  <a:pt x="0" y="134620"/>
                </a:lnTo>
                <a:lnTo>
                  <a:pt x="190" y="127000"/>
                </a:lnTo>
                <a:lnTo>
                  <a:pt x="660" y="120650"/>
                </a:lnTo>
                <a:lnTo>
                  <a:pt x="1600" y="114300"/>
                </a:lnTo>
                <a:lnTo>
                  <a:pt x="2679" y="107950"/>
                </a:lnTo>
                <a:lnTo>
                  <a:pt x="2806" y="106679"/>
                </a:lnTo>
                <a:lnTo>
                  <a:pt x="4330" y="100329"/>
                </a:lnTo>
                <a:lnTo>
                  <a:pt x="5981" y="95250"/>
                </a:lnTo>
                <a:lnTo>
                  <a:pt x="6172" y="93979"/>
                </a:lnTo>
                <a:lnTo>
                  <a:pt x="10515" y="82550"/>
                </a:lnTo>
                <a:lnTo>
                  <a:pt x="10756" y="81279"/>
                </a:lnTo>
                <a:lnTo>
                  <a:pt x="13474" y="76200"/>
                </a:lnTo>
                <a:lnTo>
                  <a:pt x="16179" y="69850"/>
                </a:lnTo>
                <a:lnTo>
                  <a:pt x="19418" y="64770"/>
                </a:lnTo>
                <a:lnTo>
                  <a:pt x="22923" y="59689"/>
                </a:lnTo>
                <a:lnTo>
                  <a:pt x="23266" y="58420"/>
                </a:lnTo>
                <a:lnTo>
                  <a:pt x="26682" y="53339"/>
                </a:lnTo>
                <a:lnTo>
                  <a:pt x="30683" y="48260"/>
                </a:lnTo>
                <a:lnTo>
                  <a:pt x="35331" y="43179"/>
                </a:lnTo>
                <a:lnTo>
                  <a:pt x="39382" y="39370"/>
                </a:lnTo>
                <a:lnTo>
                  <a:pt x="44513" y="34289"/>
                </a:lnTo>
                <a:lnTo>
                  <a:pt x="49428" y="30479"/>
                </a:lnTo>
                <a:lnTo>
                  <a:pt x="54546" y="26670"/>
                </a:lnTo>
                <a:lnTo>
                  <a:pt x="59347" y="22860"/>
                </a:lnTo>
                <a:lnTo>
                  <a:pt x="5006606" y="22860"/>
                </a:lnTo>
                <a:lnTo>
                  <a:pt x="5009807" y="25400"/>
                </a:lnTo>
                <a:lnTo>
                  <a:pt x="118783" y="25400"/>
                </a:lnTo>
                <a:lnTo>
                  <a:pt x="112750" y="26670"/>
                </a:lnTo>
                <a:lnTo>
                  <a:pt x="113372" y="26670"/>
                </a:lnTo>
                <a:lnTo>
                  <a:pt x="107442" y="27939"/>
                </a:lnTo>
                <a:lnTo>
                  <a:pt x="108064" y="27939"/>
                </a:lnTo>
                <a:lnTo>
                  <a:pt x="102247" y="29210"/>
                </a:lnTo>
                <a:lnTo>
                  <a:pt x="102844" y="29210"/>
                </a:lnTo>
                <a:lnTo>
                  <a:pt x="97155" y="31750"/>
                </a:lnTo>
                <a:lnTo>
                  <a:pt x="97739" y="31750"/>
                </a:lnTo>
                <a:lnTo>
                  <a:pt x="92176" y="33020"/>
                </a:lnTo>
                <a:lnTo>
                  <a:pt x="92748" y="33020"/>
                </a:lnTo>
                <a:lnTo>
                  <a:pt x="87325" y="35560"/>
                </a:lnTo>
                <a:lnTo>
                  <a:pt x="87884" y="35560"/>
                </a:lnTo>
                <a:lnTo>
                  <a:pt x="82600" y="38100"/>
                </a:lnTo>
                <a:lnTo>
                  <a:pt x="83146" y="38100"/>
                </a:lnTo>
                <a:lnTo>
                  <a:pt x="78016" y="40639"/>
                </a:lnTo>
                <a:lnTo>
                  <a:pt x="78536" y="40639"/>
                </a:lnTo>
                <a:lnTo>
                  <a:pt x="73571" y="43179"/>
                </a:lnTo>
                <a:lnTo>
                  <a:pt x="74066" y="43179"/>
                </a:lnTo>
                <a:lnTo>
                  <a:pt x="69265" y="46989"/>
                </a:lnTo>
                <a:lnTo>
                  <a:pt x="69761" y="46989"/>
                </a:lnTo>
                <a:lnTo>
                  <a:pt x="65125" y="49529"/>
                </a:lnTo>
                <a:lnTo>
                  <a:pt x="65595" y="49529"/>
                </a:lnTo>
                <a:lnTo>
                  <a:pt x="61150" y="53339"/>
                </a:lnTo>
                <a:lnTo>
                  <a:pt x="61594" y="53339"/>
                </a:lnTo>
                <a:lnTo>
                  <a:pt x="57340" y="57150"/>
                </a:lnTo>
                <a:lnTo>
                  <a:pt x="57772" y="57150"/>
                </a:lnTo>
                <a:lnTo>
                  <a:pt x="53720" y="60960"/>
                </a:lnTo>
                <a:lnTo>
                  <a:pt x="54127" y="60960"/>
                </a:lnTo>
                <a:lnTo>
                  <a:pt x="50266" y="64770"/>
                </a:lnTo>
                <a:lnTo>
                  <a:pt x="50660" y="64770"/>
                </a:lnTo>
                <a:lnTo>
                  <a:pt x="47015" y="68579"/>
                </a:lnTo>
                <a:lnTo>
                  <a:pt x="47383" y="68579"/>
                </a:lnTo>
                <a:lnTo>
                  <a:pt x="44821" y="72389"/>
                </a:lnTo>
                <a:lnTo>
                  <a:pt x="44310" y="72389"/>
                </a:lnTo>
                <a:lnTo>
                  <a:pt x="41122" y="77470"/>
                </a:lnTo>
                <a:lnTo>
                  <a:pt x="41440" y="77470"/>
                </a:lnTo>
                <a:lnTo>
                  <a:pt x="38493" y="82550"/>
                </a:lnTo>
                <a:lnTo>
                  <a:pt x="38785" y="82550"/>
                </a:lnTo>
                <a:lnTo>
                  <a:pt x="36756" y="86360"/>
                </a:lnTo>
                <a:lnTo>
                  <a:pt x="36347" y="86360"/>
                </a:lnTo>
                <a:lnTo>
                  <a:pt x="34386" y="91439"/>
                </a:lnTo>
                <a:lnTo>
                  <a:pt x="34137" y="91439"/>
                </a:lnTo>
                <a:lnTo>
                  <a:pt x="31940" y="96520"/>
                </a:lnTo>
                <a:lnTo>
                  <a:pt x="32156" y="96520"/>
                </a:lnTo>
                <a:lnTo>
                  <a:pt x="30238" y="101600"/>
                </a:lnTo>
                <a:lnTo>
                  <a:pt x="30416" y="101600"/>
                </a:lnTo>
                <a:lnTo>
                  <a:pt x="29095" y="106679"/>
                </a:lnTo>
                <a:lnTo>
                  <a:pt x="28930" y="106679"/>
                </a:lnTo>
                <a:lnTo>
                  <a:pt x="27833" y="111760"/>
                </a:lnTo>
                <a:lnTo>
                  <a:pt x="27686" y="111760"/>
                </a:lnTo>
                <a:lnTo>
                  <a:pt x="26606" y="118110"/>
                </a:lnTo>
                <a:lnTo>
                  <a:pt x="25933" y="123189"/>
                </a:lnTo>
                <a:lnTo>
                  <a:pt x="25610" y="128270"/>
                </a:lnTo>
                <a:lnTo>
                  <a:pt x="25400" y="134620"/>
                </a:lnTo>
                <a:lnTo>
                  <a:pt x="25387" y="624839"/>
                </a:lnTo>
                <a:lnTo>
                  <a:pt x="25519" y="629920"/>
                </a:lnTo>
                <a:lnTo>
                  <a:pt x="25996" y="636270"/>
                </a:lnTo>
                <a:lnTo>
                  <a:pt x="26708" y="641350"/>
                </a:lnTo>
                <a:lnTo>
                  <a:pt x="27686" y="647700"/>
                </a:lnTo>
                <a:lnTo>
                  <a:pt x="27833" y="647700"/>
                </a:lnTo>
                <a:lnTo>
                  <a:pt x="28930" y="652779"/>
                </a:lnTo>
                <a:lnTo>
                  <a:pt x="29095" y="652779"/>
                </a:lnTo>
                <a:lnTo>
                  <a:pt x="30416" y="657860"/>
                </a:lnTo>
                <a:lnTo>
                  <a:pt x="30622" y="657860"/>
                </a:lnTo>
                <a:lnTo>
                  <a:pt x="32156" y="662939"/>
                </a:lnTo>
                <a:lnTo>
                  <a:pt x="32379" y="662939"/>
                </a:lnTo>
                <a:lnTo>
                  <a:pt x="34137" y="668020"/>
                </a:lnTo>
                <a:lnTo>
                  <a:pt x="34386" y="668020"/>
                </a:lnTo>
                <a:lnTo>
                  <a:pt x="36347" y="673100"/>
                </a:lnTo>
                <a:lnTo>
                  <a:pt x="36756" y="673100"/>
                </a:lnTo>
                <a:lnTo>
                  <a:pt x="38785" y="676910"/>
                </a:lnTo>
                <a:close/>
              </a:path>
              <a:path w="5066030" h="759460">
                <a:moveTo>
                  <a:pt x="118148" y="26670"/>
                </a:moveTo>
                <a:lnTo>
                  <a:pt x="118783" y="25400"/>
                </a:lnTo>
                <a:lnTo>
                  <a:pt x="124282" y="25400"/>
                </a:lnTo>
                <a:lnTo>
                  <a:pt x="118148" y="26670"/>
                </a:lnTo>
                <a:close/>
              </a:path>
              <a:path w="5066030" h="759460">
                <a:moveTo>
                  <a:pt x="4947805" y="26670"/>
                </a:moveTo>
                <a:lnTo>
                  <a:pt x="4941671" y="25400"/>
                </a:lnTo>
                <a:lnTo>
                  <a:pt x="4947170" y="25400"/>
                </a:lnTo>
                <a:lnTo>
                  <a:pt x="4947805" y="26670"/>
                </a:lnTo>
                <a:close/>
              </a:path>
              <a:path w="5066030" h="759460">
                <a:moveTo>
                  <a:pt x="5021986" y="73660"/>
                </a:moveTo>
                <a:lnTo>
                  <a:pt x="5018570" y="68579"/>
                </a:lnTo>
                <a:lnTo>
                  <a:pt x="5018938" y="68579"/>
                </a:lnTo>
                <a:lnTo>
                  <a:pt x="5015293" y="64770"/>
                </a:lnTo>
                <a:lnTo>
                  <a:pt x="5015687" y="64770"/>
                </a:lnTo>
                <a:lnTo>
                  <a:pt x="5011826" y="60960"/>
                </a:lnTo>
                <a:lnTo>
                  <a:pt x="5012232" y="60960"/>
                </a:lnTo>
                <a:lnTo>
                  <a:pt x="5008181" y="57150"/>
                </a:lnTo>
                <a:lnTo>
                  <a:pt x="5008613" y="57150"/>
                </a:lnTo>
                <a:lnTo>
                  <a:pt x="5004358" y="53339"/>
                </a:lnTo>
                <a:lnTo>
                  <a:pt x="5004803" y="53339"/>
                </a:lnTo>
                <a:lnTo>
                  <a:pt x="5000358" y="49529"/>
                </a:lnTo>
                <a:lnTo>
                  <a:pt x="5000828" y="49529"/>
                </a:lnTo>
                <a:lnTo>
                  <a:pt x="4996192" y="46989"/>
                </a:lnTo>
                <a:lnTo>
                  <a:pt x="4996688" y="46989"/>
                </a:lnTo>
                <a:lnTo>
                  <a:pt x="4991887" y="43179"/>
                </a:lnTo>
                <a:lnTo>
                  <a:pt x="4992382" y="43179"/>
                </a:lnTo>
                <a:lnTo>
                  <a:pt x="4987417" y="40639"/>
                </a:lnTo>
                <a:lnTo>
                  <a:pt x="4987937" y="40639"/>
                </a:lnTo>
                <a:lnTo>
                  <a:pt x="4982806" y="38100"/>
                </a:lnTo>
                <a:lnTo>
                  <a:pt x="4983353" y="38100"/>
                </a:lnTo>
                <a:lnTo>
                  <a:pt x="4978069" y="35560"/>
                </a:lnTo>
                <a:lnTo>
                  <a:pt x="4978628" y="35560"/>
                </a:lnTo>
                <a:lnTo>
                  <a:pt x="4973205" y="33020"/>
                </a:lnTo>
                <a:lnTo>
                  <a:pt x="4973777" y="33020"/>
                </a:lnTo>
                <a:lnTo>
                  <a:pt x="4968214" y="31750"/>
                </a:lnTo>
                <a:lnTo>
                  <a:pt x="4968798" y="31750"/>
                </a:lnTo>
                <a:lnTo>
                  <a:pt x="4963109" y="29210"/>
                </a:lnTo>
                <a:lnTo>
                  <a:pt x="4963706" y="29210"/>
                </a:lnTo>
                <a:lnTo>
                  <a:pt x="4957889" y="27939"/>
                </a:lnTo>
                <a:lnTo>
                  <a:pt x="4958511" y="27939"/>
                </a:lnTo>
                <a:lnTo>
                  <a:pt x="4952580" y="26670"/>
                </a:lnTo>
                <a:lnTo>
                  <a:pt x="4953203" y="26670"/>
                </a:lnTo>
                <a:lnTo>
                  <a:pt x="4947170" y="25400"/>
                </a:lnTo>
                <a:lnTo>
                  <a:pt x="5009807" y="25400"/>
                </a:lnTo>
                <a:lnTo>
                  <a:pt x="5011407" y="26670"/>
                </a:lnTo>
                <a:lnTo>
                  <a:pt x="5016525" y="30479"/>
                </a:lnTo>
                <a:lnTo>
                  <a:pt x="5021440" y="34289"/>
                </a:lnTo>
                <a:lnTo>
                  <a:pt x="5026571" y="39370"/>
                </a:lnTo>
                <a:lnTo>
                  <a:pt x="5030622" y="43179"/>
                </a:lnTo>
                <a:lnTo>
                  <a:pt x="5035270" y="48260"/>
                </a:lnTo>
                <a:lnTo>
                  <a:pt x="5039271" y="53339"/>
                </a:lnTo>
                <a:lnTo>
                  <a:pt x="5042687" y="58420"/>
                </a:lnTo>
                <a:lnTo>
                  <a:pt x="5043030" y="59689"/>
                </a:lnTo>
                <a:lnTo>
                  <a:pt x="5046535" y="64770"/>
                </a:lnTo>
                <a:lnTo>
                  <a:pt x="5049774" y="69850"/>
                </a:lnTo>
                <a:lnTo>
                  <a:pt x="5050856" y="72389"/>
                </a:lnTo>
                <a:lnTo>
                  <a:pt x="5021643" y="72389"/>
                </a:lnTo>
                <a:lnTo>
                  <a:pt x="5021986" y="73660"/>
                </a:lnTo>
                <a:close/>
              </a:path>
              <a:path w="5066030" h="759460">
                <a:moveTo>
                  <a:pt x="43967" y="73660"/>
                </a:moveTo>
                <a:lnTo>
                  <a:pt x="44310" y="72389"/>
                </a:lnTo>
                <a:lnTo>
                  <a:pt x="44821" y="72389"/>
                </a:lnTo>
                <a:lnTo>
                  <a:pt x="43967" y="73660"/>
                </a:lnTo>
                <a:close/>
              </a:path>
              <a:path w="5066030" h="759460">
                <a:moveTo>
                  <a:pt x="5029873" y="87629"/>
                </a:moveTo>
                <a:lnTo>
                  <a:pt x="5027168" y="82550"/>
                </a:lnTo>
                <a:lnTo>
                  <a:pt x="5027460" y="82550"/>
                </a:lnTo>
                <a:lnTo>
                  <a:pt x="5024513" y="77470"/>
                </a:lnTo>
                <a:lnTo>
                  <a:pt x="5024831" y="77470"/>
                </a:lnTo>
                <a:lnTo>
                  <a:pt x="5021643" y="72389"/>
                </a:lnTo>
                <a:lnTo>
                  <a:pt x="5050856" y="72389"/>
                </a:lnTo>
                <a:lnTo>
                  <a:pt x="5052479" y="76200"/>
                </a:lnTo>
                <a:lnTo>
                  <a:pt x="5055196" y="81279"/>
                </a:lnTo>
                <a:lnTo>
                  <a:pt x="5055438" y="82550"/>
                </a:lnTo>
                <a:lnTo>
                  <a:pt x="5056886" y="86360"/>
                </a:lnTo>
                <a:lnTo>
                  <a:pt x="5029606" y="86360"/>
                </a:lnTo>
                <a:lnTo>
                  <a:pt x="5029873" y="87629"/>
                </a:lnTo>
                <a:close/>
              </a:path>
              <a:path w="5066030" h="759460">
                <a:moveTo>
                  <a:pt x="36080" y="87629"/>
                </a:moveTo>
                <a:lnTo>
                  <a:pt x="36347" y="86360"/>
                </a:lnTo>
                <a:lnTo>
                  <a:pt x="36756" y="86360"/>
                </a:lnTo>
                <a:lnTo>
                  <a:pt x="36080" y="87629"/>
                </a:lnTo>
                <a:close/>
              </a:path>
              <a:path w="5066030" h="759460">
                <a:moveTo>
                  <a:pt x="5032057" y="92710"/>
                </a:moveTo>
                <a:lnTo>
                  <a:pt x="5029606" y="86360"/>
                </a:lnTo>
                <a:lnTo>
                  <a:pt x="5056886" y="86360"/>
                </a:lnTo>
                <a:lnTo>
                  <a:pt x="5058816" y="91439"/>
                </a:lnTo>
                <a:lnTo>
                  <a:pt x="5031816" y="91439"/>
                </a:lnTo>
                <a:lnTo>
                  <a:pt x="5032057" y="92710"/>
                </a:lnTo>
                <a:close/>
              </a:path>
              <a:path w="5066030" h="759460">
                <a:moveTo>
                  <a:pt x="33896" y="92710"/>
                </a:moveTo>
                <a:lnTo>
                  <a:pt x="34137" y="91439"/>
                </a:lnTo>
                <a:lnTo>
                  <a:pt x="34386" y="91439"/>
                </a:lnTo>
                <a:lnTo>
                  <a:pt x="33896" y="92710"/>
                </a:lnTo>
                <a:close/>
              </a:path>
              <a:path w="5066030" h="759460">
                <a:moveTo>
                  <a:pt x="5037188" y="107950"/>
                </a:moveTo>
                <a:lnTo>
                  <a:pt x="5035537" y="101600"/>
                </a:lnTo>
                <a:lnTo>
                  <a:pt x="5035715" y="101600"/>
                </a:lnTo>
                <a:lnTo>
                  <a:pt x="5033797" y="96520"/>
                </a:lnTo>
                <a:lnTo>
                  <a:pt x="5034013" y="96520"/>
                </a:lnTo>
                <a:lnTo>
                  <a:pt x="5031816" y="91439"/>
                </a:lnTo>
                <a:lnTo>
                  <a:pt x="5058816" y="91439"/>
                </a:lnTo>
                <a:lnTo>
                  <a:pt x="5059781" y="93979"/>
                </a:lnTo>
                <a:lnTo>
                  <a:pt x="5061775" y="101600"/>
                </a:lnTo>
                <a:lnTo>
                  <a:pt x="5063147" y="106679"/>
                </a:lnTo>
                <a:lnTo>
                  <a:pt x="5037023" y="106679"/>
                </a:lnTo>
                <a:lnTo>
                  <a:pt x="5037188" y="107950"/>
                </a:lnTo>
                <a:close/>
              </a:path>
              <a:path w="5066030" h="759460">
                <a:moveTo>
                  <a:pt x="28765" y="107950"/>
                </a:moveTo>
                <a:lnTo>
                  <a:pt x="28930" y="106679"/>
                </a:lnTo>
                <a:lnTo>
                  <a:pt x="29095" y="106679"/>
                </a:lnTo>
                <a:lnTo>
                  <a:pt x="28765" y="107950"/>
                </a:lnTo>
                <a:close/>
              </a:path>
              <a:path w="5066030" h="759460">
                <a:moveTo>
                  <a:pt x="5038394" y="113029"/>
                </a:moveTo>
                <a:lnTo>
                  <a:pt x="5037023" y="106679"/>
                </a:lnTo>
                <a:lnTo>
                  <a:pt x="5063147" y="106679"/>
                </a:lnTo>
                <a:lnTo>
                  <a:pt x="5063274" y="107950"/>
                </a:lnTo>
                <a:lnTo>
                  <a:pt x="5063975" y="111760"/>
                </a:lnTo>
                <a:lnTo>
                  <a:pt x="5038267" y="111760"/>
                </a:lnTo>
                <a:lnTo>
                  <a:pt x="5038394" y="113029"/>
                </a:lnTo>
                <a:close/>
              </a:path>
              <a:path w="5066030" h="759460">
                <a:moveTo>
                  <a:pt x="27559" y="113029"/>
                </a:moveTo>
                <a:lnTo>
                  <a:pt x="27686" y="111760"/>
                </a:lnTo>
                <a:lnTo>
                  <a:pt x="27833" y="111760"/>
                </a:lnTo>
                <a:lnTo>
                  <a:pt x="27559" y="113029"/>
                </a:lnTo>
                <a:close/>
              </a:path>
              <a:path w="5066030" h="759460">
                <a:moveTo>
                  <a:pt x="5065826" y="129539"/>
                </a:moveTo>
                <a:lnTo>
                  <a:pt x="5040439" y="129539"/>
                </a:lnTo>
                <a:lnTo>
                  <a:pt x="5040401" y="128270"/>
                </a:lnTo>
                <a:lnTo>
                  <a:pt x="5039956" y="123189"/>
                </a:lnTo>
                <a:lnTo>
                  <a:pt x="5039245" y="118110"/>
                </a:lnTo>
                <a:lnTo>
                  <a:pt x="5038267" y="111760"/>
                </a:lnTo>
                <a:lnTo>
                  <a:pt x="5063975" y="111760"/>
                </a:lnTo>
                <a:lnTo>
                  <a:pt x="5064442" y="114300"/>
                </a:lnTo>
                <a:lnTo>
                  <a:pt x="5065293" y="120650"/>
                </a:lnTo>
                <a:lnTo>
                  <a:pt x="5065763" y="127000"/>
                </a:lnTo>
                <a:lnTo>
                  <a:pt x="5065826" y="129539"/>
                </a:lnTo>
                <a:close/>
              </a:path>
              <a:path w="5066030" h="759460">
                <a:moveTo>
                  <a:pt x="25522" y="129438"/>
                </a:moveTo>
                <a:lnTo>
                  <a:pt x="25552" y="128270"/>
                </a:lnTo>
                <a:lnTo>
                  <a:pt x="25522" y="129438"/>
                </a:lnTo>
                <a:close/>
              </a:path>
              <a:path w="5066030" h="759460">
                <a:moveTo>
                  <a:pt x="5040431" y="129438"/>
                </a:moveTo>
                <a:lnTo>
                  <a:pt x="5040342" y="128270"/>
                </a:lnTo>
                <a:lnTo>
                  <a:pt x="5040431" y="129438"/>
                </a:lnTo>
                <a:close/>
              </a:path>
              <a:path w="5066030" h="759460">
                <a:moveTo>
                  <a:pt x="25519" y="129539"/>
                </a:moveTo>
                <a:close/>
              </a:path>
              <a:path w="5066030" h="759460">
                <a:moveTo>
                  <a:pt x="5065795" y="631189"/>
                </a:moveTo>
                <a:lnTo>
                  <a:pt x="5040401" y="631189"/>
                </a:lnTo>
                <a:lnTo>
                  <a:pt x="5040439" y="629920"/>
                </a:lnTo>
                <a:lnTo>
                  <a:pt x="5040566" y="624839"/>
                </a:lnTo>
                <a:lnTo>
                  <a:pt x="5040553" y="134620"/>
                </a:lnTo>
                <a:lnTo>
                  <a:pt x="5040431" y="129438"/>
                </a:lnTo>
                <a:lnTo>
                  <a:pt x="5065826" y="129539"/>
                </a:lnTo>
                <a:lnTo>
                  <a:pt x="5065795" y="631189"/>
                </a:lnTo>
                <a:close/>
              </a:path>
              <a:path w="5066030" h="759460">
                <a:moveTo>
                  <a:pt x="5040431" y="630021"/>
                </a:moveTo>
                <a:close/>
              </a:path>
              <a:path w="5066030" h="759460">
                <a:moveTo>
                  <a:pt x="25610" y="631189"/>
                </a:moveTo>
                <a:lnTo>
                  <a:pt x="25522" y="630021"/>
                </a:lnTo>
                <a:lnTo>
                  <a:pt x="25610" y="631189"/>
                </a:lnTo>
                <a:close/>
              </a:path>
              <a:path w="5066030" h="759460">
                <a:moveTo>
                  <a:pt x="5065410" y="636270"/>
                </a:moveTo>
                <a:lnTo>
                  <a:pt x="5039956" y="636270"/>
                </a:lnTo>
                <a:lnTo>
                  <a:pt x="5040431" y="630021"/>
                </a:lnTo>
                <a:lnTo>
                  <a:pt x="5040401" y="631189"/>
                </a:lnTo>
                <a:lnTo>
                  <a:pt x="5065795" y="631189"/>
                </a:lnTo>
                <a:lnTo>
                  <a:pt x="5065763" y="632460"/>
                </a:lnTo>
                <a:lnTo>
                  <a:pt x="5065410" y="636270"/>
                </a:lnTo>
                <a:close/>
              </a:path>
              <a:path w="5066030" h="759460">
                <a:moveTo>
                  <a:pt x="26088" y="636270"/>
                </a:moveTo>
                <a:lnTo>
                  <a:pt x="25933" y="635000"/>
                </a:lnTo>
                <a:lnTo>
                  <a:pt x="26088" y="636270"/>
                </a:lnTo>
                <a:close/>
              </a:path>
              <a:path w="5066030" h="759460">
                <a:moveTo>
                  <a:pt x="5063975" y="647700"/>
                </a:moveTo>
                <a:lnTo>
                  <a:pt x="5038267" y="647700"/>
                </a:lnTo>
                <a:lnTo>
                  <a:pt x="5039347" y="641350"/>
                </a:lnTo>
                <a:lnTo>
                  <a:pt x="5040020" y="635000"/>
                </a:lnTo>
                <a:lnTo>
                  <a:pt x="5039956" y="636270"/>
                </a:lnTo>
                <a:lnTo>
                  <a:pt x="5065410" y="636270"/>
                </a:lnTo>
                <a:lnTo>
                  <a:pt x="5065293" y="637539"/>
                </a:lnTo>
                <a:lnTo>
                  <a:pt x="5064442" y="645160"/>
                </a:lnTo>
                <a:lnTo>
                  <a:pt x="5063975" y="647700"/>
                </a:lnTo>
                <a:close/>
              </a:path>
              <a:path w="5066030" h="759460">
                <a:moveTo>
                  <a:pt x="27833" y="647700"/>
                </a:moveTo>
                <a:lnTo>
                  <a:pt x="27686" y="647700"/>
                </a:lnTo>
                <a:lnTo>
                  <a:pt x="27559" y="646429"/>
                </a:lnTo>
                <a:lnTo>
                  <a:pt x="27833" y="647700"/>
                </a:lnTo>
                <a:close/>
              </a:path>
              <a:path w="5066030" h="759460">
                <a:moveTo>
                  <a:pt x="5063147" y="652779"/>
                </a:moveTo>
                <a:lnTo>
                  <a:pt x="5037023" y="652779"/>
                </a:lnTo>
                <a:lnTo>
                  <a:pt x="5038394" y="646429"/>
                </a:lnTo>
                <a:lnTo>
                  <a:pt x="5038267" y="647700"/>
                </a:lnTo>
                <a:lnTo>
                  <a:pt x="5063975" y="647700"/>
                </a:lnTo>
                <a:lnTo>
                  <a:pt x="5063274" y="651510"/>
                </a:lnTo>
                <a:lnTo>
                  <a:pt x="5063147" y="652779"/>
                </a:lnTo>
                <a:close/>
              </a:path>
              <a:path w="5066030" h="759460">
                <a:moveTo>
                  <a:pt x="29095" y="652779"/>
                </a:moveTo>
                <a:lnTo>
                  <a:pt x="28930" y="652779"/>
                </a:lnTo>
                <a:lnTo>
                  <a:pt x="28765" y="651510"/>
                </a:lnTo>
                <a:lnTo>
                  <a:pt x="29095" y="652779"/>
                </a:lnTo>
                <a:close/>
              </a:path>
              <a:path w="5066030" h="759460">
                <a:moveTo>
                  <a:pt x="5061775" y="657860"/>
                </a:moveTo>
                <a:lnTo>
                  <a:pt x="5035537" y="657860"/>
                </a:lnTo>
                <a:lnTo>
                  <a:pt x="5037188" y="651510"/>
                </a:lnTo>
                <a:lnTo>
                  <a:pt x="5037023" y="652779"/>
                </a:lnTo>
                <a:lnTo>
                  <a:pt x="5063147" y="652779"/>
                </a:lnTo>
                <a:lnTo>
                  <a:pt x="5061775" y="657860"/>
                </a:lnTo>
                <a:close/>
              </a:path>
              <a:path w="5066030" h="759460">
                <a:moveTo>
                  <a:pt x="30622" y="657860"/>
                </a:moveTo>
                <a:lnTo>
                  <a:pt x="30416" y="657860"/>
                </a:lnTo>
                <a:lnTo>
                  <a:pt x="30238" y="656589"/>
                </a:lnTo>
                <a:lnTo>
                  <a:pt x="30622" y="657860"/>
                </a:lnTo>
                <a:close/>
              </a:path>
              <a:path w="5066030" h="759460">
                <a:moveTo>
                  <a:pt x="5060446" y="662939"/>
                </a:moveTo>
                <a:lnTo>
                  <a:pt x="5033797" y="662939"/>
                </a:lnTo>
                <a:lnTo>
                  <a:pt x="5035715" y="656589"/>
                </a:lnTo>
                <a:lnTo>
                  <a:pt x="5035537" y="657860"/>
                </a:lnTo>
                <a:lnTo>
                  <a:pt x="5061775" y="657860"/>
                </a:lnTo>
                <a:lnTo>
                  <a:pt x="5060446" y="662939"/>
                </a:lnTo>
                <a:close/>
              </a:path>
              <a:path w="5066030" h="759460">
                <a:moveTo>
                  <a:pt x="32379" y="662939"/>
                </a:moveTo>
                <a:lnTo>
                  <a:pt x="32156" y="662939"/>
                </a:lnTo>
                <a:lnTo>
                  <a:pt x="31940" y="661670"/>
                </a:lnTo>
                <a:lnTo>
                  <a:pt x="32379" y="662939"/>
                </a:lnTo>
                <a:close/>
              </a:path>
              <a:path w="5066030" h="759460">
                <a:moveTo>
                  <a:pt x="5058816" y="668020"/>
                </a:moveTo>
                <a:lnTo>
                  <a:pt x="5031816" y="668020"/>
                </a:lnTo>
                <a:lnTo>
                  <a:pt x="5034013" y="661670"/>
                </a:lnTo>
                <a:lnTo>
                  <a:pt x="5033797" y="662939"/>
                </a:lnTo>
                <a:lnTo>
                  <a:pt x="5060446" y="662939"/>
                </a:lnTo>
                <a:lnTo>
                  <a:pt x="5059781" y="665479"/>
                </a:lnTo>
                <a:lnTo>
                  <a:pt x="5058816" y="668020"/>
                </a:lnTo>
                <a:close/>
              </a:path>
              <a:path w="5066030" h="759460">
                <a:moveTo>
                  <a:pt x="34386" y="668020"/>
                </a:moveTo>
                <a:lnTo>
                  <a:pt x="34137" y="668020"/>
                </a:lnTo>
                <a:lnTo>
                  <a:pt x="33896" y="666750"/>
                </a:lnTo>
                <a:lnTo>
                  <a:pt x="34386" y="668020"/>
                </a:lnTo>
                <a:close/>
              </a:path>
              <a:path w="5066030" h="759460">
                <a:moveTo>
                  <a:pt x="5056886" y="673100"/>
                </a:moveTo>
                <a:lnTo>
                  <a:pt x="5029606" y="673100"/>
                </a:lnTo>
                <a:lnTo>
                  <a:pt x="5032057" y="666750"/>
                </a:lnTo>
                <a:lnTo>
                  <a:pt x="5031816" y="668020"/>
                </a:lnTo>
                <a:lnTo>
                  <a:pt x="5058816" y="668020"/>
                </a:lnTo>
                <a:lnTo>
                  <a:pt x="5056886" y="673100"/>
                </a:lnTo>
                <a:close/>
              </a:path>
              <a:path w="5066030" h="759460">
                <a:moveTo>
                  <a:pt x="36756" y="673100"/>
                </a:moveTo>
                <a:lnTo>
                  <a:pt x="36347" y="673100"/>
                </a:lnTo>
                <a:lnTo>
                  <a:pt x="36080" y="671829"/>
                </a:lnTo>
                <a:lnTo>
                  <a:pt x="36756" y="673100"/>
                </a:lnTo>
                <a:close/>
              </a:path>
              <a:path w="5066030" h="759460">
                <a:moveTo>
                  <a:pt x="5055438" y="676910"/>
                </a:moveTo>
                <a:lnTo>
                  <a:pt x="5027168" y="676910"/>
                </a:lnTo>
                <a:lnTo>
                  <a:pt x="5029873" y="671829"/>
                </a:lnTo>
                <a:lnTo>
                  <a:pt x="5029606" y="673100"/>
                </a:lnTo>
                <a:lnTo>
                  <a:pt x="5056886" y="673100"/>
                </a:lnTo>
                <a:lnTo>
                  <a:pt x="5055438" y="676910"/>
                </a:lnTo>
                <a:close/>
              </a:path>
              <a:path w="5066030" h="759460">
                <a:moveTo>
                  <a:pt x="4958295" y="756920"/>
                </a:moveTo>
                <a:lnTo>
                  <a:pt x="107657" y="756920"/>
                </a:lnTo>
                <a:lnTo>
                  <a:pt x="101739" y="755650"/>
                </a:lnTo>
                <a:lnTo>
                  <a:pt x="94703" y="753110"/>
                </a:lnTo>
                <a:lnTo>
                  <a:pt x="89014" y="751839"/>
                </a:lnTo>
                <a:lnTo>
                  <a:pt x="82283" y="749300"/>
                </a:lnTo>
                <a:lnTo>
                  <a:pt x="76301" y="746760"/>
                </a:lnTo>
                <a:lnTo>
                  <a:pt x="71018" y="744220"/>
                </a:lnTo>
                <a:lnTo>
                  <a:pt x="65354" y="740410"/>
                </a:lnTo>
                <a:lnTo>
                  <a:pt x="59347" y="736600"/>
                </a:lnTo>
                <a:lnTo>
                  <a:pt x="54546" y="732789"/>
                </a:lnTo>
                <a:lnTo>
                  <a:pt x="49428" y="728979"/>
                </a:lnTo>
                <a:lnTo>
                  <a:pt x="44513" y="725170"/>
                </a:lnTo>
                <a:lnTo>
                  <a:pt x="39382" y="720089"/>
                </a:lnTo>
                <a:lnTo>
                  <a:pt x="35331" y="716279"/>
                </a:lnTo>
                <a:lnTo>
                  <a:pt x="30683" y="709929"/>
                </a:lnTo>
                <a:lnTo>
                  <a:pt x="26682" y="704850"/>
                </a:lnTo>
                <a:lnTo>
                  <a:pt x="23266" y="701039"/>
                </a:lnTo>
                <a:lnTo>
                  <a:pt x="22923" y="699770"/>
                </a:lnTo>
                <a:lnTo>
                  <a:pt x="19418" y="694689"/>
                </a:lnTo>
                <a:lnTo>
                  <a:pt x="16179" y="688339"/>
                </a:lnTo>
                <a:lnTo>
                  <a:pt x="13474" y="683260"/>
                </a:lnTo>
                <a:lnTo>
                  <a:pt x="10756" y="676910"/>
                </a:lnTo>
                <a:lnTo>
                  <a:pt x="38493" y="676910"/>
                </a:lnTo>
                <a:lnTo>
                  <a:pt x="41440" y="681989"/>
                </a:lnTo>
                <a:lnTo>
                  <a:pt x="41919" y="681989"/>
                </a:lnTo>
                <a:lnTo>
                  <a:pt x="44310" y="685800"/>
                </a:lnTo>
                <a:lnTo>
                  <a:pt x="43967" y="685800"/>
                </a:lnTo>
                <a:lnTo>
                  <a:pt x="47383" y="690879"/>
                </a:lnTo>
                <a:lnTo>
                  <a:pt x="47926" y="690879"/>
                </a:lnTo>
                <a:lnTo>
                  <a:pt x="50660" y="694689"/>
                </a:lnTo>
                <a:lnTo>
                  <a:pt x="50266" y="694689"/>
                </a:lnTo>
                <a:lnTo>
                  <a:pt x="54127" y="698500"/>
                </a:lnTo>
                <a:lnTo>
                  <a:pt x="53720" y="698500"/>
                </a:lnTo>
                <a:lnTo>
                  <a:pt x="57772" y="702310"/>
                </a:lnTo>
                <a:lnTo>
                  <a:pt x="57340" y="702310"/>
                </a:lnTo>
                <a:lnTo>
                  <a:pt x="61594" y="706120"/>
                </a:lnTo>
                <a:lnTo>
                  <a:pt x="61150" y="706120"/>
                </a:lnTo>
                <a:lnTo>
                  <a:pt x="65595" y="709929"/>
                </a:lnTo>
                <a:lnTo>
                  <a:pt x="66670" y="709929"/>
                </a:lnTo>
                <a:lnTo>
                  <a:pt x="69761" y="712470"/>
                </a:lnTo>
                <a:lnTo>
                  <a:pt x="69265" y="712470"/>
                </a:lnTo>
                <a:lnTo>
                  <a:pt x="74066" y="716279"/>
                </a:lnTo>
                <a:lnTo>
                  <a:pt x="75226" y="716279"/>
                </a:lnTo>
                <a:lnTo>
                  <a:pt x="78536" y="718820"/>
                </a:lnTo>
                <a:lnTo>
                  <a:pt x="78016" y="718820"/>
                </a:lnTo>
                <a:lnTo>
                  <a:pt x="83146" y="721360"/>
                </a:lnTo>
                <a:lnTo>
                  <a:pt x="82600" y="721360"/>
                </a:lnTo>
                <a:lnTo>
                  <a:pt x="87884" y="723900"/>
                </a:lnTo>
                <a:lnTo>
                  <a:pt x="87325" y="723900"/>
                </a:lnTo>
                <a:lnTo>
                  <a:pt x="92748" y="726439"/>
                </a:lnTo>
                <a:lnTo>
                  <a:pt x="94957" y="726439"/>
                </a:lnTo>
                <a:lnTo>
                  <a:pt x="97739" y="727710"/>
                </a:lnTo>
                <a:lnTo>
                  <a:pt x="97155" y="727710"/>
                </a:lnTo>
                <a:lnTo>
                  <a:pt x="102844" y="728979"/>
                </a:lnTo>
                <a:lnTo>
                  <a:pt x="102247" y="728979"/>
                </a:lnTo>
                <a:lnTo>
                  <a:pt x="108064" y="731520"/>
                </a:lnTo>
                <a:lnTo>
                  <a:pt x="110407" y="731520"/>
                </a:lnTo>
                <a:lnTo>
                  <a:pt x="113372" y="732789"/>
                </a:lnTo>
                <a:lnTo>
                  <a:pt x="118148" y="732789"/>
                </a:lnTo>
                <a:lnTo>
                  <a:pt x="124282" y="734060"/>
                </a:lnTo>
                <a:lnTo>
                  <a:pt x="5009807" y="734060"/>
                </a:lnTo>
                <a:lnTo>
                  <a:pt x="5006606" y="736600"/>
                </a:lnTo>
                <a:lnTo>
                  <a:pt x="5000599" y="740410"/>
                </a:lnTo>
                <a:lnTo>
                  <a:pt x="4994935" y="744220"/>
                </a:lnTo>
                <a:lnTo>
                  <a:pt x="4989652" y="746760"/>
                </a:lnTo>
                <a:lnTo>
                  <a:pt x="4983657" y="749300"/>
                </a:lnTo>
                <a:lnTo>
                  <a:pt x="4983086" y="749300"/>
                </a:lnTo>
                <a:lnTo>
                  <a:pt x="4976939" y="751839"/>
                </a:lnTo>
                <a:lnTo>
                  <a:pt x="4971249" y="753110"/>
                </a:lnTo>
                <a:lnTo>
                  <a:pt x="4964214" y="755650"/>
                </a:lnTo>
                <a:lnTo>
                  <a:pt x="4958295" y="756920"/>
                </a:lnTo>
                <a:close/>
              </a:path>
              <a:path w="5066030" h="759460">
                <a:moveTo>
                  <a:pt x="5053022" y="681989"/>
                </a:moveTo>
                <a:lnTo>
                  <a:pt x="5024513" y="681989"/>
                </a:lnTo>
                <a:lnTo>
                  <a:pt x="5027460" y="676910"/>
                </a:lnTo>
                <a:lnTo>
                  <a:pt x="5055196" y="676910"/>
                </a:lnTo>
                <a:lnTo>
                  <a:pt x="5053022" y="681989"/>
                </a:lnTo>
                <a:close/>
              </a:path>
              <a:path w="5066030" h="759460">
                <a:moveTo>
                  <a:pt x="41919" y="681989"/>
                </a:moveTo>
                <a:lnTo>
                  <a:pt x="41440" y="681989"/>
                </a:lnTo>
                <a:lnTo>
                  <a:pt x="41122" y="680720"/>
                </a:lnTo>
                <a:lnTo>
                  <a:pt x="41919" y="681989"/>
                </a:lnTo>
                <a:close/>
              </a:path>
              <a:path w="5066030" h="759460">
                <a:moveTo>
                  <a:pt x="5048478" y="690879"/>
                </a:moveTo>
                <a:lnTo>
                  <a:pt x="5018570" y="690879"/>
                </a:lnTo>
                <a:lnTo>
                  <a:pt x="5021986" y="685800"/>
                </a:lnTo>
                <a:lnTo>
                  <a:pt x="5021643" y="685800"/>
                </a:lnTo>
                <a:lnTo>
                  <a:pt x="5024831" y="680720"/>
                </a:lnTo>
                <a:lnTo>
                  <a:pt x="5024513" y="681989"/>
                </a:lnTo>
                <a:lnTo>
                  <a:pt x="5053022" y="681989"/>
                </a:lnTo>
                <a:lnTo>
                  <a:pt x="5052479" y="683260"/>
                </a:lnTo>
                <a:lnTo>
                  <a:pt x="5049774" y="688339"/>
                </a:lnTo>
                <a:lnTo>
                  <a:pt x="5048478" y="690879"/>
                </a:lnTo>
                <a:close/>
              </a:path>
              <a:path w="5066030" h="759460">
                <a:moveTo>
                  <a:pt x="47926" y="690879"/>
                </a:moveTo>
                <a:lnTo>
                  <a:pt x="47383" y="690879"/>
                </a:lnTo>
                <a:lnTo>
                  <a:pt x="47015" y="689610"/>
                </a:lnTo>
                <a:lnTo>
                  <a:pt x="47926" y="690879"/>
                </a:lnTo>
                <a:close/>
              </a:path>
              <a:path w="5066030" h="759460">
                <a:moveTo>
                  <a:pt x="5035270" y="709929"/>
                </a:moveTo>
                <a:lnTo>
                  <a:pt x="5000358" y="709929"/>
                </a:lnTo>
                <a:lnTo>
                  <a:pt x="5004803" y="706120"/>
                </a:lnTo>
                <a:lnTo>
                  <a:pt x="5004358" y="706120"/>
                </a:lnTo>
                <a:lnTo>
                  <a:pt x="5008613" y="702310"/>
                </a:lnTo>
                <a:lnTo>
                  <a:pt x="5008181" y="702310"/>
                </a:lnTo>
                <a:lnTo>
                  <a:pt x="5012232" y="698500"/>
                </a:lnTo>
                <a:lnTo>
                  <a:pt x="5011826" y="698500"/>
                </a:lnTo>
                <a:lnTo>
                  <a:pt x="5015687" y="694689"/>
                </a:lnTo>
                <a:lnTo>
                  <a:pt x="5015293" y="694689"/>
                </a:lnTo>
                <a:lnTo>
                  <a:pt x="5018938" y="689610"/>
                </a:lnTo>
                <a:lnTo>
                  <a:pt x="5018570" y="690879"/>
                </a:lnTo>
                <a:lnTo>
                  <a:pt x="5048478" y="690879"/>
                </a:lnTo>
                <a:lnTo>
                  <a:pt x="5046535" y="694689"/>
                </a:lnTo>
                <a:lnTo>
                  <a:pt x="5043030" y="699770"/>
                </a:lnTo>
                <a:lnTo>
                  <a:pt x="5042687" y="701039"/>
                </a:lnTo>
                <a:lnTo>
                  <a:pt x="5039271" y="704850"/>
                </a:lnTo>
                <a:lnTo>
                  <a:pt x="5035270" y="709929"/>
                </a:lnTo>
                <a:close/>
              </a:path>
              <a:path w="5066030" h="759460">
                <a:moveTo>
                  <a:pt x="66670" y="709929"/>
                </a:moveTo>
                <a:lnTo>
                  <a:pt x="65595" y="709929"/>
                </a:lnTo>
                <a:lnTo>
                  <a:pt x="65125" y="708660"/>
                </a:lnTo>
                <a:lnTo>
                  <a:pt x="66670" y="709929"/>
                </a:lnTo>
                <a:close/>
              </a:path>
              <a:path w="5066030" h="759460">
                <a:moveTo>
                  <a:pt x="5030622" y="716279"/>
                </a:moveTo>
                <a:lnTo>
                  <a:pt x="4991887" y="716279"/>
                </a:lnTo>
                <a:lnTo>
                  <a:pt x="4996688" y="712470"/>
                </a:lnTo>
                <a:lnTo>
                  <a:pt x="4996192" y="712470"/>
                </a:lnTo>
                <a:lnTo>
                  <a:pt x="5000828" y="708660"/>
                </a:lnTo>
                <a:lnTo>
                  <a:pt x="5000358" y="709929"/>
                </a:lnTo>
                <a:lnTo>
                  <a:pt x="5035270" y="709929"/>
                </a:lnTo>
                <a:lnTo>
                  <a:pt x="5030622" y="716279"/>
                </a:lnTo>
                <a:close/>
              </a:path>
              <a:path w="5066030" h="759460">
                <a:moveTo>
                  <a:pt x="75226" y="716279"/>
                </a:moveTo>
                <a:lnTo>
                  <a:pt x="74066" y="716279"/>
                </a:lnTo>
                <a:lnTo>
                  <a:pt x="73571" y="715010"/>
                </a:lnTo>
                <a:lnTo>
                  <a:pt x="75226" y="716279"/>
                </a:lnTo>
                <a:close/>
              </a:path>
              <a:path w="5066030" h="759460">
                <a:moveTo>
                  <a:pt x="5019802" y="726439"/>
                </a:moveTo>
                <a:lnTo>
                  <a:pt x="4973205" y="726439"/>
                </a:lnTo>
                <a:lnTo>
                  <a:pt x="4978628" y="723900"/>
                </a:lnTo>
                <a:lnTo>
                  <a:pt x="4978069" y="723900"/>
                </a:lnTo>
                <a:lnTo>
                  <a:pt x="4983353" y="721360"/>
                </a:lnTo>
                <a:lnTo>
                  <a:pt x="4982806" y="721360"/>
                </a:lnTo>
                <a:lnTo>
                  <a:pt x="4987937" y="718820"/>
                </a:lnTo>
                <a:lnTo>
                  <a:pt x="4987417" y="718820"/>
                </a:lnTo>
                <a:lnTo>
                  <a:pt x="4992382" y="715010"/>
                </a:lnTo>
                <a:lnTo>
                  <a:pt x="4991887" y="716279"/>
                </a:lnTo>
                <a:lnTo>
                  <a:pt x="5030622" y="716279"/>
                </a:lnTo>
                <a:lnTo>
                  <a:pt x="5026571" y="720089"/>
                </a:lnTo>
                <a:lnTo>
                  <a:pt x="5021440" y="725170"/>
                </a:lnTo>
                <a:lnTo>
                  <a:pt x="5019802" y="726439"/>
                </a:lnTo>
                <a:close/>
              </a:path>
              <a:path w="5066030" h="759460">
                <a:moveTo>
                  <a:pt x="94957" y="726439"/>
                </a:moveTo>
                <a:lnTo>
                  <a:pt x="92748" y="726439"/>
                </a:lnTo>
                <a:lnTo>
                  <a:pt x="92176" y="725170"/>
                </a:lnTo>
                <a:lnTo>
                  <a:pt x="94957" y="726439"/>
                </a:lnTo>
                <a:close/>
              </a:path>
              <a:path w="5066030" h="759460">
                <a:moveTo>
                  <a:pt x="5013113" y="731520"/>
                </a:moveTo>
                <a:lnTo>
                  <a:pt x="4957889" y="731520"/>
                </a:lnTo>
                <a:lnTo>
                  <a:pt x="4963706" y="728979"/>
                </a:lnTo>
                <a:lnTo>
                  <a:pt x="4963109" y="728979"/>
                </a:lnTo>
                <a:lnTo>
                  <a:pt x="4968798" y="727710"/>
                </a:lnTo>
                <a:lnTo>
                  <a:pt x="4968214" y="727710"/>
                </a:lnTo>
                <a:lnTo>
                  <a:pt x="4973777" y="725170"/>
                </a:lnTo>
                <a:lnTo>
                  <a:pt x="4973205" y="726439"/>
                </a:lnTo>
                <a:lnTo>
                  <a:pt x="5019802" y="726439"/>
                </a:lnTo>
                <a:lnTo>
                  <a:pt x="5016525" y="728979"/>
                </a:lnTo>
                <a:lnTo>
                  <a:pt x="5013113" y="731520"/>
                </a:lnTo>
                <a:close/>
              </a:path>
              <a:path w="5066030" h="759460">
                <a:moveTo>
                  <a:pt x="110407" y="731520"/>
                </a:moveTo>
                <a:lnTo>
                  <a:pt x="108064" y="731520"/>
                </a:lnTo>
                <a:lnTo>
                  <a:pt x="107442" y="730250"/>
                </a:lnTo>
                <a:lnTo>
                  <a:pt x="110407" y="731520"/>
                </a:lnTo>
                <a:close/>
              </a:path>
              <a:path w="5066030" h="759460">
                <a:moveTo>
                  <a:pt x="5009807" y="734060"/>
                </a:moveTo>
                <a:lnTo>
                  <a:pt x="4941671" y="734060"/>
                </a:lnTo>
                <a:lnTo>
                  <a:pt x="4947805" y="732789"/>
                </a:lnTo>
                <a:lnTo>
                  <a:pt x="4952580" y="732789"/>
                </a:lnTo>
                <a:lnTo>
                  <a:pt x="4958511" y="730250"/>
                </a:lnTo>
                <a:lnTo>
                  <a:pt x="4957889" y="731520"/>
                </a:lnTo>
                <a:lnTo>
                  <a:pt x="5013113" y="731520"/>
                </a:lnTo>
                <a:lnTo>
                  <a:pt x="5011407" y="732789"/>
                </a:lnTo>
                <a:lnTo>
                  <a:pt x="5009807" y="734060"/>
                </a:lnTo>
                <a:close/>
              </a:path>
              <a:path w="5066030" h="759460">
                <a:moveTo>
                  <a:pt x="118783" y="732789"/>
                </a:moveTo>
                <a:lnTo>
                  <a:pt x="113372" y="732789"/>
                </a:lnTo>
                <a:lnTo>
                  <a:pt x="112750" y="731520"/>
                </a:lnTo>
                <a:lnTo>
                  <a:pt x="118783" y="732789"/>
                </a:lnTo>
                <a:close/>
              </a:path>
              <a:path w="5066030" h="759460">
                <a:moveTo>
                  <a:pt x="4952580" y="732789"/>
                </a:moveTo>
                <a:lnTo>
                  <a:pt x="4947170" y="732789"/>
                </a:lnTo>
                <a:lnTo>
                  <a:pt x="4953203" y="731520"/>
                </a:lnTo>
                <a:lnTo>
                  <a:pt x="4952580" y="732789"/>
                </a:lnTo>
                <a:close/>
              </a:path>
              <a:path w="5066030" h="759460">
                <a:moveTo>
                  <a:pt x="4944872" y="759460"/>
                </a:moveTo>
                <a:lnTo>
                  <a:pt x="121081" y="759460"/>
                </a:lnTo>
                <a:lnTo>
                  <a:pt x="114947" y="758189"/>
                </a:lnTo>
                <a:lnTo>
                  <a:pt x="108280" y="756920"/>
                </a:lnTo>
                <a:lnTo>
                  <a:pt x="4957673" y="756920"/>
                </a:lnTo>
                <a:lnTo>
                  <a:pt x="4951006" y="758189"/>
                </a:lnTo>
                <a:lnTo>
                  <a:pt x="4944872" y="759460"/>
                </a:lnTo>
                <a:close/>
              </a:path>
            </a:pathLst>
          </a:custGeom>
          <a:solidFill>
            <a:srgbClr val="C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 txBox="1"/>
          <p:nvPr/>
        </p:nvSpPr>
        <p:spPr>
          <a:xfrm>
            <a:off x="2166340" y="3567036"/>
            <a:ext cx="2558415" cy="26860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98450" indent="-285750">
              <a:lnSpc>
                <a:spcPct val="100000"/>
              </a:lnSpc>
              <a:spcBef>
                <a:spcPts val="95"/>
              </a:spcBef>
              <a:buFont typeface="Wingdings" panose="05000000000000000000"/>
              <a:buChar char=""/>
              <a:tabLst>
                <a:tab pos="297815" algn="l"/>
                <a:tab pos="298450" algn="l"/>
              </a:tabLst>
            </a:pPr>
            <a:r>
              <a:rPr sz="1600" b="1" dirty="0">
                <a:solidFill>
                  <a:srgbClr val="585858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专家谈：五个鲜明的特</a:t>
            </a:r>
            <a:r>
              <a:rPr sz="1600" b="1" spc="-15" dirty="0">
                <a:solidFill>
                  <a:srgbClr val="585858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点</a:t>
            </a:r>
            <a:endParaRPr sz="1600">
              <a:latin typeface="宋体" panose="02010600030101010101" pitchFamily="2" charset="-122"/>
              <a:cs typeface="宋体" panose="02010600030101010101" pitchFamily="2" charset="-122"/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3995928" y="987577"/>
            <a:ext cx="4690110" cy="0"/>
          </a:xfrm>
          <a:custGeom>
            <a:avLst/>
            <a:gdLst/>
            <a:ahLst/>
            <a:cxnLst/>
            <a:rect l="l" t="t" r="r" b="b"/>
            <a:pathLst>
              <a:path w="4690109">
                <a:moveTo>
                  <a:pt x="0" y="0"/>
                </a:moveTo>
                <a:lnTo>
                  <a:pt x="4689894" y="0"/>
                </a:lnTo>
              </a:path>
            </a:pathLst>
          </a:custGeom>
          <a:ln w="9525">
            <a:solidFill>
              <a:srgbClr val="BEBEBE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323088" y="699516"/>
            <a:ext cx="3672840" cy="591820"/>
          </a:xfrm>
          <a:custGeom>
            <a:avLst/>
            <a:gdLst/>
            <a:ahLst/>
            <a:cxnLst/>
            <a:rect l="l" t="t" r="r" b="b"/>
            <a:pathLst>
              <a:path w="3672840" h="591819">
                <a:moveTo>
                  <a:pt x="0" y="0"/>
                </a:moveTo>
                <a:lnTo>
                  <a:pt x="3672840" y="0"/>
                </a:lnTo>
                <a:lnTo>
                  <a:pt x="3672840" y="591312"/>
                </a:lnTo>
                <a:lnTo>
                  <a:pt x="0" y="591312"/>
                </a:lnTo>
                <a:lnTo>
                  <a:pt x="0" y="0"/>
                </a:lnTo>
                <a:close/>
              </a:path>
            </a:pathLst>
          </a:custGeom>
          <a:solidFill>
            <a:srgbClr val="006FC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 txBox="1"/>
          <p:nvPr/>
        </p:nvSpPr>
        <p:spPr>
          <a:xfrm>
            <a:off x="323088" y="830351"/>
            <a:ext cx="367284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16230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solidFill>
                  <a:srgbClr val="FFFFFF"/>
                </a:solidFill>
                <a:latin typeface="微软雅黑" panose="020B0503020204020204" charset="-122"/>
                <a:cs typeface="微软雅黑" panose="020B0503020204020204" charset="-122"/>
              </a:rPr>
              <a:t>三、</a:t>
            </a:r>
            <a:r>
              <a:rPr sz="1800" b="1" spc="-25" dirty="0">
                <a:solidFill>
                  <a:srgbClr val="FFFFFF"/>
                </a:solidFill>
                <a:latin typeface="微软雅黑" panose="020B0503020204020204" charset="-122"/>
                <a:cs typeface="微软雅黑" panose="020B0503020204020204" charset="-122"/>
              </a:rPr>
              <a:t> </a:t>
            </a:r>
            <a:r>
              <a:rPr sz="1800" b="1" dirty="0">
                <a:solidFill>
                  <a:srgbClr val="FFFFFF"/>
                </a:solidFill>
                <a:latin typeface="微软雅黑" panose="020B0503020204020204" charset="-122"/>
                <a:cs typeface="微软雅黑" panose="020B0503020204020204" charset="-122"/>
              </a:rPr>
              <a:t>怎样做到「尽职免责」？</a:t>
            </a:r>
            <a:endParaRPr sz="1800">
              <a:latin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3683508" y="941832"/>
            <a:ext cx="312420" cy="106680"/>
          </a:xfrm>
          <a:custGeom>
            <a:avLst/>
            <a:gdLst/>
            <a:ahLst/>
            <a:cxnLst/>
            <a:rect l="l" t="t" r="r" b="b"/>
            <a:pathLst>
              <a:path w="312420" h="106680">
                <a:moveTo>
                  <a:pt x="312419" y="106680"/>
                </a:moveTo>
                <a:lnTo>
                  <a:pt x="0" y="53340"/>
                </a:lnTo>
                <a:lnTo>
                  <a:pt x="312419" y="0"/>
                </a:lnTo>
                <a:lnTo>
                  <a:pt x="312419" y="10668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 txBox="1"/>
          <p:nvPr/>
        </p:nvSpPr>
        <p:spPr>
          <a:xfrm>
            <a:off x="4760823" y="678345"/>
            <a:ext cx="3090545" cy="26860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b="1" dirty="0">
                <a:solidFill>
                  <a:srgbClr val="40404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落实企业安全责任的载体是什么</a:t>
            </a:r>
            <a:r>
              <a:rPr sz="1600" b="1" spc="-15" dirty="0">
                <a:solidFill>
                  <a:srgbClr val="40404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？</a:t>
            </a:r>
            <a:endParaRPr sz="1600">
              <a:latin typeface="宋体" panose="02010600030101010101" pitchFamily="2" charset="-122"/>
              <a:cs typeface="宋体" panose="02010600030101010101" pitchFamily="2" charset="-122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4965293" y="1044105"/>
            <a:ext cx="2681605" cy="26860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b="1" dirty="0">
                <a:solidFill>
                  <a:srgbClr val="C0000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安全生产委员会</a:t>
            </a:r>
            <a:r>
              <a:rPr sz="1600" b="1" dirty="0">
                <a:solidFill>
                  <a:srgbClr val="40404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（企业案例</a:t>
            </a:r>
            <a:r>
              <a:rPr sz="1600" b="1" spc="-15" dirty="0">
                <a:solidFill>
                  <a:srgbClr val="40404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）</a:t>
            </a:r>
            <a:endParaRPr sz="1600">
              <a:latin typeface="宋体" panose="02010600030101010101" pitchFamily="2" charset="-122"/>
              <a:cs typeface="宋体" panose="02010600030101010101" pitchFamily="2" charset="-122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2248179" y="1578711"/>
            <a:ext cx="4909185" cy="612140"/>
          </a:xfrm>
          <a:custGeom>
            <a:avLst/>
            <a:gdLst/>
            <a:ahLst/>
            <a:cxnLst/>
            <a:rect l="l" t="t" r="r" b="b"/>
            <a:pathLst>
              <a:path w="4909184" h="612139">
                <a:moveTo>
                  <a:pt x="4908638" y="0"/>
                </a:moveTo>
                <a:lnTo>
                  <a:pt x="4908638" y="611733"/>
                </a:lnTo>
                <a:lnTo>
                  <a:pt x="0" y="611733"/>
                </a:lnTo>
                <a:lnTo>
                  <a:pt x="0" y="0"/>
                </a:lnTo>
                <a:lnTo>
                  <a:pt x="4908638" y="0"/>
                </a:lnTo>
                <a:close/>
              </a:path>
            </a:pathLst>
          </a:custGeom>
          <a:solidFill>
            <a:srgbClr val="006FC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/>
          <p:nvPr/>
        </p:nvSpPr>
        <p:spPr>
          <a:xfrm>
            <a:off x="2339479" y="1803120"/>
            <a:ext cx="247675" cy="193268"/>
          </a:xfrm>
          <a:prstGeom prst="rect">
            <a:avLst/>
          </a:prstGeom>
          <a:blipFill>
            <a:blip r:embed="rId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0" name="object 10"/>
          <p:cNvSpPr/>
          <p:nvPr/>
        </p:nvSpPr>
        <p:spPr>
          <a:xfrm>
            <a:off x="2617076" y="1760004"/>
            <a:ext cx="255270" cy="271780"/>
          </a:xfrm>
          <a:custGeom>
            <a:avLst/>
            <a:gdLst/>
            <a:ahLst/>
            <a:cxnLst/>
            <a:rect l="l" t="t" r="r" b="b"/>
            <a:pathLst>
              <a:path w="255269" h="271780">
                <a:moveTo>
                  <a:pt x="8229" y="111798"/>
                </a:moveTo>
                <a:lnTo>
                  <a:pt x="5994" y="105410"/>
                </a:lnTo>
                <a:lnTo>
                  <a:pt x="0" y="87845"/>
                </a:lnTo>
                <a:lnTo>
                  <a:pt x="6851" y="82005"/>
                </a:lnTo>
                <a:lnTo>
                  <a:pt x="13843" y="74066"/>
                </a:lnTo>
                <a:lnTo>
                  <a:pt x="34000" y="38404"/>
                </a:lnTo>
                <a:lnTo>
                  <a:pt x="47891" y="0"/>
                </a:lnTo>
                <a:lnTo>
                  <a:pt x="53136" y="3987"/>
                </a:lnTo>
                <a:lnTo>
                  <a:pt x="59867" y="8775"/>
                </a:lnTo>
                <a:lnTo>
                  <a:pt x="69596" y="12776"/>
                </a:lnTo>
                <a:lnTo>
                  <a:pt x="66062" y="18302"/>
                </a:lnTo>
                <a:lnTo>
                  <a:pt x="62055" y="25352"/>
                </a:lnTo>
                <a:lnTo>
                  <a:pt x="52387" y="43116"/>
                </a:lnTo>
                <a:lnTo>
                  <a:pt x="46922" y="53473"/>
                </a:lnTo>
                <a:lnTo>
                  <a:pt x="40689" y="64281"/>
                </a:lnTo>
                <a:lnTo>
                  <a:pt x="33649" y="75863"/>
                </a:lnTo>
                <a:lnTo>
                  <a:pt x="26200" y="87845"/>
                </a:lnTo>
                <a:lnTo>
                  <a:pt x="85450" y="87845"/>
                </a:lnTo>
                <a:lnTo>
                  <a:pt x="81559" y="94234"/>
                </a:lnTo>
                <a:lnTo>
                  <a:pt x="75683" y="103809"/>
                </a:lnTo>
                <a:lnTo>
                  <a:pt x="54622" y="103809"/>
                </a:lnTo>
                <a:lnTo>
                  <a:pt x="23202" y="107010"/>
                </a:lnTo>
                <a:lnTo>
                  <a:pt x="15722" y="108610"/>
                </a:lnTo>
                <a:lnTo>
                  <a:pt x="8229" y="111798"/>
                </a:lnTo>
                <a:close/>
              </a:path>
              <a:path w="255269" h="271780">
                <a:moveTo>
                  <a:pt x="96532" y="37528"/>
                </a:moveTo>
                <a:lnTo>
                  <a:pt x="96532" y="16764"/>
                </a:lnTo>
                <a:lnTo>
                  <a:pt x="107345" y="17226"/>
                </a:lnTo>
                <a:lnTo>
                  <a:pt x="119634" y="17464"/>
                </a:lnTo>
                <a:lnTo>
                  <a:pt x="219989" y="17564"/>
                </a:lnTo>
                <a:lnTo>
                  <a:pt x="215065" y="36728"/>
                </a:lnTo>
                <a:lnTo>
                  <a:pt x="118948" y="36740"/>
                </a:lnTo>
                <a:lnTo>
                  <a:pt x="112155" y="36828"/>
                </a:lnTo>
                <a:lnTo>
                  <a:pt x="104660" y="37065"/>
                </a:lnTo>
                <a:lnTo>
                  <a:pt x="96532" y="37528"/>
                </a:lnTo>
                <a:close/>
              </a:path>
              <a:path w="255269" h="271780">
                <a:moveTo>
                  <a:pt x="79324" y="261137"/>
                </a:moveTo>
                <a:lnTo>
                  <a:pt x="74828" y="257149"/>
                </a:lnTo>
                <a:lnTo>
                  <a:pt x="68846" y="253149"/>
                </a:lnTo>
                <a:lnTo>
                  <a:pt x="60617" y="248361"/>
                </a:lnTo>
                <a:lnTo>
                  <a:pt x="71277" y="239666"/>
                </a:lnTo>
                <a:lnTo>
                  <a:pt x="96614" y="209092"/>
                </a:lnTo>
                <a:lnTo>
                  <a:pt x="113368" y="173403"/>
                </a:lnTo>
                <a:lnTo>
                  <a:pt x="121878" y="132962"/>
                </a:lnTo>
                <a:lnTo>
                  <a:pt x="124644" y="87845"/>
                </a:lnTo>
                <a:lnTo>
                  <a:pt x="124968" y="36728"/>
                </a:lnTo>
                <a:lnTo>
                  <a:pt x="143675" y="36728"/>
                </a:lnTo>
                <a:lnTo>
                  <a:pt x="143558" y="50641"/>
                </a:lnTo>
                <a:lnTo>
                  <a:pt x="143133" y="74066"/>
                </a:lnTo>
                <a:lnTo>
                  <a:pt x="143018" y="82005"/>
                </a:lnTo>
                <a:lnTo>
                  <a:pt x="146955" y="120479"/>
                </a:lnTo>
                <a:lnTo>
                  <a:pt x="160609" y="148539"/>
                </a:lnTo>
                <a:lnTo>
                  <a:pt x="139179" y="148539"/>
                </a:lnTo>
                <a:lnTo>
                  <a:pt x="128763" y="187956"/>
                </a:lnTo>
                <a:lnTo>
                  <a:pt x="106070" y="231290"/>
                </a:lnTo>
                <a:lnTo>
                  <a:pt x="93887" y="246176"/>
                </a:lnTo>
                <a:lnTo>
                  <a:pt x="79324" y="261137"/>
                </a:lnTo>
                <a:close/>
              </a:path>
              <a:path w="255269" h="271780">
                <a:moveTo>
                  <a:pt x="210402" y="193255"/>
                </a:moveTo>
                <a:lnTo>
                  <a:pt x="187071" y="193255"/>
                </a:lnTo>
                <a:lnTo>
                  <a:pt x="195969" y="177279"/>
                </a:lnTo>
                <a:lnTo>
                  <a:pt x="203443" y="159715"/>
                </a:lnTo>
                <a:lnTo>
                  <a:pt x="209697" y="140251"/>
                </a:lnTo>
                <a:lnTo>
                  <a:pt x="214757" y="118986"/>
                </a:lnTo>
                <a:lnTo>
                  <a:pt x="175094" y="118986"/>
                </a:lnTo>
                <a:lnTo>
                  <a:pt x="180437" y="99509"/>
                </a:lnTo>
                <a:lnTo>
                  <a:pt x="185291" y="79357"/>
                </a:lnTo>
                <a:lnTo>
                  <a:pt x="189723" y="58455"/>
                </a:lnTo>
                <a:lnTo>
                  <a:pt x="193802" y="36728"/>
                </a:lnTo>
                <a:lnTo>
                  <a:pt x="215065" y="36728"/>
                </a:lnTo>
                <a:lnTo>
                  <a:pt x="209986" y="57592"/>
                </a:lnTo>
                <a:lnTo>
                  <a:pt x="205036" y="79357"/>
                </a:lnTo>
                <a:lnTo>
                  <a:pt x="200545" y="100622"/>
                </a:lnTo>
                <a:lnTo>
                  <a:pt x="238696" y="100622"/>
                </a:lnTo>
                <a:lnTo>
                  <a:pt x="235753" y="115432"/>
                </a:lnTo>
                <a:lnTo>
                  <a:pt x="225234" y="157314"/>
                </a:lnTo>
                <a:lnTo>
                  <a:pt x="214571" y="184572"/>
                </a:lnTo>
                <a:lnTo>
                  <a:pt x="210402" y="193255"/>
                </a:lnTo>
                <a:close/>
              </a:path>
              <a:path w="255269" h="271780">
                <a:moveTo>
                  <a:pt x="85450" y="87845"/>
                </a:moveTo>
                <a:lnTo>
                  <a:pt x="26200" y="87845"/>
                </a:lnTo>
                <a:lnTo>
                  <a:pt x="64350" y="85445"/>
                </a:lnTo>
                <a:lnTo>
                  <a:pt x="69337" y="75688"/>
                </a:lnTo>
                <a:lnTo>
                  <a:pt x="73802" y="66281"/>
                </a:lnTo>
                <a:lnTo>
                  <a:pt x="77927" y="56699"/>
                </a:lnTo>
                <a:lnTo>
                  <a:pt x="81559" y="47117"/>
                </a:lnTo>
                <a:lnTo>
                  <a:pt x="85305" y="50304"/>
                </a:lnTo>
                <a:lnTo>
                  <a:pt x="92152" y="54387"/>
                </a:lnTo>
                <a:lnTo>
                  <a:pt x="101015" y="60693"/>
                </a:lnTo>
                <a:lnTo>
                  <a:pt x="97348" y="67277"/>
                </a:lnTo>
                <a:lnTo>
                  <a:pt x="92513" y="75863"/>
                </a:lnTo>
                <a:lnTo>
                  <a:pt x="87762" y="84049"/>
                </a:lnTo>
                <a:lnTo>
                  <a:pt x="85450" y="87845"/>
                </a:lnTo>
                <a:close/>
              </a:path>
              <a:path w="255269" h="271780">
                <a:moveTo>
                  <a:pt x="11976" y="185267"/>
                </a:moveTo>
                <a:lnTo>
                  <a:pt x="9728" y="177279"/>
                </a:lnTo>
                <a:lnTo>
                  <a:pt x="3746" y="164503"/>
                </a:lnTo>
                <a:lnTo>
                  <a:pt x="8946" y="161037"/>
                </a:lnTo>
                <a:lnTo>
                  <a:pt x="40498" y="126774"/>
                </a:lnTo>
                <a:lnTo>
                  <a:pt x="54622" y="103809"/>
                </a:lnTo>
                <a:lnTo>
                  <a:pt x="75683" y="103809"/>
                </a:lnTo>
                <a:lnTo>
                  <a:pt x="73843" y="106806"/>
                </a:lnTo>
                <a:lnTo>
                  <a:pt x="64165" y="121778"/>
                </a:lnTo>
                <a:lnTo>
                  <a:pt x="52521" y="139148"/>
                </a:lnTo>
                <a:lnTo>
                  <a:pt x="38912" y="158915"/>
                </a:lnTo>
                <a:lnTo>
                  <a:pt x="89238" y="158915"/>
                </a:lnTo>
                <a:lnTo>
                  <a:pt x="89052" y="159715"/>
                </a:lnTo>
                <a:lnTo>
                  <a:pt x="88303" y="166903"/>
                </a:lnTo>
                <a:lnTo>
                  <a:pt x="88303" y="171691"/>
                </a:lnTo>
                <a:lnTo>
                  <a:pt x="54622" y="175691"/>
                </a:lnTo>
                <a:lnTo>
                  <a:pt x="43542" y="177634"/>
                </a:lnTo>
                <a:lnTo>
                  <a:pt x="32742" y="179879"/>
                </a:lnTo>
                <a:lnTo>
                  <a:pt x="22220" y="182424"/>
                </a:lnTo>
                <a:lnTo>
                  <a:pt x="11976" y="185267"/>
                </a:lnTo>
                <a:close/>
              </a:path>
              <a:path w="255269" h="271780">
                <a:moveTo>
                  <a:pt x="122720" y="271526"/>
                </a:moveTo>
                <a:lnTo>
                  <a:pt x="118973" y="265137"/>
                </a:lnTo>
                <a:lnTo>
                  <a:pt x="114490" y="259537"/>
                </a:lnTo>
                <a:lnTo>
                  <a:pt x="107759" y="255549"/>
                </a:lnTo>
                <a:lnTo>
                  <a:pt x="118677" y="251195"/>
                </a:lnTo>
                <a:lnTo>
                  <a:pt x="154787" y="229581"/>
                </a:lnTo>
                <a:lnTo>
                  <a:pt x="175094" y="210832"/>
                </a:lnTo>
                <a:lnTo>
                  <a:pt x="168222" y="200983"/>
                </a:lnTo>
                <a:lnTo>
                  <a:pt x="159946" y="187167"/>
                </a:lnTo>
                <a:lnTo>
                  <a:pt x="150266" y="169611"/>
                </a:lnTo>
                <a:lnTo>
                  <a:pt x="139179" y="148539"/>
                </a:lnTo>
                <a:lnTo>
                  <a:pt x="160609" y="148539"/>
                </a:lnTo>
                <a:lnTo>
                  <a:pt x="165366" y="157314"/>
                </a:lnTo>
                <a:lnTo>
                  <a:pt x="172545" y="170010"/>
                </a:lnTo>
                <a:lnTo>
                  <a:pt x="178461" y="180381"/>
                </a:lnTo>
                <a:lnTo>
                  <a:pt x="183256" y="188204"/>
                </a:lnTo>
                <a:lnTo>
                  <a:pt x="187071" y="193255"/>
                </a:lnTo>
                <a:lnTo>
                  <a:pt x="210402" y="193255"/>
                </a:lnTo>
                <a:lnTo>
                  <a:pt x="207976" y="198309"/>
                </a:lnTo>
                <a:lnTo>
                  <a:pt x="200545" y="212420"/>
                </a:lnTo>
                <a:lnTo>
                  <a:pt x="205874" y="217811"/>
                </a:lnTo>
                <a:lnTo>
                  <a:pt x="211766" y="223202"/>
                </a:lnTo>
                <a:lnTo>
                  <a:pt x="217025" y="227596"/>
                </a:lnTo>
                <a:lnTo>
                  <a:pt x="187071" y="227596"/>
                </a:lnTo>
                <a:lnTo>
                  <a:pt x="155449" y="253552"/>
                </a:lnTo>
                <a:lnTo>
                  <a:pt x="134937" y="265534"/>
                </a:lnTo>
                <a:lnTo>
                  <a:pt x="122720" y="271526"/>
                </a:lnTo>
                <a:close/>
              </a:path>
              <a:path w="255269" h="271780">
                <a:moveTo>
                  <a:pt x="89238" y="158915"/>
                </a:moveTo>
                <a:lnTo>
                  <a:pt x="38912" y="158915"/>
                </a:lnTo>
                <a:lnTo>
                  <a:pt x="54546" y="156521"/>
                </a:lnTo>
                <a:lnTo>
                  <a:pt x="68472" y="154225"/>
                </a:lnTo>
                <a:lnTo>
                  <a:pt x="91287" y="150126"/>
                </a:lnTo>
                <a:lnTo>
                  <a:pt x="89238" y="158915"/>
                </a:lnTo>
                <a:close/>
              </a:path>
              <a:path w="255269" h="271780">
                <a:moveTo>
                  <a:pt x="10477" y="236385"/>
                </a:moveTo>
                <a:lnTo>
                  <a:pt x="8229" y="229196"/>
                </a:lnTo>
                <a:lnTo>
                  <a:pt x="5245" y="221208"/>
                </a:lnTo>
                <a:lnTo>
                  <a:pt x="749" y="214820"/>
                </a:lnTo>
                <a:lnTo>
                  <a:pt x="25904" y="209092"/>
                </a:lnTo>
                <a:lnTo>
                  <a:pt x="35179" y="206832"/>
                </a:lnTo>
                <a:lnTo>
                  <a:pt x="45825" y="204589"/>
                </a:lnTo>
                <a:lnTo>
                  <a:pt x="58650" y="201444"/>
                </a:lnTo>
                <a:lnTo>
                  <a:pt x="73582" y="197398"/>
                </a:lnTo>
                <a:lnTo>
                  <a:pt x="90551" y="192455"/>
                </a:lnTo>
                <a:lnTo>
                  <a:pt x="88303" y="200444"/>
                </a:lnTo>
                <a:lnTo>
                  <a:pt x="87553" y="206832"/>
                </a:lnTo>
                <a:lnTo>
                  <a:pt x="88303" y="213220"/>
                </a:lnTo>
                <a:lnTo>
                  <a:pt x="77473" y="216206"/>
                </a:lnTo>
                <a:lnTo>
                  <a:pt x="57785" y="221873"/>
                </a:lnTo>
                <a:lnTo>
                  <a:pt x="48641" y="224409"/>
                </a:lnTo>
                <a:lnTo>
                  <a:pt x="39941" y="226951"/>
                </a:lnTo>
                <a:lnTo>
                  <a:pt x="30683" y="229796"/>
                </a:lnTo>
                <a:lnTo>
                  <a:pt x="20862" y="232942"/>
                </a:lnTo>
                <a:lnTo>
                  <a:pt x="10477" y="236385"/>
                </a:lnTo>
                <a:close/>
              </a:path>
              <a:path w="255269" h="271780">
                <a:moveTo>
                  <a:pt x="239445" y="271526"/>
                </a:moveTo>
                <a:lnTo>
                  <a:pt x="226106" y="262524"/>
                </a:lnTo>
                <a:lnTo>
                  <a:pt x="212977" y="252252"/>
                </a:lnTo>
                <a:lnTo>
                  <a:pt x="199989" y="240634"/>
                </a:lnTo>
                <a:lnTo>
                  <a:pt x="187071" y="227596"/>
                </a:lnTo>
                <a:lnTo>
                  <a:pt x="217025" y="227596"/>
                </a:lnTo>
                <a:lnTo>
                  <a:pt x="218219" y="228593"/>
                </a:lnTo>
                <a:lnTo>
                  <a:pt x="225234" y="233984"/>
                </a:lnTo>
                <a:lnTo>
                  <a:pt x="232120" y="238626"/>
                </a:lnTo>
                <a:lnTo>
                  <a:pt x="239358" y="242968"/>
                </a:lnTo>
                <a:lnTo>
                  <a:pt x="247017" y="247013"/>
                </a:lnTo>
                <a:lnTo>
                  <a:pt x="255168" y="250761"/>
                </a:lnTo>
                <a:lnTo>
                  <a:pt x="249555" y="255690"/>
                </a:lnTo>
                <a:lnTo>
                  <a:pt x="245063" y="260843"/>
                </a:lnTo>
                <a:lnTo>
                  <a:pt x="241693" y="266147"/>
                </a:lnTo>
                <a:lnTo>
                  <a:pt x="239445" y="271526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1" name="object 11"/>
          <p:cNvSpPr/>
          <p:nvPr/>
        </p:nvSpPr>
        <p:spPr>
          <a:xfrm>
            <a:off x="2901416" y="1754403"/>
            <a:ext cx="243204" cy="274320"/>
          </a:xfrm>
          <a:custGeom>
            <a:avLst/>
            <a:gdLst/>
            <a:ahLst/>
            <a:cxnLst/>
            <a:rect l="l" t="t" r="r" b="b"/>
            <a:pathLst>
              <a:path w="243205" h="274319">
                <a:moveTo>
                  <a:pt x="160134" y="55105"/>
                </a:moveTo>
                <a:lnTo>
                  <a:pt x="138430" y="55105"/>
                </a:lnTo>
                <a:lnTo>
                  <a:pt x="144340" y="41331"/>
                </a:lnTo>
                <a:lnTo>
                  <a:pt x="149755" y="27557"/>
                </a:lnTo>
                <a:lnTo>
                  <a:pt x="154746" y="13780"/>
                </a:lnTo>
                <a:lnTo>
                  <a:pt x="159385" y="0"/>
                </a:lnTo>
                <a:lnTo>
                  <a:pt x="165147" y="3010"/>
                </a:lnTo>
                <a:lnTo>
                  <a:pt x="171261" y="6092"/>
                </a:lnTo>
                <a:lnTo>
                  <a:pt x="184823" y="12776"/>
                </a:lnTo>
                <a:lnTo>
                  <a:pt x="181838" y="16776"/>
                </a:lnTo>
                <a:lnTo>
                  <a:pt x="178092" y="23164"/>
                </a:lnTo>
                <a:lnTo>
                  <a:pt x="160134" y="55105"/>
                </a:lnTo>
                <a:close/>
              </a:path>
              <a:path w="243205" h="274319">
                <a:moveTo>
                  <a:pt x="78574" y="52717"/>
                </a:moveTo>
                <a:lnTo>
                  <a:pt x="73079" y="40410"/>
                </a:lnTo>
                <a:lnTo>
                  <a:pt x="67722" y="29751"/>
                </a:lnTo>
                <a:lnTo>
                  <a:pt x="62365" y="20590"/>
                </a:lnTo>
                <a:lnTo>
                  <a:pt x="56870" y="12776"/>
                </a:lnTo>
                <a:lnTo>
                  <a:pt x="62115" y="9588"/>
                </a:lnTo>
                <a:lnTo>
                  <a:pt x="67348" y="5600"/>
                </a:lnTo>
                <a:lnTo>
                  <a:pt x="73329" y="1600"/>
                </a:lnTo>
                <a:lnTo>
                  <a:pt x="79087" y="8639"/>
                </a:lnTo>
                <a:lnTo>
                  <a:pt x="85123" y="17773"/>
                </a:lnTo>
                <a:lnTo>
                  <a:pt x="91437" y="29003"/>
                </a:lnTo>
                <a:lnTo>
                  <a:pt x="98031" y="42329"/>
                </a:lnTo>
                <a:lnTo>
                  <a:pt x="90550" y="46329"/>
                </a:lnTo>
                <a:lnTo>
                  <a:pt x="83807" y="49517"/>
                </a:lnTo>
                <a:lnTo>
                  <a:pt x="78574" y="52717"/>
                </a:lnTo>
                <a:close/>
              </a:path>
              <a:path w="243205" h="274319">
                <a:moveTo>
                  <a:pt x="211759" y="173304"/>
                </a:moveTo>
                <a:lnTo>
                  <a:pt x="30683" y="173304"/>
                </a:lnTo>
                <a:lnTo>
                  <a:pt x="31233" y="162536"/>
                </a:lnTo>
                <a:lnTo>
                  <a:pt x="31713" y="149447"/>
                </a:lnTo>
                <a:lnTo>
                  <a:pt x="32053" y="134110"/>
                </a:lnTo>
                <a:lnTo>
                  <a:pt x="32095" y="104622"/>
                </a:lnTo>
                <a:lnTo>
                  <a:pt x="32053" y="98794"/>
                </a:lnTo>
                <a:lnTo>
                  <a:pt x="31713" y="82561"/>
                </a:lnTo>
                <a:lnTo>
                  <a:pt x="31233" y="67972"/>
                </a:lnTo>
                <a:lnTo>
                  <a:pt x="30683" y="55105"/>
                </a:lnTo>
                <a:lnTo>
                  <a:pt x="211759" y="55105"/>
                </a:lnTo>
                <a:lnTo>
                  <a:pt x="211759" y="74269"/>
                </a:lnTo>
                <a:lnTo>
                  <a:pt x="52387" y="74269"/>
                </a:lnTo>
                <a:lnTo>
                  <a:pt x="52387" y="104622"/>
                </a:lnTo>
                <a:lnTo>
                  <a:pt x="211759" y="104622"/>
                </a:lnTo>
                <a:lnTo>
                  <a:pt x="211759" y="123786"/>
                </a:lnTo>
                <a:lnTo>
                  <a:pt x="52387" y="123786"/>
                </a:lnTo>
                <a:lnTo>
                  <a:pt x="52387" y="154940"/>
                </a:lnTo>
                <a:lnTo>
                  <a:pt x="211759" y="154940"/>
                </a:lnTo>
                <a:lnTo>
                  <a:pt x="211759" y="173304"/>
                </a:lnTo>
                <a:close/>
              </a:path>
              <a:path w="243205" h="274319">
                <a:moveTo>
                  <a:pt x="130200" y="104622"/>
                </a:moveTo>
                <a:lnTo>
                  <a:pt x="109258" y="104622"/>
                </a:lnTo>
                <a:lnTo>
                  <a:pt x="109258" y="74269"/>
                </a:lnTo>
                <a:lnTo>
                  <a:pt x="130200" y="74269"/>
                </a:lnTo>
                <a:lnTo>
                  <a:pt x="130200" y="104622"/>
                </a:lnTo>
                <a:close/>
              </a:path>
              <a:path w="243205" h="274319">
                <a:moveTo>
                  <a:pt x="211759" y="104622"/>
                </a:moveTo>
                <a:lnTo>
                  <a:pt x="190068" y="104622"/>
                </a:lnTo>
                <a:lnTo>
                  <a:pt x="190068" y="74269"/>
                </a:lnTo>
                <a:lnTo>
                  <a:pt x="211759" y="74269"/>
                </a:lnTo>
                <a:lnTo>
                  <a:pt x="211759" y="104622"/>
                </a:lnTo>
                <a:close/>
              </a:path>
              <a:path w="243205" h="274319">
                <a:moveTo>
                  <a:pt x="130200" y="154940"/>
                </a:moveTo>
                <a:lnTo>
                  <a:pt x="109258" y="154940"/>
                </a:lnTo>
                <a:lnTo>
                  <a:pt x="109258" y="123786"/>
                </a:lnTo>
                <a:lnTo>
                  <a:pt x="130200" y="123786"/>
                </a:lnTo>
                <a:lnTo>
                  <a:pt x="130200" y="154940"/>
                </a:lnTo>
                <a:close/>
              </a:path>
              <a:path w="243205" h="274319">
                <a:moveTo>
                  <a:pt x="211759" y="154940"/>
                </a:moveTo>
                <a:lnTo>
                  <a:pt x="190068" y="154940"/>
                </a:lnTo>
                <a:lnTo>
                  <a:pt x="190068" y="123786"/>
                </a:lnTo>
                <a:lnTo>
                  <a:pt x="211759" y="123786"/>
                </a:lnTo>
                <a:lnTo>
                  <a:pt x="211759" y="154940"/>
                </a:lnTo>
                <a:close/>
              </a:path>
              <a:path w="243205" h="274319">
                <a:moveTo>
                  <a:pt x="130200" y="201256"/>
                </a:moveTo>
                <a:lnTo>
                  <a:pt x="109258" y="201256"/>
                </a:lnTo>
                <a:lnTo>
                  <a:pt x="109258" y="173304"/>
                </a:lnTo>
                <a:lnTo>
                  <a:pt x="130200" y="173304"/>
                </a:lnTo>
                <a:lnTo>
                  <a:pt x="130200" y="201256"/>
                </a:lnTo>
                <a:close/>
              </a:path>
              <a:path w="243205" h="274319">
                <a:moveTo>
                  <a:pt x="0" y="223621"/>
                </a:moveTo>
                <a:lnTo>
                  <a:pt x="0" y="200456"/>
                </a:lnTo>
                <a:lnTo>
                  <a:pt x="6458" y="200919"/>
                </a:lnTo>
                <a:lnTo>
                  <a:pt x="14597" y="201156"/>
                </a:lnTo>
                <a:lnTo>
                  <a:pt x="243192" y="201256"/>
                </a:lnTo>
                <a:lnTo>
                  <a:pt x="243192" y="222021"/>
                </a:lnTo>
                <a:lnTo>
                  <a:pt x="38163" y="222021"/>
                </a:lnTo>
                <a:lnTo>
                  <a:pt x="26099" y="222158"/>
                </a:lnTo>
                <a:lnTo>
                  <a:pt x="15719" y="222521"/>
                </a:lnTo>
                <a:lnTo>
                  <a:pt x="7020" y="223034"/>
                </a:lnTo>
                <a:lnTo>
                  <a:pt x="0" y="223621"/>
                </a:lnTo>
                <a:close/>
              </a:path>
              <a:path w="243205" h="274319">
                <a:moveTo>
                  <a:pt x="243192" y="201256"/>
                </a:moveTo>
                <a:lnTo>
                  <a:pt x="130200" y="201256"/>
                </a:lnTo>
                <a:lnTo>
                  <a:pt x="224297" y="201156"/>
                </a:lnTo>
                <a:lnTo>
                  <a:pt x="234235" y="200919"/>
                </a:lnTo>
                <a:lnTo>
                  <a:pt x="243192" y="200456"/>
                </a:lnTo>
                <a:lnTo>
                  <a:pt x="243192" y="201256"/>
                </a:lnTo>
                <a:close/>
              </a:path>
              <a:path w="243205" h="274319">
                <a:moveTo>
                  <a:pt x="130949" y="273926"/>
                </a:moveTo>
                <a:lnTo>
                  <a:pt x="107010" y="273926"/>
                </a:lnTo>
                <a:lnTo>
                  <a:pt x="107993" y="264919"/>
                </a:lnTo>
                <a:lnTo>
                  <a:pt x="108696" y="253364"/>
                </a:lnTo>
                <a:lnTo>
                  <a:pt x="109117" y="239114"/>
                </a:lnTo>
                <a:lnTo>
                  <a:pt x="109258" y="222021"/>
                </a:lnTo>
                <a:lnTo>
                  <a:pt x="130200" y="222021"/>
                </a:lnTo>
                <a:lnTo>
                  <a:pt x="130294" y="253364"/>
                </a:lnTo>
                <a:lnTo>
                  <a:pt x="130516" y="264919"/>
                </a:lnTo>
                <a:lnTo>
                  <a:pt x="130949" y="273926"/>
                </a:lnTo>
                <a:close/>
              </a:path>
              <a:path w="243205" h="274319">
                <a:moveTo>
                  <a:pt x="243192" y="223621"/>
                </a:moveTo>
                <a:lnTo>
                  <a:pt x="233814" y="223034"/>
                </a:lnTo>
                <a:lnTo>
                  <a:pt x="223735" y="222521"/>
                </a:lnTo>
                <a:lnTo>
                  <a:pt x="213095" y="222158"/>
                </a:lnTo>
                <a:lnTo>
                  <a:pt x="202031" y="222021"/>
                </a:lnTo>
                <a:lnTo>
                  <a:pt x="243192" y="222021"/>
                </a:lnTo>
                <a:lnTo>
                  <a:pt x="243192" y="223621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2" name="object 12"/>
          <p:cNvSpPr/>
          <p:nvPr/>
        </p:nvSpPr>
        <p:spPr>
          <a:xfrm>
            <a:off x="3170796" y="1756803"/>
            <a:ext cx="257810" cy="272415"/>
          </a:xfrm>
          <a:custGeom>
            <a:avLst/>
            <a:gdLst/>
            <a:ahLst/>
            <a:cxnLst/>
            <a:rect l="l" t="t" r="r" b="b"/>
            <a:pathLst>
              <a:path w="257810" h="272414">
                <a:moveTo>
                  <a:pt x="15709" y="151739"/>
                </a:moveTo>
                <a:lnTo>
                  <a:pt x="11785" y="144535"/>
                </a:lnTo>
                <a:lnTo>
                  <a:pt x="7859" y="138456"/>
                </a:lnTo>
                <a:lnTo>
                  <a:pt x="3931" y="133428"/>
                </a:lnTo>
                <a:lnTo>
                  <a:pt x="0" y="129374"/>
                </a:lnTo>
                <a:lnTo>
                  <a:pt x="7436" y="119780"/>
                </a:lnTo>
                <a:lnTo>
                  <a:pt x="31432" y="75869"/>
                </a:lnTo>
                <a:lnTo>
                  <a:pt x="46118" y="38234"/>
                </a:lnTo>
                <a:lnTo>
                  <a:pt x="56870" y="0"/>
                </a:lnTo>
                <a:lnTo>
                  <a:pt x="64037" y="4353"/>
                </a:lnTo>
                <a:lnTo>
                  <a:pt x="70994" y="7883"/>
                </a:lnTo>
                <a:lnTo>
                  <a:pt x="77810" y="10665"/>
                </a:lnTo>
                <a:lnTo>
                  <a:pt x="84556" y="12776"/>
                </a:lnTo>
                <a:lnTo>
                  <a:pt x="80220" y="19364"/>
                </a:lnTo>
                <a:lnTo>
                  <a:pt x="75109" y="30746"/>
                </a:lnTo>
                <a:lnTo>
                  <a:pt x="69235" y="47116"/>
                </a:lnTo>
                <a:lnTo>
                  <a:pt x="62852" y="67881"/>
                </a:lnTo>
                <a:lnTo>
                  <a:pt x="62854" y="104622"/>
                </a:lnTo>
                <a:lnTo>
                  <a:pt x="41909" y="104622"/>
                </a:lnTo>
                <a:lnTo>
                  <a:pt x="27128" y="132072"/>
                </a:lnTo>
                <a:lnTo>
                  <a:pt x="21069" y="142914"/>
                </a:lnTo>
                <a:lnTo>
                  <a:pt x="15709" y="151739"/>
                </a:lnTo>
                <a:close/>
              </a:path>
              <a:path w="257810" h="272414">
                <a:moveTo>
                  <a:pt x="160883" y="52704"/>
                </a:moveTo>
                <a:lnTo>
                  <a:pt x="156659" y="42072"/>
                </a:lnTo>
                <a:lnTo>
                  <a:pt x="151806" y="31740"/>
                </a:lnTo>
                <a:lnTo>
                  <a:pt x="146253" y="21708"/>
                </a:lnTo>
                <a:lnTo>
                  <a:pt x="139928" y="11976"/>
                </a:lnTo>
                <a:lnTo>
                  <a:pt x="147408" y="8788"/>
                </a:lnTo>
                <a:lnTo>
                  <a:pt x="154139" y="4787"/>
                </a:lnTo>
                <a:lnTo>
                  <a:pt x="160883" y="0"/>
                </a:lnTo>
                <a:lnTo>
                  <a:pt x="167020" y="12007"/>
                </a:lnTo>
                <a:lnTo>
                  <a:pt x="172947" y="22964"/>
                </a:lnTo>
                <a:lnTo>
                  <a:pt x="178451" y="33021"/>
                </a:lnTo>
                <a:lnTo>
                  <a:pt x="183324" y="42329"/>
                </a:lnTo>
                <a:lnTo>
                  <a:pt x="177342" y="43129"/>
                </a:lnTo>
                <a:lnTo>
                  <a:pt x="169862" y="47116"/>
                </a:lnTo>
                <a:lnTo>
                  <a:pt x="160883" y="52704"/>
                </a:lnTo>
                <a:close/>
              </a:path>
              <a:path w="257810" h="272414">
                <a:moveTo>
                  <a:pt x="90538" y="75869"/>
                </a:moveTo>
                <a:lnTo>
                  <a:pt x="90538" y="53505"/>
                </a:lnTo>
                <a:lnTo>
                  <a:pt x="107472" y="54605"/>
                </a:lnTo>
                <a:lnTo>
                  <a:pt x="115271" y="54967"/>
                </a:lnTo>
                <a:lnTo>
                  <a:pt x="122720" y="55105"/>
                </a:lnTo>
                <a:lnTo>
                  <a:pt x="249923" y="55105"/>
                </a:lnTo>
                <a:lnTo>
                  <a:pt x="249923" y="74269"/>
                </a:lnTo>
                <a:lnTo>
                  <a:pt x="122720" y="74269"/>
                </a:lnTo>
                <a:lnTo>
                  <a:pt x="114850" y="74407"/>
                </a:lnTo>
                <a:lnTo>
                  <a:pt x="106910" y="74769"/>
                </a:lnTo>
                <a:lnTo>
                  <a:pt x="90538" y="75869"/>
                </a:lnTo>
                <a:close/>
              </a:path>
              <a:path w="257810" h="272414">
                <a:moveTo>
                  <a:pt x="249923" y="55105"/>
                </a:moveTo>
                <a:lnTo>
                  <a:pt x="220738" y="55105"/>
                </a:lnTo>
                <a:lnTo>
                  <a:pt x="229720" y="54967"/>
                </a:lnTo>
                <a:lnTo>
                  <a:pt x="237578" y="54605"/>
                </a:lnTo>
                <a:lnTo>
                  <a:pt x="244313" y="54092"/>
                </a:lnTo>
                <a:lnTo>
                  <a:pt x="249923" y="53505"/>
                </a:lnTo>
                <a:lnTo>
                  <a:pt x="249923" y="55105"/>
                </a:lnTo>
                <a:close/>
              </a:path>
              <a:path w="257810" h="272414">
                <a:moveTo>
                  <a:pt x="249923" y="75869"/>
                </a:moveTo>
                <a:lnTo>
                  <a:pt x="244289" y="75282"/>
                </a:lnTo>
                <a:lnTo>
                  <a:pt x="237391" y="74769"/>
                </a:lnTo>
                <a:lnTo>
                  <a:pt x="229088" y="74407"/>
                </a:lnTo>
                <a:lnTo>
                  <a:pt x="219240" y="74269"/>
                </a:lnTo>
                <a:lnTo>
                  <a:pt x="249923" y="74269"/>
                </a:lnTo>
                <a:lnTo>
                  <a:pt x="249923" y="75869"/>
                </a:lnTo>
                <a:close/>
              </a:path>
              <a:path w="257810" h="272414">
                <a:moveTo>
                  <a:pt x="192303" y="228396"/>
                </a:moveTo>
                <a:lnTo>
                  <a:pt x="169113" y="228396"/>
                </a:lnTo>
                <a:lnTo>
                  <a:pt x="176280" y="200700"/>
                </a:lnTo>
                <a:lnTo>
                  <a:pt x="183237" y="169106"/>
                </a:lnTo>
                <a:lnTo>
                  <a:pt x="190085" y="133428"/>
                </a:lnTo>
                <a:lnTo>
                  <a:pt x="196799" y="94233"/>
                </a:lnTo>
                <a:lnTo>
                  <a:pt x="204938" y="96482"/>
                </a:lnTo>
                <a:lnTo>
                  <a:pt x="212515" y="98428"/>
                </a:lnTo>
                <a:lnTo>
                  <a:pt x="219530" y="100074"/>
                </a:lnTo>
                <a:lnTo>
                  <a:pt x="225983" y="101422"/>
                </a:lnTo>
                <a:lnTo>
                  <a:pt x="223583" y="106362"/>
                </a:lnTo>
                <a:lnTo>
                  <a:pt x="209771" y="153833"/>
                </a:lnTo>
                <a:lnTo>
                  <a:pt x="204836" y="174497"/>
                </a:lnTo>
                <a:lnTo>
                  <a:pt x="192303" y="228396"/>
                </a:lnTo>
                <a:close/>
              </a:path>
              <a:path w="257810" h="272414">
                <a:moveTo>
                  <a:pt x="133197" y="216420"/>
                </a:moveTo>
                <a:lnTo>
                  <a:pt x="130366" y="203258"/>
                </a:lnTo>
                <a:lnTo>
                  <a:pt x="127396" y="190168"/>
                </a:lnTo>
                <a:lnTo>
                  <a:pt x="124146" y="177228"/>
                </a:lnTo>
                <a:lnTo>
                  <a:pt x="120472" y="164515"/>
                </a:lnTo>
                <a:lnTo>
                  <a:pt x="116826" y="151172"/>
                </a:lnTo>
                <a:lnTo>
                  <a:pt x="112585" y="137363"/>
                </a:lnTo>
                <a:lnTo>
                  <a:pt x="107845" y="123296"/>
                </a:lnTo>
                <a:lnTo>
                  <a:pt x="102514" y="108610"/>
                </a:lnTo>
                <a:lnTo>
                  <a:pt x="109994" y="107010"/>
                </a:lnTo>
                <a:lnTo>
                  <a:pt x="117474" y="103822"/>
                </a:lnTo>
                <a:lnTo>
                  <a:pt x="124968" y="99821"/>
                </a:lnTo>
                <a:lnTo>
                  <a:pt x="134159" y="129374"/>
                </a:lnTo>
                <a:lnTo>
                  <a:pt x="142171" y="156822"/>
                </a:lnTo>
                <a:lnTo>
                  <a:pt x="149162" y="183264"/>
                </a:lnTo>
                <a:lnTo>
                  <a:pt x="154889" y="208432"/>
                </a:lnTo>
                <a:lnTo>
                  <a:pt x="146659" y="211632"/>
                </a:lnTo>
                <a:lnTo>
                  <a:pt x="139179" y="214033"/>
                </a:lnTo>
                <a:lnTo>
                  <a:pt x="133197" y="216420"/>
                </a:lnTo>
                <a:close/>
              </a:path>
              <a:path w="257810" h="272414">
                <a:moveTo>
                  <a:pt x="63601" y="272326"/>
                </a:moveTo>
                <a:lnTo>
                  <a:pt x="39662" y="272326"/>
                </a:lnTo>
                <a:lnTo>
                  <a:pt x="40645" y="261120"/>
                </a:lnTo>
                <a:lnTo>
                  <a:pt x="41348" y="247969"/>
                </a:lnTo>
                <a:lnTo>
                  <a:pt x="41766" y="233131"/>
                </a:lnTo>
                <a:lnTo>
                  <a:pt x="41808" y="228396"/>
                </a:lnTo>
                <a:lnTo>
                  <a:pt x="41909" y="104622"/>
                </a:lnTo>
                <a:lnTo>
                  <a:pt x="62854" y="104622"/>
                </a:lnTo>
                <a:lnTo>
                  <a:pt x="62971" y="249961"/>
                </a:lnTo>
                <a:lnTo>
                  <a:pt x="63168" y="261558"/>
                </a:lnTo>
                <a:lnTo>
                  <a:pt x="63601" y="272326"/>
                </a:lnTo>
                <a:close/>
              </a:path>
              <a:path w="257810" h="272414">
                <a:moveTo>
                  <a:pt x="80810" y="249961"/>
                </a:moveTo>
                <a:lnTo>
                  <a:pt x="80810" y="226809"/>
                </a:lnTo>
                <a:lnTo>
                  <a:pt x="86835" y="227394"/>
                </a:lnTo>
                <a:lnTo>
                  <a:pt x="94751" y="227903"/>
                </a:lnTo>
                <a:lnTo>
                  <a:pt x="104491" y="228261"/>
                </a:lnTo>
                <a:lnTo>
                  <a:pt x="115989" y="228396"/>
                </a:lnTo>
                <a:lnTo>
                  <a:pt x="257403" y="228396"/>
                </a:lnTo>
                <a:lnTo>
                  <a:pt x="257403" y="249173"/>
                </a:lnTo>
                <a:lnTo>
                  <a:pt x="105750" y="249173"/>
                </a:lnTo>
                <a:lnTo>
                  <a:pt x="95311" y="249261"/>
                </a:lnTo>
                <a:lnTo>
                  <a:pt x="86975" y="249498"/>
                </a:lnTo>
                <a:lnTo>
                  <a:pt x="80810" y="249961"/>
                </a:lnTo>
                <a:close/>
              </a:path>
              <a:path w="257810" h="272414">
                <a:moveTo>
                  <a:pt x="257403" y="228396"/>
                </a:moveTo>
                <a:lnTo>
                  <a:pt x="228968" y="228396"/>
                </a:lnTo>
                <a:lnTo>
                  <a:pt x="238781" y="228261"/>
                </a:lnTo>
                <a:lnTo>
                  <a:pt x="246838" y="227903"/>
                </a:lnTo>
                <a:lnTo>
                  <a:pt x="253069" y="227394"/>
                </a:lnTo>
                <a:lnTo>
                  <a:pt x="257403" y="226809"/>
                </a:lnTo>
                <a:lnTo>
                  <a:pt x="257403" y="228396"/>
                </a:lnTo>
                <a:close/>
              </a:path>
              <a:path w="257810" h="272414">
                <a:moveTo>
                  <a:pt x="257403" y="249961"/>
                </a:moveTo>
                <a:lnTo>
                  <a:pt x="252226" y="249498"/>
                </a:lnTo>
                <a:lnTo>
                  <a:pt x="245714" y="249261"/>
                </a:lnTo>
                <a:lnTo>
                  <a:pt x="237938" y="249173"/>
                </a:lnTo>
                <a:lnTo>
                  <a:pt x="257403" y="249173"/>
                </a:lnTo>
                <a:lnTo>
                  <a:pt x="257403" y="249961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3" name="object 13"/>
          <p:cNvSpPr/>
          <p:nvPr/>
        </p:nvSpPr>
        <p:spPr>
          <a:xfrm>
            <a:off x="3463366" y="1752015"/>
            <a:ext cx="238760" cy="276860"/>
          </a:xfrm>
          <a:custGeom>
            <a:avLst/>
            <a:gdLst/>
            <a:ahLst/>
            <a:cxnLst/>
            <a:rect l="l" t="t" r="r" b="b"/>
            <a:pathLst>
              <a:path w="238760" h="276860">
                <a:moveTo>
                  <a:pt x="121221" y="47116"/>
                </a:moveTo>
                <a:lnTo>
                  <a:pt x="113741" y="47116"/>
                </a:lnTo>
                <a:lnTo>
                  <a:pt x="109124" y="37395"/>
                </a:lnTo>
                <a:lnTo>
                  <a:pt x="104293" y="28646"/>
                </a:lnTo>
                <a:lnTo>
                  <a:pt x="99323" y="20947"/>
                </a:lnTo>
                <a:lnTo>
                  <a:pt x="94284" y="14376"/>
                </a:lnTo>
                <a:lnTo>
                  <a:pt x="106260" y="4787"/>
                </a:lnTo>
                <a:lnTo>
                  <a:pt x="135445" y="35928"/>
                </a:lnTo>
                <a:lnTo>
                  <a:pt x="130949" y="38328"/>
                </a:lnTo>
                <a:lnTo>
                  <a:pt x="126466" y="42316"/>
                </a:lnTo>
                <a:lnTo>
                  <a:pt x="121221" y="47116"/>
                </a:lnTo>
                <a:close/>
              </a:path>
              <a:path w="238760" h="276860">
                <a:moveTo>
                  <a:pt x="37414" y="99021"/>
                </a:moveTo>
                <a:lnTo>
                  <a:pt x="14224" y="99021"/>
                </a:lnTo>
                <a:lnTo>
                  <a:pt x="15168" y="85445"/>
                </a:lnTo>
                <a:lnTo>
                  <a:pt x="15593" y="77362"/>
                </a:lnTo>
                <a:lnTo>
                  <a:pt x="15673" y="73469"/>
                </a:lnTo>
                <a:lnTo>
                  <a:pt x="15722" y="63080"/>
                </a:lnTo>
                <a:lnTo>
                  <a:pt x="14973" y="55105"/>
                </a:lnTo>
                <a:lnTo>
                  <a:pt x="13474" y="47116"/>
                </a:lnTo>
                <a:lnTo>
                  <a:pt x="221487" y="47116"/>
                </a:lnTo>
                <a:lnTo>
                  <a:pt x="221038" y="55105"/>
                </a:lnTo>
                <a:lnTo>
                  <a:pt x="220832" y="61488"/>
                </a:lnTo>
                <a:lnTo>
                  <a:pt x="220780" y="65481"/>
                </a:lnTo>
                <a:lnTo>
                  <a:pt x="37414" y="65481"/>
                </a:lnTo>
                <a:lnTo>
                  <a:pt x="37414" y="99021"/>
                </a:lnTo>
                <a:close/>
              </a:path>
              <a:path w="238760" h="276860">
                <a:moveTo>
                  <a:pt x="221487" y="101422"/>
                </a:moveTo>
                <a:lnTo>
                  <a:pt x="198297" y="101422"/>
                </a:lnTo>
                <a:lnTo>
                  <a:pt x="198297" y="65481"/>
                </a:lnTo>
                <a:lnTo>
                  <a:pt x="220780" y="65481"/>
                </a:lnTo>
                <a:lnTo>
                  <a:pt x="220884" y="87367"/>
                </a:lnTo>
                <a:lnTo>
                  <a:pt x="221054" y="93013"/>
                </a:lnTo>
                <a:lnTo>
                  <a:pt x="221487" y="101422"/>
                </a:lnTo>
                <a:close/>
              </a:path>
              <a:path w="238760" h="276860">
                <a:moveTo>
                  <a:pt x="95034" y="129374"/>
                </a:moveTo>
                <a:lnTo>
                  <a:pt x="71843" y="129374"/>
                </a:lnTo>
                <a:lnTo>
                  <a:pt x="78718" y="115469"/>
                </a:lnTo>
                <a:lnTo>
                  <a:pt x="84750" y="101417"/>
                </a:lnTo>
                <a:lnTo>
                  <a:pt x="89939" y="87367"/>
                </a:lnTo>
                <a:lnTo>
                  <a:pt x="94284" y="73469"/>
                </a:lnTo>
                <a:lnTo>
                  <a:pt x="100456" y="77362"/>
                </a:lnTo>
                <a:lnTo>
                  <a:pt x="106629" y="80657"/>
                </a:lnTo>
                <a:lnTo>
                  <a:pt x="112801" y="83352"/>
                </a:lnTo>
                <a:lnTo>
                  <a:pt x="118973" y="85445"/>
                </a:lnTo>
                <a:lnTo>
                  <a:pt x="115989" y="88645"/>
                </a:lnTo>
                <a:lnTo>
                  <a:pt x="113741" y="91833"/>
                </a:lnTo>
                <a:lnTo>
                  <a:pt x="110743" y="95834"/>
                </a:lnTo>
                <a:lnTo>
                  <a:pt x="95034" y="129374"/>
                </a:lnTo>
                <a:close/>
              </a:path>
              <a:path w="238760" h="276860">
                <a:moveTo>
                  <a:pt x="0" y="149339"/>
                </a:moveTo>
                <a:lnTo>
                  <a:pt x="0" y="128574"/>
                </a:lnTo>
                <a:lnTo>
                  <a:pt x="7295" y="129037"/>
                </a:lnTo>
                <a:lnTo>
                  <a:pt x="15714" y="129274"/>
                </a:lnTo>
                <a:lnTo>
                  <a:pt x="25254" y="129362"/>
                </a:lnTo>
                <a:lnTo>
                  <a:pt x="238696" y="129374"/>
                </a:lnTo>
                <a:lnTo>
                  <a:pt x="238696" y="147739"/>
                </a:lnTo>
                <a:lnTo>
                  <a:pt x="37414" y="147739"/>
                </a:lnTo>
                <a:lnTo>
                  <a:pt x="30096" y="147876"/>
                </a:lnTo>
                <a:lnTo>
                  <a:pt x="0" y="149339"/>
                </a:lnTo>
                <a:close/>
              </a:path>
              <a:path w="238760" h="276860">
                <a:moveTo>
                  <a:pt x="238696" y="129374"/>
                </a:moveTo>
                <a:lnTo>
                  <a:pt x="95034" y="129374"/>
                </a:lnTo>
                <a:lnTo>
                  <a:pt x="220276" y="129274"/>
                </a:lnTo>
                <a:lnTo>
                  <a:pt x="230155" y="129037"/>
                </a:lnTo>
                <a:lnTo>
                  <a:pt x="238696" y="128574"/>
                </a:lnTo>
                <a:lnTo>
                  <a:pt x="238696" y="129374"/>
                </a:lnTo>
                <a:close/>
              </a:path>
              <a:path w="238760" h="276860">
                <a:moveTo>
                  <a:pt x="17957" y="276313"/>
                </a:moveTo>
                <a:lnTo>
                  <a:pt x="15436" y="269417"/>
                </a:lnTo>
                <a:lnTo>
                  <a:pt x="12350" y="263042"/>
                </a:lnTo>
                <a:lnTo>
                  <a:pt x="8703" y="257115"/>
                </a:lnTo>
                <a:lnTo>
                  <a:pt x="4495" y="251561"/>
                </a:lnTo>
                <a:lnTo>
                  <a:pt x="21164" y="249901"/>
                </a:lnTo>
                <a:lnTo>
                  <a:pt x="68097" y="238785"/>
                </a:lnTo>
                <a:lnTo>
                  <a:pt x="105662" y="221936"/>
                </a:lnTo>
                <a:lnTo>
                  <a:pt x="114490" y="215620"/>
                </a:lnTo>
                <a:lnTo>
                  <a:pt x="97511" y="209193"/>
                </a:lnTo>
                <a:lnTo>
                  <a:pt x="79132" y="203142"/>
                </a:lnTo>
                <a:lnTo>
                  <a:pt x="59349" y="197539"/>
                </a:lnTo>
                <a:lnTo>
                  <a:pt x="38163" y="192455"/>
                </a:lnTo>
                <a:lnTo>
                  <a:pt x="46466" y="179855"/>
                </a:lnTo>
                <a:lnTo>
                  <a:pt x="53505" y="168301"/>
                </a:lnTo>
                <a:lnTo>
                  <a:pt x="59419" y="157646"/>
                </a:lnTo>
                <a:lnTo>
                  <a:pt x="64350" y="147739"/>
                </a:lnTo>
                <a:lnTo>
                  <a:pt x="88303" y="147739"/>
                </a:lnTo>
                <a:lnTo>
                  <a:pt x="84125" y="155215"/>
                </a:lnTo>
                <a:lnTo>
                  <a:pt x="79600" y="163214"/>
                </a:lnTo>
                <a:lnTo>
                  <a:pt x="74937" y="171659"/>
                </a:lnTo>
                <a:lnTo>
                  <a:pt x="70345" y="180479"/>
                </a:lnTo>
                <a:lnTo>
                  <a:pt x="108224" y="191962"/>
                </a:lnTo>
                <a:lnTo>
                  <a:pt x="122428" y="196540"/>
                </a:lnTo>
                <a:lnTo>
                  <a:pt x="133197" y="200444"/>
                </a:lnTo>
                <a:lnTo>
                  <a:pt x="159761" y="200444"/>
                </a:lnTo>
                <a:lnTo>
                  <a:pt x="154152" y="208432"/>
                </a:lnTo>
                <a:lnTo>
                  <a:pt x="174483" y="217289"/>
                </a:lnTo>
                <a:lnTo>
                  <a:pt x="189245" y="224408"/>
                </a:lnTo>
                <a:lnTo>
                  <a:pt x="137680" y="224408"/>
                </a:lnTo>
                <a:lnTo>
                  <a:pt x="123664" y="235053"/>
                </a:lnTo>
                <a:lnTo>
                  <a:pt x="75577" y="258749"/>
                </a:lnTo>
                <a:lnTo>
                  <a:pt x="30016" y="273458"/>
                </a:lnTo>
                <a:lnTo>
                  <a:pt x="17957" y="276313"/>
                </a:lnTo>
                <a:close/>
              </a:path>
              <a:path w="238760" h="276860">
                <a:moveTo>
                  <a:pt x="159761" y="200444"/>
                </a:moveTo>
                <a:lnTo>
                  <a:pt x="133197" y="200444"/>
                </a:lnTo>
                <a:lnTo>
                  <a:pt x="140915" y="191312"/>
                </a:lnTo>
                <a:lnTo>
                  <a:pt x="148351" y="179482"/>
                </a:lnTo>
                <a:lnTo>
                  <a:pt x="155507" y="164957"/>
                </a:lnTo>
                <a:lnTo>
                  <a:pt x="162382" y="147739"/>
                </a:lnTo>
                <a:lnTo>
                  <a:pt x="186321" y="147739"/>
                </a:lnTo>
                <a:lnTo>
                  <a:pt x="180032" y="164187"/>
                </a:lnTo>
                <a:lnTo>
                  <a:pt x="172480" y="179885"/>
                </a:lnTo>
                <a:lnTo>
                  <a:pt x="163806" y="194684"/>
                </a:lnTo>
                <a:lnTo>
                  <a:pt x="159761" y="200444"/>
                </a:lnTo>
                <a:close/>
              </a:path>
              <a:path w="238760" h="276860">
                <a:moveTo>
                  <a:pt x="238696" y="149339"/>
                </a:moveTo>
                <a:lnTo>
                  <a:pt x="229745" y="148751"/>
                </a:lnTo>
                <a:lnTo>
                  <a:pt x="219808" y="148239"/>
                </a:lnTo>
                <a:lnTo>
                  <a:pt x="209028" y="147876"/>
                </a:lnTo>
                <a:lnTo>
                  <a:pt x="197548" y="147739"/>
                </a:lnTo>
                <a:lnTo>
                  <a:pt x="238696" y="147739"/>
                </a:lnTo>
                <a:lnTo>
                  <a:pt x="238696" y="149339"/>
                </a:lnTo>
                <a:close/>
              </a:path>
              <a:path w="238760" h="276860">
                <a:moveTo>
                  <a:pt x="221487" y="272326"/>
                </a:moveTo>
                <a:lnTo>
                  <a:pt x="201133" y="258550"/>
                </a:lnTo>
                <a:lnTo>
                  <a:pt x="180427" y="245972"/>
                </a:lnTo>
                <a:lnTo>
                  <a:pt x="159299" y="234591"/>
                </a:lnTo>
                <a:lnTo>
                  <a:pt x="137680" y="224408"/>
                </a:lnTo>
                <a:lnTo>
                  <a:pt x="189245" y="224408"/>
                </a:lnTo>
                <a:lnTo>
                  <a:pt x="195025" y="227196"/>
                </a:lnTo>
                <a:lnTo>
                  <a:pt x="215708" y="238303"/>
                </a:lnTo>
                <a:lnTo>
                  <a:pt x="236461" y="250761"/>
                </a:lnTo>
                <a:lnTo>
                  <a:pt x="232962" y="255365"/>
                </a:lnTo>
                <a:lnTo>
                  <a:pt x="229255" y="260643"/>
                </a:lnTo>
                <a:lnTo>
                  <a:pt x="225408" y="266372"/>
                </a:lnTo>
                <a:lnTo>
                  <a:pt x="221487" y="272326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4" name="object 14"/>
          <p:cNvSpPr/>
          <p:nvPr/>
        </p:nvSpPr>
        <p:spPr>
          <a:xfrm>
            <a:off x="3734244" y="1756803"/>
            <a:ext cx="255270" cy="272415"/>
          </a:xfrm>
          <a:custGeom>
            <a:avLst/>
            <a:gdLst/>
            <a:ahLst/>
            <a:cxnLst/>
            <a:rect l="l" t="t" r="r" b="b"/>
            <a:pathLst>
              <a:path w="255270" h="272414">
                <a:moveTo>
                  <a:pt x="33667" y="35940"/>
                </a:moveTo>
                <a:lnTo>
                  <a:pt x="32918" y="30352"/>
                </a:lnTo>
                <a:lnTo>
                  <a:pt x="30683" y="23164"/>
                </a:lnTo>
                <a:lnTo>
                  <a:pt x="26187" y="15176"/>
                </a:lnTo>
                <a:lnTo>
                  <a:pt x="53674" y="15013"/>
                </a:lnTo>
                <a:lnTo>
                  <a:pt x="105000" y="13488"/>
                </a:lnTo>
                <a:lnTo>
                  <a:pt x="151011" y="9883"/>
                </a:lnTo>
                <a:lnTo>
                  <a:pt x="191416" y="3892"/>
                </a:lnTo>
                <a:lnTo>
                  <a:pt x="209511" y="0"/>
                </a:lnTo>
                <a:lnTo>
                  <a:pt x="214409" y="8246"/>
                </a:lnTo>
                <a:lnTo>
                  <a:pt x="219038" y="15176"/>
                </a:lnTo>
                <a:lnTo>
                  <a:pt x="223086" y="20548"/>
                </a:lnTo>
                <a:lnTo>
                  <a:pt x="226720" y="24752"/>
                </a:lnTo>
                <a:lnTo>
                  <a:pt x="217347" y="24777"/>
                </a:lnTo>
                <a:lnTo>
                  <a:pt x="207270" y="24952"/>
                </a:lnTo>
                <a:lnTo>
                  <a:pt x="196630" y="25427"/>
                </a:lnTo>
                <a:lnTo>
                  <a:pt x="185572" y="26352"/>
                </a:lnTo>
                <a:lnTo>
                  <a:pt x="173899" y="27090"/>
                </a:lnTo>
                <a:lnTo>
                  <a:pt x="162371" y="28052"/>
                </a:lnTo>
                <a:lnTo>
                  <a:pt x="139179" y="30352"/>
                </a:lnTo>
                <a:lnTo>
                  <a:pt x="139179" y="31140"/>
                </a:lnTo>
                <a:lnTo>
                  <a:pt x="118973" y="31140"/>
                </a:lnTo>
                <a:lnTo>
                  <a:pt x="77812" y="33540"/>
                </a:lnTo>
                <a:lnTo>
                  <a:pt x="67550" y="33690"/>
                </a:lnTo>
                <a:lnTo>
                  <a:pt x="56864" y="34140"/>
                </a:lnTo>
                <a:lnTo>
                  <a:pt x="45616" y="34890"/>
                </a:lnTo>
                <a:lnTo>
                  <a:pt x="33667" y="35940"/>
                </a:lnTo>
                <a:close/>
              </a:path>
              <a:path w="255270" h="272414">
                <a:moveTo>
                  <a:pt x="139179" y="59093"/>
                </a:moveTo>
                <a:lnTo>
                  <a:pt x="118973" y="59093"/>
                </a:lnTo>
                <a:lnTo>
                  <a:pt x="118973" y="31140"/>
                </a:lnTo>
                <a:lnTo>
                  <a:pt x="139179" y="31140"/>
                </a:lnTo>
                <a:lnTo>
                  <a:pt x="139179" y="59093"/>
                </a:lnTo>
                <a:close/>
              </a:path>
              <a:path w="255270" h="272414">
                <a:moveTo>
                  <a:pt x="11226" y="78270"/>
                </a:moveTo>
                <a:lnTo>
                  <a:pt x="11226" y="58292"/>
                </a:lnTo>
                <a:lnTo>
                  <a:pt x="21735" y="58755"/>
                </a:lnTo>
                <a:lnTo>
                  <a:pt x="31894" y="58993"/>
                </a:lnTo>
                <a:lnTo>
                  <a:pt x="240944" y="59093"/>
                </a:lnTo>
                <a:lnTo>
                  <a:pt x="240944" y="76669"/>
                </a:lnTo>
                <a:lnTo>
                  <a:pt x="50876" y="76669"/>
                </a:lnTo>
                <a:lnTo>
                  <a:pt x="41210" y="76807"/>
                </a:lnTo>
                <a:lnTo>
                  <a:pt x="31332" y="77169"/>
                </a:lnTo>
                <a:lnTo>
                  <a:pt x="11226" y="78270"/>
                </a:lnTo>
                <a:close/>
              </a:path>
              <a:path w="255270" h="272414">
                <a:moveTo>
                  <a:pt x="240944" y="59093"/>
                </a:moveTo>
                <a:lnTo>
                  <a:pt x="139179" y="59093"/>
                </a:lnTo>
                <a:lnTo>
                  <a:pt x="223543" y="58993"/>
                </a:lnTo>
                <a:lnTo>
                  <a:pt x="232945" y="58755"/>
                </a:lnTo>
                <a:lnTo>
                  <a:pt x="240944" y="58292"/>
                </a:lnTo>
                <a:lnTo>
                  <a:pt x="240944" y="59093"/>
                </a:lnTo>
                <a:close/>
              </a:path>
              <a:path w="255270" h="272414">
                <a:moveTo>
                  <a:pt x="19456" y="145351"/>
                </a:moveTo>
                <a:lnTo>
                  <a:pt x="17198" y="140097"/>
                </a:lnTo>
                <a:lnTo>
                  <a:pt x="13750" y="135069"/>
                </a:lnTo>
                <a:lnTo>
                  <a:pt x="9021" y="130174"/>
                </a:lnTo>
                <a:lnTo>
                  <a:pt x="2997" y="125387"/>
                </a:lnTo>
                <a:lnTo>
                  <a:pt x="19666" y="121376"/>
                </a:lnTo>
                <a:lnTo>
                  <a:pt x="59855" y="106210"/>
                </a:lnTo>
                <a:lnTo>
                  <a:pt x="97269" y="76669"/>
                </a:lnTo>
                <a:lnTo>
                  <a:pt x="164617" y="76669"/>
                </a:lnTo>
                <a:lnTo>
                  <a:pt x="166019" y="78270"/>
                </a:lnTo>
                <a:lnTo>
                  <a:pt x="139179" y="78270"/>
                </a:lnTo>
                <a:lnTo>
                  <a:pt x="139203" y="81457"/>
                </a:lnTo>
                <a:lnTo>
                  <a:pt x="118973" y="81457"/>
                </a:lnTo>
                <a:lnTo>
                  <a:pt x="106195" y="94470"/>
                </a:lnTo>
                <a:lnTo>
                  <a:pt x="93627" y="105913"/>
                </a:lnTo>
                <a:lnTo>
                  <a:pt x="55926" y="130190"/>
                </a:lnTo>
                <a:lnTo>
                  <a:pt x="31695" y="140855"/>
                </a:lnTo>
                <a:lnTo>
                  <a:pt x="19456" y="145351"/>
                </a:lnTo>
                <a:close/>
              </a:path>
              <a:path w="255270" h="272414">
                <a:moveTo>
                  <a:pt x="240944" y="78270"/>
                </a:moveTo>
                <a:lnTo>
                  <a:pt x="232945" y="77682"/>
                </a:lnTo>
                <a:lnTo>
                  <a:pt x="223543" y="77169"/>
                </a:lnTo>
                <a:lnTo>
                  <a:pt x="212739" y="76807"/>
                </a:lnTo>
                <a:lnTo>
                  <a:pt x="200532" y="76669"/>
                </a:lnTo>
                <a:lnTo>
                  <a:pt x="240944" y="76669"/>
                </a:lnTo>
                <a:lnTo>
                  <a:pt x="240944" y="78270"/>
                </a:lnTo>
                <a:close/>
              </a:path>
              <a:path w="255270" h="272414">
                <a:moveTo>
                  <a:pt x="238696" y="145351"/>
                </a:moveTo>
                <a:lnTo>
                  <a:pt x="193451" y="127602"/>
                </a:lnTo>
                <a:lnTo>
                  <a:pt x="160127" y="101423"/>
                </a:lnTo>
                <a:lnTo>
                  <a:pt x="140677" y="78270"/>
                </a:lnTo>
                <a:lnTo>
                  <a:pt x="166019" y="78270"/>
                </a:lnTo>
                <a:lnTo>
                  <a:pt x="173035" y="86277"/>
                </a:lnTo>
                <a:lnTo>
                  <a:pt x="182575" y="94835"/>
                </a:lnTo>
                <a:lnTo>
                  <a:pt x="217490" y="115264"/>
                </a:lnTo>
                <a:lnTo>
                  <a:pt x="255155" y="124586"/>
                </a:lnTo>
                <a:lnTo>
                  <a:pt x="249533" y="128615"/>
                </a:lnTo>
                <a:lnTo>
                  <a:pt x="244963" y="133469"/>
                </a:lnTo>
                <a:lnTo>
                  <a:pt x="241375" y="139072"/>
                </a:lnTo>
                <a:lnTo>
                  <a:pt x="238696" y="145351"/>
                </a:lnTo>
                <a:close/>
              </a:path>
              <a:path w="255270" h="272414">
                <a:moveTo>
                  <a:pt x="140677" y="130174"/>
                </a:moveTo>
                <a:lnTo>
                  <a:pt x="117475" y="130174"/>
                </a:lnTo>
                <a:lnTo>
                  <a:pt x="118015" y="121376"/>
                </a:lnTo>
                <a:lnTo>
                  <a:pt x="118505" y="110007"/>
                </a:lnTo>
                <a:lnTo>
                  <a:pt x="118762" y="99913"/>
                </a:lnTo>
                <a:lnTo>
                  <a:pt x="118859" y="95024"/>
                </a:lnTo>
                <a:lnTo>
                  <a:pt x="118973" y="81457"/>
                </a:lnTo>
                <a:lnTo>
                  <a:pt x="139203" y="81457"/>
                </a:lnTo>
                <a:lnTo>
                  <a:pt x="139308" y="95024"/>
                </a:lnTo>
                <a:lnTo>
                  <a:pt x="139676" y="110007"/>
                </a:lnTo>
                <a:lnTo>
                  <a:pt x="140147" y="121376"/>
                </a:lnTo>
                <a:lnTo>
                  <a:pt x="140677" y="130174"/>
                </a:lnTo>
                <a:close/>
              </a:path>
              <a:path w="255270" h="272414">
                <a:moveTo>
                  <a:pt x="109245" y="164515"/>
                </a:moveTo>
                <a:lnTo>
                  <a:pt x="86055" y="164515"/>
                </a:lnTo>
                <a:lnTo>
                  <a:pt x="89712" y="155819"/>
                </a:lnTo>
                <a:lnTo>
                  <a:pt x="92879" y="147645"/>
                </a:lnTo>
                <a:lnTo>
                  <a:pt x="95626" y="139921"/>
                </a:lnTo>
                <a:lnTo>
                  <a:pt x="98018" y="132575"/>
                </a:lnTo>
                <a:lnTo>
                  <a:pt x="105185" y="135866"/>
                </a:lnTo>
                <a:lnTo>
                  <a:pt x="112142" y="138558"/>
                </a:lnTo>
                <a:lnTo>
                  <a:pt x="118958" y="140653"/>
                </a:lnTo>
                <a:lnTo>
                  <a:pt x="125704" y="142151"/>
                </a:lnTo>
                <a:lnTo>
                  <a:pt x="120925" y="147104"/>
                </a:lnTo>
                <a:lnTo>
                  <a:pt x="116636" y="152433"/>
                </a:lnTo>
                <a:lnTo>
                  <a:pt x="112767" y="158212"/>
                </a:lnTo>
                <a:lnTo>
                  <a:pt x="109245" y="164515"/>
                </a:lnTo>
                <a:close/>
              </a:path>
              <a:path w="255270" h="272414">
                <a:moveTo>
                  <a:pt x="0" y="182879"/>
                </a:moveTo>
                <a:lnTo>
                  <a:pt x="0" y="162915"/>
                </a:lnTo>
                <a:lnTo>
                  <a:pt x="22259" y="164015"/>
                </a:lnTo>
                <a:lnTo>
                  <a:pt x="33039" y="164378"/>
                </a:lnTo>
                <a:lnTo>
                  <a:pt x="43395" y="164515"/>
                </a:lnTo>
                <a:lnTo>
                  <a:pt x="247675" y="164515"/>
                </a:lnTo>
                <a:lnTo>
                  <a:pt x="247675" y="181279"/>
                </a:lnTo>
                <a:lnTo>
                  <a:pt x="42646" y="181279"/>
                </a:lnTo>
                <a:lnTo>
                  <a:pt x="32407" y="181417"/>
                </a:lnTo>
                <a:lnTo>
                  <a:pt x="21885" y="181779"/>
                </a:lnTo>
                <a:lnTo>
                  <a:pt x="0" y="182879"/>
                </a:lnTo>
                <a:close/>
              </a:path>
              <a:path w="255270" h="272414">
                <a:moveTo>
                  <a:pt x="247675" y="164515"/>
                </a:moveTo>
                <a:lnTo>
                  <a:pt x="210261" y="164515"/>
                </a:lnTo>
                <a:lnTo>
                  <a:pt x="220107" y="164378"/>
                </a:lnTo>
                <a:lnTo>
                  <a:pt x="229530" y="164015"/>
                </a:lnTo>
                <a:lnTo>
                  <a:pt x="247675" y="162915"/>
                </a:lnTo>
                <a:lnTo>
                  <a:pt x="247675" y="164515"/>
                </a:lnTo>
                <a:close/>
              </a:path>
              <a:path w="255270" h="272414">
                <a:moveTo>
                  <a:pt x="23939" y="272326"/>
                </a:moveTo>
                <a:lnTo>
                  <a:pt x="22665" y="266922"/>
                </a:lnTo>
                <a:lnTo>
                  <a:pt x="19919" y="261443"/>
                </a:lnTo>
                <a:lnTo>
                  <a:pt x="15631" y="255815"/>
                </a:lnTo>
                <a:lnTo>
                  <a:pt x="9728" y="249961"/>
                </a:lnTo>
                <a:lnTo>
                  <a:pt x="30621" y="247556"/>
                </a:lnTo>
                <a:lnTo>
                  <a:pt x="80810" y="239585"/>
                </a:lnTo>
                <a:lnTo>
                  <a:pt x="121970" y="226009"/>
                </a:lnTo>
                <a:lnTo>
                  <a:pt x="114136" y="223635"/>
                </a:lnTo>
                <a:lnTo>
                  <a:pt x="106441" y="221414"/>
                </a:lnTo>
                <a:lnTo>
                  <a:pt x="99028" y="219494"/>
                </a:lnTo>
                <a:lnTo>
                  <a:pt x="92036" y="218020"/>
                </a:lnTo>
                <a:lnTo>
                  <a:pt x="76790" y="213926"/>
                </a:lnTo>
                <a:lnTo>
                  <a:pt x="67730" y="211618"/>
                </a:lnTo>
                <a:lnTo>
                  <a:pt x="57619" y="209232"/>
                </a:lnTo>
                <a:lnTo>
                  <a:pt x="63944" y="201160"/>
                </a:lnTo>
                <a:lnTo>
                  <a:pt x="69495" y="193760"/>
                </a:lnTo>
                <a:lnTo>
                  <a:pt x="74345" y="187108"/>
                </a:lnTo>
                <a:lnTo>
                  <a:pt x="78562" y="181279"/>
                </a:lnTo>
                <a:lnTo>
                  <a:pt x="101015" y="181279"/>
                </a:lnTo>
                <a:lnTo>
                  <a:pt x="98767" y="184480"/>
                </a:lnTo>
                <a:lnTo>
                  <a:pt x="94284" y="191668"/>
                </a:lnTo>
                <a:lnTo>
                  <a:pt x="89039" y="201244"/>
                </a:lnTo>
                <a:lnTo>
                  <a:pt x="130187" y="209672"/>
                </a:lnTo>
                <a:lnTo>
                  <a:pt x="139179" y="211632"/>
                </a:lnTo>
                <a:lnTo>
                  <a:pt x="165471" y="211632"/>
                </a:lnTo>
                <a:lnTo>
                  <a:pt x="159384" y="219621"/>
                </a:lnTo>
                <a:lnTo>
                  <a:pt x="203350" y="234797"/>
                </a:lnTo>
                <a:lnTo>
                  <a:pt x="142913" y="234797"/>
                </a:lnTo>
                <a:lnTo>
                  <a:pt x="129329" y="243167"/>
                </a:lnTo>
                <a:lnTo>
                  <a:pt x="114484" y="250264"/>
                </a:lnTo>
                <a:lnTo>
                  <a:pt x="64457" y="264241"/>
                </a:lnTo>
                <a:lnTo>
                  <a:pt x="35576" y="270228"/>
                </a:lnTo>
                <a:lnTo>
                  <a:pt x="23939" y="272326"/>
                </a:lnTo>
                <a:close/>
              </a:path>
              <a:path w="255270" h="272414">
                <a:moveTo>
                  <a:pt x="165471" y="211632"/>
                </a:moveTo>
                <a:lnTo>
                  <a:pt x="139179" y="211632"/>
                </a:lnTo>
                <a:lnTo>
                  <a:pt x="146896" y="204305"/>
                </a:lnTo>
                <a:lnTo>
                  <a:pt x="153209" y="196756"/>
                </a:lnTo>
                <a:lnTo>
                  <a:pt x="158117" y="189056"/>
                </a:lnTo>
                <a:lnTo>
                  <a:pt x="161620" y="181279"/>
                </a:lnTo>
                <a:lnTo>
                  <a:pt x="184073" y="181279"/>
                </a:lnTo>
                <a:lnTo>
                  <a:pt x="178217" y="192212"/>
                </a:lnTo>
                <a:lnTo>
                  <a:pt x="172010" y="202245"/>
                </a:lnTo>
                <a:lnTo>
                  <a:pt x="165471" y="211632"/>
                </a:lnTo>
                <a:close/>
              </a:path>
              <a:path w="255270" h="272414">
                <a:moveTo>
                  <a:pt x="247675" y="182879"/>
                </a:moveTo>
                <a:lnTo>
                  <a:pt x="229530" y="181779"/>
                </a:lnTo>
                <a:lnTo>
                  <a:pt x="220107" y="181417"/>
                </a:lnTo>
                <a:lnTo>
                  <a:pt x="210261" y="181279"/>
                </a:lnTo>
                <a:lnTo>
                  <a:pt x="247675" y="181279"/>
                </a:lnTo>
                <a:lnTo>
                  <a:pt x="247675" y="182879"/>
                </a:lnTo>
                <a:close/>
              </a:path>
              <a:path w="255270" h="272414">
                <a:moveTo>
                  <a:pt x="227469" y="271525"/>
                </a:moveTo>
                <a:lnTo>
                  <a:pt x="213312" y="263429"/>
                </a:lnTo>
                <a:lnTo>
                  <a:pt x="194454" y="254657"/>
                </a:lnTo>
                <a:lnTo>
                  <a:pt x="170964" y="245136"/>
                </a:lnTo>
                <a:lnTo>
                  <a:pt x="142913" y="234797"/>
                </a:lnTo>
                <a:lnTo>
                  <a:pt x="203350" y="234797"/>
                </a:lnTo>
                <a:lnTo>
                  <a:pt x="223041" y="241964"/>
                </a:lnTo>
                <a:lnTo>
                  <a:pt x="241693" y="249161"/>
                </a:lnTo>
                <a:lnTo>
                  <a:pt x="237363" y="253671"/>
                </a:lnTo>
                <a:lnTo>
                  <a:pt x="233457" y="258852"/>
                </a:lnTo>
                <a:lnTo>
                  <a:pt x="230113" y="264779"/>
                </a:lnTo>
                <a:lnTo>
                  <a:pt x="227469" y="271525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5" name="object 15"/>
          <p:cNvSpPr/>
          <p:nvPr/>
        </p:nvSpPr>
        <p:spPr>
          <a:xfrm>
            <a:off x="4008856" y="1756003"/>
            <a:ext cx="259079" cy="273685"/>
          </a:xfrm>
          <a:custGeom>
            <a:avLst/>
            <a:gdLst/>
            <a:ahLst/>
            <a:cxnLst/>
            <a:rect l="l" t="t" r="r" b="b"/>
            <a:pathLst>
              <a:path w="259079" h="273685">
                <a:moveTo>
                  <a:pt x="22453" y="174104"/>
                </a:moveTo>
                <a:lnTo>
                  <a:pt x="22453" y="154127"/>
                </a:lnTo>
                <a:lnTo>
                  <a:pt x="48734" y="155227"/>
                </a:lnTo>
                <a:lnTo>
                  <a:pt x="62121" y="155589"/>
                </a:lnTo>
                <a:lnTo>
                  <a:pt x="75577" y="155727"/>
                </a:lnTo>
                <a:lnTo>
                  <a:pt x="237947" y="155727"/>
                </a:lnTo>
                <a:lnTo>
                  <a:pt x="237947" y="173304"/>
                </a:lnTo>
                <a:lnTo>
                  <a:pt x="108496" y="173304"/>
                </a:lnTo>
                <a:lnTo>
                  <a:pt x="48266" y="173404"/>
                </a:lnTo>
                <a:lnTo>
                  <a:pt x="35078" y="173641"/>
                </a:lnTo>
                <a:lnTo>
                  <a:pt x="22453" y="174104"/>
                </a:lnTo>
                <a:close/>
              </a:path>
              <a:path w="259079" h="273685">
                <a:moveTo>
                  <a:pt x="237947" y="155727"/>
                </a:moveTo>
                <a:lnTo>
                  <a:pt x="184823" y="155727"/>
                </a:lnTo>
                <a:lnTo>
                  <a:pt x="198279" y="155589"/>
                </a:lnTo>
                <a:lnTo>
                  <a:pt x="211666" y="155227"/>
                </a:lnTo>
                <a:lnTo>
                  <a:pt x="237947" y="154127"/>
                </a:lnTo>
                <a:lnTo>
                  <a:pt x="237947" y="155727"/>
                </a:lnTo>
                <a:close/>
              </a:path>
              <a:path w="259079" h="273685">
                <a:moveTo>
                  <a:pt x="41910" y="265137"/>
                </a:moveTo>
                <a:lnTo>
                  <a:pt x="38163" y="254761"/>
                </a:lnTo>
                <a:lnTo>
                  <a:pt x="35166" y="247573"/>
                </a:lnTo>
                <a:lnTo>
                  <a:pt x="32931" y="241985"/>
                </a:lnTo>
                <a:lnTo>
                  <a:pt x="74828" y="212432"/>
                </a:lnTo>
                <a:lnTo>
                  <a:pt x="102605" y="181211"/>
                </a:lnTo>
                <a:lnTo>
                  <a:pt x="108496" y="173304"/>
                </a:lnTo>
                <a:lnTo>
                  <a:pt x="114490" y="173304"/>
                </a:lnTo>
                <a:lnTo>
                  <a:pt x="120472" y="179692"/>
                </a:lnTo>
                <a:lnTo>
                  <a:pt x="126453" y="183680"/>
                </a:lnTo>
                <a:lnTo>
                  <a:pt x="130949" y="186880"/>
                </a:lnTo>
                <a:lnTo>
                  <a:pt x="94645" y="219111"/>
                </a:lnTo>
                <a:lnTo>
                  <a:pt x="71081" y="240385"/>
                </a:lnTo>
                <a:lnTo>
                  <a:pt x="216456" y="240385"/>
                </a:lnTo>
                <a:lnTo>
                  <a:pt x="221322" y="245690"/>
                </a:lnTo>
                <a:lnTo>
                  <a:pt x="227502" y="252361"/>
                </a:lnTo>
                <a:lnTo>
                  <a:pt x="195300" y="252361"/>
                </a:lnTo>
                <a:lnTo>
                  <a:pt x="114490" y="257149"/>
                </a:lnTo>
                <a:lnTo>
                  <a:pt x="88837" y="258962"/>
                </a:lnTo>
                <a:lnTo>
                  <a:pt x="68094" y="260848"/>
                </a:lnTo>
                <a:lnTo>
                  <a:pt x="52404" y="262882"/>
                </a:lnTo>
                <a:lnTo>
                  <a:pt x="41910" y="265137"/>
                </a:lnTo>
                <a:close/>
              </a:path>
              <a:path w="259079" h="273685">
                <a:moveTo>
                  <a:pt x="237947" y="174104"/>
                </a:moveTo>
                <a:lnTo>
                  <a:pt x="224631" y="173641"/>
                </a:lnTo>
                <a:lnTo>
                  <a:pt x="210543" y="173404"/>
                </a:lnTo>
                <a:lnTo>
                  <a:pt x="180339" y="173304"/>
                </a:lnTo>
                <a:lnTo>
                  <a:pt x="237947" y="173304"/>
                </a:lnTo>
                <a:lnTo>
                  <a:pt x="237947" y="174104"/>
                </a:lnTo>
                <a:close/>
              </a:path>
              <a:path w="259079" h="273685">
                <a:moveTo>
                  <a:pt x="216456" y="240385"/>
                </a:moveTo>
                <a:lnTo>
                  <a:pt x="71081" y="240385"/>
                </a:lnTo>
                <a:lnTo>
                  <a:pt x="134967" y="237986"/>
                </a:lnTo>
                <a:lnTo>
                  <a:pt x="182575" y="235597"/>
                </a:lnTo>
                <a:lnTo>
                  <a:pt x="176953" y="229631"/>
                </a:lnTo>
                <a:lnTo>
                  <a:pt x="170138" y="222616"/>
                </a:lnTo>
                <a:lnTo>
                  <a:pt x="162061" y="214704"/>
                </a:lnTo>
                <a:lnTo>
                  <a:pt x="152653" y="206044"/>
                </a:lnTo>
                <a:lnTo>
                  <a:pt x="157886" y="201256"/>
                </a:lnTo>
                <a:lnTo>
                  <a:pt x="163118" y="195656"/>
                </a:lnTo>
                <a:lnTo>
                  <a:pt x="168363" y="190868"/>
                </a:lnTo>
                <a:lnTo>
                  <a:pt x="175765" y="198182"/>
                </a:lnTo>
                <a:lnTo>
                  <a:pt x="183237" y="205644"/>
                </a:lnTo>
                <a:lnTo>
                  <a:pt x="190568" y="213106"/>
                </a:lnTo>
                <a:lnTo>
                  <a:pt x="197548" y="220421"/>
                </a:lnTo>
                <a:lnTo>
                  <a:pt x="205006" y="228042"/>
                </a:lnTo>
                <a:lnTo>
                  <a:pt x="212883" y="236491"/>
                </a:lnTo>
                <a:lnTo>
                  <a:pt x="216456" y="240385"/>
                </a:lnTo>
                <a:close/>
              </a:path>
              <a:path w="259079" h="273685">
                <a:moveTo>
                  <a:pt x="211759" y="273126"/>
                </a:moveTo>
                <a:lnTo>
                  <a:pt x="206978" y="266065"/>
                </a:lnTo>
                <a:lnTo>
                  <a:pt x="202687" y="260348"/>
                </a:lnTo>
                <a:lnTo>
                  <a:pt x="198817" y="255829"/>
                </a:lnTo>
                <a:lnTo>
                  <a:pt x="195300" y="252361"/>
                </a:lnTo>
                <a:lnTo>
                  <a:pt x="227502" y="252361"/>
                </a:lnTo>
                <a:lnTo>
                  <a:pt x="230466" y="255562"/>
                </a:lnTo>
                <a:lnTo>
                  <a:pt x="226388" y="259315"/>
                </a:lnTo>
                <a:lnTo>
                  <a:pt x="221956" y="263444"/>
                </a:lnTo>
                <a:lnTo>
                  <a:pt x="217102" y="268022"/>
                </a:lnTo>
                <a:lnTo>
                  <a:pt x="211759" y="273126"/>
                </a:lnTo>
                <a:close/>
              </a:path>
              <a:path w="259079" h="273685">
                <a:moveTo>
                  <a:pt x="18707" y="133375"/>
                </a:moveTo>
                <a:lnTo>
                  <a:pt x="13682" y="126208"/>
                </a:lnTo>
                <a:lnTo>
                  <a:pt x="8796" y="120391"/>
                </a:lnTo>
                <a:lnTo>
                  <a:pt x="4189" y="116071"/>
                </a:lnTo>
                <a:lnTo>
                  <a:pt x="0" y="113398"/>
                </a:lnTo>
                <a:lnTo>
                  <a:pt x="20038" y="104879"/>
                </a:lnTo>
                <a:lnTo>
                  <a:pt x="58716" y="80049"/>
                </a:lnTo>
                <a:lnTo>
                  <a:pt x="94061" y="46832"/>
                </a:lnTo>
                <a:lnTo>
                  <a:pt x="119054" y="14810"/>
                </a:lnTo>
                <a:lnTo>
                  <a:pt x="127203" y="0"/>
                </a:lnTo>
                <a:lnTo>
                  <a:pt x="131977" y="3123"/>
                </a:lnTo>
                <a:lnTo>
                  <a:pt x="137310" y="6392"/>
                </a:lnTo>
                <a:lnTo>
                  <a:pt x="143203" y="9660"/>
                </a:lnTo>
                <a:lnTo>
                  <a:pt x="149656" y="12776"/>
                </a:lnTo>
                <a:lnTo>
                  <a:pt x="142925" y="19164"/>
                </a:lnTo>
                <a:lnTo>
                  <a:pt x="154872" y="34340"/>
                </a:lnTo>
                <a:lnTo>
                  <a:pt x="130949" y="34340"/>
                </a:lnTo>
                <a:lnTo>
                  <a:pt x="104953" y="63893"/>
                </a:lnTo>
                <a:lnTo>
                  <a:pt x="77638" y="90144"/>
                </a:lnTo>
                <a:lnTo>
                  <a:pt x="48875" y="113293"/>
                </a:lnTo>
                <a:lnTo>
                  <a:pt x="18707" y="133375"/>
                </a:lnTo>
                <a:close/>
              </a:path>
              <a:path w="259079" h="273685">
                <a:moveTo>
                  <a:pt x="243192" y="127774"/>
                </a:moveTo>
                <a:lnTo>
                  <a:pt x="208395" y="108460"/>
                </a:lnTo>
                <a:lnTo>
                  <a:pt x="178088" y="86448"/>
                </a:lnTo>
                <a:lnTo>
                  <a:pt x="152273" y="61741"/>
                </a:lnTo>
                <a:lnTo>
                  <a:pt x="130949" y="34340"/>
                </a:lnTo>
                <a:lnTo>
                  <a:pt x="154872" y="34340"/>
                </a:lnTo>
                <a:lnTo>
                  <a:pt x="164518" y="46595"/>
                </a:lnTo>
                <a:lnTo>
                  <a:pt x="191093" y="70278"/>
                </a:lnTo>
                <a:lnTo>
                  <a:pt x="222578" y="90366"/>
                </a:lnTo>
                <a:lnTo>
                  <a:pt x="258902" y="107010"/>
                </a:lnTo>
                <a:lnTo>
                  <a:pt x="254132" y="111495"/>
                </a:lnTo>
                <a:lnTo>
                  <a:pt x="249923" y="116501"/>
                </a:lnTo>
                <a:lnTo>
                  <a:pt x="246275" y="121953"/>
                </a:lnTo>
                <a:lnTo>
                  <a:pt x="243192" y="127774"/>
                </a:lnTo>
                <a:close/>
              </a:path>
              <a:path w="259079" h="273685">
                <a:moveTo>
                  <a:pt x="68846" y="122186"/>
                </a:moveTo>
                <a:lnTo>
                  <a:pt x="68846" y="100622"/>
                </a:lnTo>
                <a:lnTo>
                  <a:pt x="76421" y="101209"/>
                </a:lnTo>
                <a:lnTo>
                  <a:pt x="84556" y="101722"/>
                </a:lnTo>
                <a:lnTo>
                  <a:pt x="93253" y="102084"/>
                </a:lnTo>
                <a:lnTo>
                  <a:pt x="102514" y="102222"/>
                </a:lnTo>
                <a:lnTo>
                  <a:pt x="190055" y="102222"/>
                </a:lnTo>
                <a:lnTo>
                  <a:pt x="190055" y="120586"/>
                </a:lnTo>
                <a:lnTo>
                  <a:pt x="104012" y="120586"/>
                </a:lnTo>
                <a:lnTo>
                  <a:pt x="93885" y="120724"/>
                </a:lnTo>
                <a:lnTo>
                  <a:pt x="84743" y="121086"/>
                </a:lnTo>
                <a:lnTo>
                  <a:pt x="76445" y="121599"/>
                </a:lnTo>
                <a:lnTo>
                  <a:pt x="68846" y="122186"/>
                </a:lnTo>
                <a:close/>
              </a:path>
              <a:path w="259079" h="273685">
                <a:moveTo>
                  <a:pt x="190055" y="102222"/>
                </a:moveTo>
                <a:lnTo>
                  <a:pt x="151155" y="102222"/>
                </a:lnTo>
                <a:lnTo>
                  <a:pt x="162389" y="102084"/>
                </a:lnTo>
                <a:lnTo>
                  <a:pt x="172572" y="101722"/>
                </a:lnTo>
                <a:lnTo>
                  <a:pt x="181771" y="101209"/>
                </a:lnTo>
                <a:lnTo>
                  <a:pt x="190055" y="100622"/>
                </a:lnTo>
                <a:lnTo>
                  <a:pt x="190055" y="102222"/>
                </a:lnTo>
                <a:close/>
              </a:path>
              <a:path w="259079" h="273685">
                <a:moveTo>
                  <a:pt x="190055" y="122186"/>
                </a:moveTo>
                <a:lnTo>
                  <a:pt x="181350" y="121599"/>
                </a:lnTo>
                <a:lnTo>
                  <a:pt x="172010" y="121086"/>
                </a:lnTo>
                <a:lnTo>
                  <a:pt x="161968" y="120724"/>
                </a:lnTo>
                <a:lnTo>
                  <a:pt x="151155" y="120586"/>
                </a:lnTo>
                <a:lnTo>
                  <a:pt x="190055" y="120586"/>
                </a:lnTo>
                <a:lnTo>
                  <a:pt x="190055" y="122186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6" name="object 16"/>
          <p:cNvSpPr/>
          <p:nvPr/>
        </p:nvSpPr>
        <p:spPr>
          <a:xfrm>
            <a:off x="4451083" y="1761591"/>
            <a:ext cx="77076" cy="24997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7" name="object 17"/>
          <p:cNvSpPr/>
          <p:nvPr/>
        </p:nvSpPr>
        <p:spPr>
          <a:xfrm>
            <a:off x="4581283" y="1752015"/>
            <a:ext cx="238760" cy="276860"/>
          </a:xfrm>
          <a:custGeom>
            <a:avLst/>
            <a:gdLst/>
            <a:ahLst/>
            <a:cxnLst/>
            <a:rect l="l" t="t" r="r" b="b"/>
            <a:pathLst>
              <a:path w="238760" h="276860">
                <a:moveTo>
                  <a:pt x="120472" y="47116"/>
                </a:moveTo>
                <a:lnTo>
                  <a:pt x="112991" y="47116"/>
                </a:lnTo>
                <a:lnTo>
                  <a:pt x="108474" y="37395"/>
                </a:lnTo>
                <a:lnTo>
                  <a:pt x="103820" y="28646"/>
                </a:lnTo>
                <a:lnTo>
                  <a:pt x="98888" y="20947"/>
                </a:lnTo>
                <a:lnTo>
                  <a:pt x="93535" y="14376"/>
                </a:lnTo>
                <a:lnTo>
                  <a:pt x="100266" y="9575"/>
                </a:lnTo>
                <a:lnTo>
                  <a:pt x="110744" y="0"/>
                </a:lnTo>
                <a:lnTo>
                  <a:pt x="116904" y="8532"/>
                </a:lnTo>
                <a:lnTo>
                  <a:pt x="122994" y="17364"/>
                </a:lnTo>
                <a:lnTo>
                  <a:pt x="128944" y="26496"/>
                </a:lnTo>
                <a:lnTo>
                  <a:pt x="134683" y="35928"/>
                </a:lnTo>
                <a:lnTo>
                  <a:pt x="130200" y="38328"/>
                </a:lnTo>
                <a:lnTo>
                  <a:pt x="125704" y="42316"/>
                </a:lnTo>
                <a:lnTo>
                  <a:pt x="120472" y="47116"/>
                </a:lnTo>
                <a:close/>
              </a:path>
              <a:path w="238760" h="276860">
                <a:moveTo>
                  <a:pt x="36664" y="99021"/>
                </a:moveTo>
                <a:lnTo>
                  <a:pt x="14211" y="99021"/>
                </a:lnTo>
                <a:lnTo>
                  <a:pt x="14644" y="91400"/>
                </a:lnTo>
                <a:lnTo>
                  <a:pt x="14866" y="84150"/>
                </a:lnTo>
                <a:lnTo>
                  <a:pt x="14960" y="63080"/>
                </a:lnTo>
                <a:lnTo>
                  <a:pt x="14211" y="55105"/>
                </a:lnTo>
                <a:lnTo>
                  <a:pt x="12725" y="47116"/>
                </a:lnTo>
                <a:lnTo>
                  <a:pt x="220738" y="47116"/>
                </a:lnTo>
                <a:lnTo>
                  <a:pt x="220289" y="55105"/>
                </a:lnTo>
                <a:lnTo>
                  <a:pt x="220083" y="61488"/>
                </a:lnTo>
                <a:lnTo>
                  <a:pt x="220031" y="65481"/>
                </a:lnTo>
                <a:lnTo>
                  <a:pt x="36664" y="65481"/>
                </a:lnTo>
                <a:lnTo>
                  <a:pt x="36664" y="99021"/>
                </a:lnTo>
                <a:close/>
              </a:path>
              <a:path w="238760" h="276860">
                <a:moveTo>
                  <a:pt x="220738" y="101422"/>
                </a:moveTo>
                <a:lnTo>
                  <a:pt x="198285" y="101422"/>
                </a:lnTo>
                <a:lnTo>
                  <a:pt x="198285" y="65481"/>
                </a:lnTo>
                <a:lnTo>
                  <a:pt x="220031" y="65481"/>
                </a:lnTo>
                <a:lnTo>
                  <a:pt x="220134" y="87367"/>
                </a:lnTo>
                <a:lnTo>
                  <a:pt x="220305" y="93013"/>
                </a:lnTo>
                <a:lnTo>
                  <a:pt x="220738" y="101422"/>
                </a:lnTo>
                <a:close/>
              </a:path>
              <a:path w="238760" h="276860">
                <a:moveTo>
                  <a:pt x="94284" y="129374"/>
                </a:moveTo>
                <a:lnTo>
                  <a:pt x="71831" y="129374"/>
                </a:lnTo>
                <a:lnTo>
                  <a:pt x="78272" y="115469"/>
                </a:lnTo>
                <a:lnTo>
                  <a:pt x="84083" y="101417"/>
                </a:lnTo>
                <a:lnTo>
                  <a:pt x="89194" y="87367"/>
                </a:lnTo>
                <a:lnTo>
                  <a:pt x="93535" y="73469"/>
                </a:lnTo>
                <a:lnTo>
                  <a:pt x="100129" y="77362"/>
                </a:lnTo>
                <a:lnTo>
                  <a:pt x="106441" y="80657"/>
                </a:lnTo>
                <a:lnTo>
                  <a:pt x="112473" y="83352"/>
                </a:lnTo>
                <a:lnTo>
                  <a:pt x="118224" y="85445"/>
                </a:lnTo>
                <a:lnTo>
                  <a:pt x="115976" y="88645"/>
                </a:lnTo>
                <a:lnTo>
                  <a:pt x="112991" y="91833"/>
                </a:lnTo>
                <a:lnTo>
                  <a:pt x="108065" y="100623"/>
                </a:lnTo>
                <a:lnTo>
                  <a:pt x="104476" y="107808"/>
                </a:lnTo>
                <a:lnTo>
                  <a:pt x="99906" y="117392"/>
                </a:lnTo>
                <a:lnTo>
                  <a:pt x="94284" y="129374"/>
                </a:lnTo>
                <a:close/>
              </a:path>
              <a:path w="238760" h="276860">
                <a:moveTo>
                  <a:pt x="0" y="149339"/>
                </a:moveTo>
                <a:lnTo>
                  <a:pt x="0" y="128574"/>
                </a:lnTo>
                <a:lnTo>
                  <a:pt x="6874" y="129037"/>
                </a:lnTo>
                <a:lnTo>
                  <a:pt x="15152" y="129274"/>
                </a:lnTo>
                <a:lnTo>
                  <a:pt x="24833" y="129362"/>
                </a:lnTo>
                <a:lnTo>
                  <a:pt x="238696" y="129374"/>
                </a:lnTo>
                <a:lnTo>
                  <a:pt x="238696" y="147739"/>
                </a:lnTo>
                <a:lnTo>
                  <a:pt x="36664" y="147739"/>
                </a:lnTo>
                <a:lnTo>
                  <a:pt x="29673" y="147876"/>
                </a:lnTo>
                <a:lnTo>
                  <a:pt x="0" y="149339"/>
                </a:lnTo>
                <a:close/>
              </a:path>
              <a:path w="238760" h="276860">
                <a:moveTo>
                  <a:pt x="238696" y="129374"/>
                </a:moveTo>
                <a:lnTo>
                  <a:pt x="94284" y="129374"/>
                </a:lnTo>
                <a:lnTo>
                  <a:pt x="219616" y="129274"/>
                </a:lnTo>
                <a:lnTo>
                  <a:pt x="229716" y="129037"/>
                </a:lnTo>
                <a:lnTo>
                  <a:pt x="238696" y="128574"/>
                </a:lnTo>
                <a:lnTo>
                  <a:pt x="238696" y="129374"/>
                </a:lnTo>
                <a:close/>
              </a:path>
              <a:path w="238760" h="276860">
                <a:moveTo>
                  <a:pt x="17208" y="276313"/>
                </a:moveTo>
                <a:lnTo>
                  <a:pt x="14681" y="269417"/>
                </a:lnTo>
                <a:lnTo>
                  <a:pt x="11595" y="263042"/>
                </a:lnTo>
                <a:lnTo>
                  <a:pt x="7946" y="257115"/>
                </a:lnTo>
                <a:lnTo>
                  <a:pt x="3733" y="251561"/>
                </a:lnTo>
                <a:lnTo>
                  <a:pt x="20737" y="249901"/>
                </a:lnTo>
                <a:lnTo>
                  <a:pt x="68084" y="238785"/>
                </a:lnTo>
                <a:lnTo>
                  <a:pt x="105233" y="221936"/>
                </a:lnTo>
                <a:lnTo>
                  <a:pt x="114477" y="215620"/>
                </a:lnTo>
                <a:lnTo>
                  <a:pt x="97085" y="209193"/>
                </a:lnTo>
                <a:lnTo>
                  <a:pt x="78568" y="203142"/>
                </a:lnTo>
                <a:lnTo>
                  <a:pt x="58928" y="197539"/>
                </a:lnTo>
                <a:lnTo>
                  <a:pt x="38163" y="192455"/>
                </a:lnTo>
                <a:lnTo>
                  <a:pt x="46150" y="179855"/>
                </a:lnTo>
                <a:lnTo>
                  <a:pt x="53224" y="168301"/>
                </a:lnTo>
                <a:lnTo>
                  <a:pt x="59314" y="157646"/>
                </a:lnTo>
                <a:lnTo>
                  <a:pt x="64350" y="147739"/>
                </a:lnTo>
                <a:lnTo>
                  <a:pt x="88290" y="147739"/>
                </a:lnTo>
                <a:lnTo>
                  <a:pt x="83792" y="155215"/>
                </a:lnTo>
                <a:lnTo>
                  <a:pt x="79222" y="163214"/>
                </a:lnTo>
                <a:lnTo>
                  <a:pt x="69583" y="180479"/>
                </a:lnTo>
                <a:lnTo>
                  <a:pt x="107749" y="191962"/>
                </a:lnTo>
                <a:lnTo>
                  <a:pt x="121782" y="196540"/>
                </a:lnTo>
                <a:lnTo>
                  <a:pt x="132448" y="200444"/>
                </a:lnTo>
                <a:lnTo>
                  <a:pt x="159194" y="200444"/>
                </a:lnTo>
                <a:lnTo>
                  <a:pt x="153390" y="208432"/>
                </a:lnTo>
                <a:lnTo>
                  <a:pt x="173733" y="217289"/>
                </a:lnTo>
                <a:lnTo>
                  <a:pt x="188554" y="224408"/>
                </a:lnTo>
                <a:lnTo>
                  <a:pt x="136931" y="224408"/>
                </a:lnTo>
                <a:lnTo>
                  <a:pt x="122912" y="235053"/>
                </a:lnTo>
                <a:lnTo>
                  <a:pt x="74828" y="258749"/>
                </a:lnTo>
                <a:lnTo>
                  <a:pt x="29260" y="273458"/>
                </a:lnTo>
                <a:lnTo>
                  <a:pt x="17208" y="276313"/>
                </a:lnTo>
                <a:close/>
              </a:path>
              <a:path w="238760" h="276860">
                <a:moveTo>
                  <a:pt x="159194" y="200444"/>
                </a:moveTo>
                <a:lnTo>
                  <a:pt x="132448" y="200444"/>
                </a:lnTo>
                <a:lnTo>
                  <a:pt x="140170" y="191312"/>
                </a:lnTo>
                <a:lnTo>
                  <a:pt x="147685" y="179482"/>
                </a:lnTo>
                <a:lnTo>
                  <a:pt x="155061" y="164957"/>
                </a:lnTo>
                <a:lnTo>
                  <a:pt x="162369" y="147739"/>
                </a:lnTo>
                <a:lnTo>
                  <a:pt x="186321" y="147739"/>
                </a:lnTo>
                <a:lnTo>
                  <a:pt x="179704" y="164187"/>
                </a:lnTo>
                <a:lnTo>
                  <a:pt x="172104" y="179885"/>
                </a:lnTo>
                <a:lnTo>
                  <a:pt x="163379" y="194684"/>
                </a:lnTo>
                <a:lnTo>
                  <a:pt x="159194" y="200444"/>
                </a:lnTo>
                <a:close/>
              </a:path>
              <a:path w="238760" h="276860">
                <a:moveTo>
                  <a:pt x="238696" y="149339"/>
                </a:moveTo>
                <a:lnTo>
                  <a:pt x="229412" y="148751"/>
                </a:lnTo>
                <a:lnTo>
                  <a:pt x="219429" y="148239"/>
                </a:lnTo>
                <a:lnTo>
                  <a:pt x="208605" y="147876"/>
                </a:lnTo>
                <a:lnTo>
                  <a:pt x="196799" y="147739"/>
                </a:lnTo>
                <a:lnTo>
                  <a:pt x="238696" y="147739"/>
                </a:lnTo>
                <a:lnTo>
                  <a:pt x="238696" y="149339"/>
                </a:lnTo>
                <a:close/>
              </a:path>
              <a:path w="238760" h="276860">
                <a:moveTo>
                  <a:pt x="220738" y="272326"/>
                </a:moveTo>
                <a:lnTo>
                  <a:pt x="200383" y="258550"/>
                </a:lnTo>
                <a:lnTo>
                  <a:pt x="179678" y="245972"/>
                </a:lnTo>
                <a:lnTo>
                  <a:pt x="158550" y="234591"/>
                </a:lnTo>
                <a:lnTo>
                  <a:pt x="136931" y="224408"/>
                </a:lnTo>
                <a:lnTo>
                  <a:pt x="188554" y="224408"/>
                </a:lnTo>
                <a:lnTo>
                  <a:pt x="194357" y="227196"/>
                </a:lnTo>
                <a:lnTo>
                  <a:pt x="215262" y="238303"/>
                </a:lnTo>
                <a:lnTo>
                  <a:pt x="236448" y="250761"/>
                </a:lnTo>
                <a:lnTo>
                  <a:pt x="232522" y="255365"/>
                </a:lnTo>
                <a:lnTo>
                  <a:pt x="228593" y="260643"/>
                </a:lnTo>
                <a:lnTo>
                  <a:pt x="224664" y="266372"/>
                </a:lnTo>
                <a:lnTo>
                  <a:pt x="220738" y="272326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8" name="object 18"/>
          <p:cNvSpPr/>
          <p:nvPr/>
        </p:nvSpPr>
        <p:spPr>
          <a:xfrm>
            <a:off x="4851412" y="1756803"/>
            <a:ext cx="254635" cy="265430"/>
          </a:xfrm>
          <a:custGeom>
            <a:avLst/>
            <a:gdLst/>
            <a:ahLst/>
            <a:cxnLst/>
            <a:rect l="l" t="t" r="r" b="b"/>
            <a:pathLst>
              <a:path w="254635" h="265430">
                <a:moveTo>
                  <a:pt x="15709" y="132575"/>
                </a:moveTo>
                <a:lnTo>
                  <a:pt x="12115" y="125880"/>
                </a:lnTo>
                <a:lnTo>
                  <a:pt x="8412" y="119692"/>
                </a:lnTo>
                <a:lnTo>
                  <a:pt x="4345" y="113814"/>
                </a:lnTo>
                <a:lnTo>
                  <a:pt x="0" y="108610"/>
                </a:lnTo>
                <a:lnTo>
                  <a:pt x="13899" y="103683"/>
                </a:lnTo>
                <a:lnTo>
                  <a:pt x="61353" y="73469"/>
                </a:lnTo>
                <a:lnTo>
                  <a:pt x="92683" y="41230"/>
                </a:lnTo>
                <a:lnTo>
                  <a:pt x="116725" y="0"/>
                </a:lnTo>
                <a:lnTo>
                  <a:pt x="130287" y="5988"/>
                </a:lnTo>
                <a:lnTo>
                  <a:pt x="137244" y="8983"/>
                </a:lnTo>
                <a:lnTo>
                  <a:pt x="144411" y="11976"/>
                </a:lnTo>
                <a:lnTo>
                  <a:pt x="138430" y="17564"/>
                </a:lnTo>
                <a:lnTo>
                  <a:pt x="147789" y="30352"/>
                </a:lnTo>
                <a:lnTo>
                  <a:pt x="126453" y="30352"/>
                </a:lnTo>
                <a:lnTo>
                  <a:pt x="111299" y="52960"/>
                </a:lnTo>
                <a:lnTo>
                  <a:pt x="95022" y="72874"/>
                </a:lnTo>
                <a:lnTo>
                  <a:pt x="77624" y="90094"/>
                </a:lnTo>
                <a:lnTo>
                  <a:pt x="59105" y="104622"/>
                </a:lnTo>
                <a:lnTo>
                  <a:pt x="66542" y="105208"/>
                </a:lnTo>
                <a:lnTo>
                  <a:pt x="75382" y="105716"/>
                </a:lnTo>
                <a:lnTo>
                  <a:pt x="85625" y="106074"/>
                </a:lnTo>
                <a:lnTo>
                  <a:pt x="97269" y="106210"/>
                </a:lnTo>
                <a:lnTo>
                  <a:pt x="251043" y="106210"/>
                </a:lnTo>
                <a:lnTo>
                  <a:pt x="249777" y="108013"/>
                </a:lnTo>
                <a:lnTo>
                  <a:pt x="249434" y="108610"/>
                </a:lnTo>
                <a:lnTo>
                  <a:pt x="52374" y="108610"/>
                </a:lnTo>
                <a:lnTo>
                  <a:pt x="46647" y="112913"/>
                </a:lnTo>
                <a:lnTo>
                  <a:pt x="38533" y="118492"/>
                </a:lnTo>
                <a:lnTo>
                  <a:pt x="28173" y="125121"/>
                </a:lnTo>
                <a:lnTo>
                  <a:pt x="15709" y="132575"/>
                </a:lnTo>
                <a:close/>
              </a:path>
              <a:path w="254635" h="265430">
                <a:moveTo>
                  <a:pt x="251043" y="106210"/>
                </a:moveTo>
                <a:lnTo>
                  <a:pt x="162369" y="106210"/>
                </a:lnTo>
                <a:lnTo>
                  <a:pt x="172901" y="106074"/>
                </a:lnTo>
                <a:lnTo>
                  <a:pt x="182102" y="105716"/>
                </a:lnTo>
                <a:lnTo>
                  <a:pt x="190040" y="105208"/>
                </a:lnTo>
                <a:lnTo>
                  <a:pt x="196786" y="104622"/>
                </a:lnTo>
                <a:lnTo>
                  <a:pt x="174751" y="90544"/>
                </a:lnTo>
                <a:lnTo>
                  <a:pt x="155725" y="73469"/>
                </a:lnTo>
                <a:lnTo>
                  <a:pt x="139652" y="53410"/>
                </a:lnTo>
                <a:lnTo>
                  <a:pt x="126453" y="30352"/>
                </a:lnTo>
                <a:lnTo>
                  <a:pt x="147789" y="30352"/>
                </a:lnTo>
                <a:lnTo>
                  <a:pt x="160021" y="47065"/>
                </a:lnTo>
                <a:lnTo>
                  <a:pt x="186593" y="70875"/>
                </a:lnTo>
                <a:lnTo>
                  <a:pt x="218077" y="88994"/>
                </a:lnTo>
                <a:lnTo>
                  <a:pt x="254406" y="101422"/>
                </a:lnTo>
                <a:lnTo>
                  <a:pt x="251043" y="106210"/>
                </a:lnTo>
                <a:close/>
              </a:path>
              <a:path w="254635" h="265430">
                <a:moveTo>
                  <a:pt x="52374" y="126974"/>
                </a:moveTo>
                <a:lnTo>
                  <a:pt x="52374" y="108610"/>
                </a:lnTo>
                <a:lnTo>
                  <a:pt x="204266" y="108610"/>
                </a:lnTo>
                <a:lnTo>
                  <a:pt x="204266" y="125387"/>
                </a:lnTo>
                <a:lnTo>
                  <a:pt x="96520" y="125387"/>
                </a:lnTo>
                <a:lnTo>
                  <a:pt x="80785" y="125522"/>
                </a:lnTo>
                <a:lnTo>
                  <a:pt x="68275" y="125880"/>
                </a:lnTo>
                <a:lnTo>
                  <a:pt x="58851" y="126389"/>
                </a:lnTo>
                <a:lnTo>
                  <a:pt x="52374" y="126974"/>
                </a:lnTo>
                <a:close/>
              </a:path>
              <a:path w="254635" h="265430">
                <a:moveTo>
                  <a:pt x="240931" y="127774"/>
                </a:moveTo>
                <a:lnTo>
                  <a:pt x="230575" y="123321"/>
                </a:lnTo>
                <a:lnTo>
                  <a:pt x="220918" y="118492"/>
                </a:lnTo>
                <a:lnTo>
                  <a:pt x="212101" y="113513"/>
                </a:lnTo>
                <a:lnTo>
                  <a:pt x="204266" y="108610"/>
                </a:lnTo>
                <a:lnTo>
                  <a:pt x="249434" y="108610"/>
                </a:lnTo>
                <a:lnTo>
                  <a:pt x="245987" y="114603"/>
                </a:lnTo>
                <a:lnTo>
                  <a:pt x="243038" y="121190"/>
                </a:lnTo>
                <a:lnTo>
                  <a:pt x="240931" y="127774"/>
                </a:lnTo>
                <a:close/>
              </a:path>
              <a:path w="254635" h="265430">
                <a:moveTo>
                  <a:pt x="139915" y="172504"/>
                </a:moveTo>
                <a:lnTo>
                  <a:pt x="118224" y="172504"/>
                </a:lnTo>
                <a:lnTo>
                  <a:pt x="118224" y="125387"/>
                </a:lnTo>
                <a:lnTo>
                  <a:pt x="139915" y="125387"/>
                </a:lnTo>
                <a:lnTo>
                  <a:pt x="139915" y="172504"/>
                </a:lnTo>
                <a:close/>
              </a:path>
              <a:path w="254635" h="265430">
                <a:moveTo>
                  <a:pt x="204266" y="126974"/>
                </a:moveTo>
                <a:lnTo>
                  <a:pt x="197253" y="126389"/>
                </a:lnTo>
                <a:lnTo>
                  <a:pt x="188558" y="125880"/>
                </a:lnTo>
                <a:lnTo>
                  <a:pt x="178179" y="125522"/>
                </a:lnTo>
                <a:lnTo>
                  <a:pt x="166116" y="125387"/>
                </a:lnTo>
                <a:lnTo>
                  <a:pt x="204266" y="125387"/>
                </a:lnTo>
                <a:lnTo>
                  <a:pt x="204266" y="126974"/>
                </a:lnTo>
                <a:close/>
              </a:path>
              <a:path w="254635" h="265430">
                <a:moveTo>
                  <a:pt x="38150" y="192468"/>
                </a:moveTo>
                <a:lnTo>
                  <a:pt x="38150" y="170903"/>
                </a:lnTo>
                <a:lnTo>
                  <a:pt x="45744" y="171491"/>
                </a:lnTo>
                <a:lnTo>
                  <a:pt x="56210" y="172004"/>
                </a:lnTo>
                <a:lnTo>
                  <a:pt x="69619" y="172366"/>
                </a:lnTo>
                <a:lnTo>
                  <a:pt x="218490" y="172504"/>
                </a:lnTo>
                <a:lnTo>
                  <a:pt x="218490" y="190868"/>
                </a:lnTo>
                <a:lnTo>
                  <a:pt x="87541" y="190868"/>
                </a:lnTo>
                <a:lnTo>
                  <a:pt x="70567" y="191005"/>
                </a:lnTo>
                <a:lnTo>
                  <a:pt x="56678" y="191368"/>
                </a:lnTo>
                <a:lnTo>
                  <a:pt x="45873" y="191880"/>
                </a:lnTo>
                <a:lnTo>
                  <a:pt x="38150" y="192468"/>
                </a:lnTo>
                <a:close/>
              </a:path>
              <a:path w="254635" h="265430">
                <a:moveTo>
                  <a:pt x="218490" y="172504"/>
                </a:moveTo>
                <a:lnTo>
                  <a:pt x="181076" y="172504"/>
                </a:lnTo>
                <a:lnTo>
                  <a:pt x="192182" y="172366"/>
                </a:lnTo>
                <a:lnTo>
                  <a:pt x="202026" y="172004"/>
                </a:lnTo>
                <a:lnTo>
                  <a:pt x="210749" y="171491"/>
                </a:lnTo>
                <a:lnTo>
                  <a:pt x="218490" y="170903"/>
                </a:lnTo>
                <a:lnTo>
                  <a:pt x="218490" y="172504"/>
                </a:lnTo>
                <a:close/>
              </a:path>
              <a:path w="254635" h="265430">
                <a:moveTo>
                  <a:pt x="139915" y="243573"/>
                </a:moveTo>
                <a:lnTo>
                  <a:pt x="118224" y="243573"/>
                </a:lnTo>
                <a:lnTo>
                  <a:pt x="118224" y="190868"/>
                </a:lnTo>
                <a:lnTo>
                  <a:pt x="139915" y="190868"/>
                </a:lnTo>
                <a:lnTo>
                  <a:pt x="139915" y="243573"/>
                </a:lnTo>
                <a:close/>
              </a:path>
              <a:path w="254635" h="265430">
                <a:moveTo>
                  <a:pt x="218490" y="192468"/>
                </a:moveTo>
                <a:lnTo>
                  <a:pt x="210749" y="191880"/>
                </a:lnTo>
                <a:lnTo>
                  <a:pt x="202026" y="191368"/>
                </a:lnTo>
                <a:lnTo>
                  <a:pt x="192182" y="191005"/>
                </a:lnTo>
                <a:lnTo>
                  <a:pt x="181076" y="190868"/>
                </a:lnTo>
                <a:lnTo>
                  <a:pt x="218490" y="190868"/>
                </a:lnTo>
                <a:lnTo>
                  <a:pt x="218490" y="192468"/>
                </a:lnTo>
                <a:close/>
              </a:path>
              <a:path w="254635" h="265430">
                <a:moveTo>
                  <a:pt x="235699" y="243573"/>
                </a:moveTo>
                <a:lnTo>
                  <a:pt x="182575" y="243573"/>
                </a:lnTo>
                <a:lnTo>
                  <a:pt x="198132" y="243423"/>
                </a:lnTo>
                <a:lnTo>
                  <a:pt x="212218" y="242974"/>
                </a:lnTo>
                <a:lnTo>
                  <a:pt x="224764" y="242228"/>
                </a:lnTo>
                <a:lnTo>
                  <a:pt x="235699" y="241185"/>
                </a:lnTo>
                <a:lnTo>
                  <a:pt x="235699" y="243573"/>
                </a:lnTo>
                <a:close/>
              </a:path>
              <a:path w="254635" h="265430">
                <a:moveTo>
                  <a:pt x="15709" y="262737"/>
                </a:moveTo>
                <a:lnTo>
                  <a:pt x="15709" y="241973"/>
                </a:lnTo>
                <a:lnTo>
                  <a:pt x="24678" y="242560"/>
                </a:lnTo>
                <a:lnTo>
                  <a:pt x="35820" y="243073"/>
                </a:lnTo>
                <a:lnTo>
                  <a:pt x="49067" y="243435"/>
                </a:lnTo>
                <a:lnTo>
                  <a:pt x="235699" y="243573"/>
                </a:lnTo>
                <a:lnTo>
                  <a:pt x="235699" y="261950"/>
                </a:lnTo>
                <a:lnTo>
                  <a:pt x="184810" y="261950"/>
                </a:lnTo>
                <a:lnTo>
                  <a:pt x="35820" y="262048"/>
                </a:lnTo>
                <a:lnTo>
                  <a:pt x="24678" y="262282"/>
                </a:lnTo>
                <a:lnTo>
                  <a:pt x="15709" y="262737"/>
                </a:lnTo>
                <a:close/>
              </a:path>
              <a:path w="254635" h="265430">
                <a:moveTo>
                  <a:pt x="235699" y="265137"/>
                </a:moveTo>
                <a:lnTo>
                  <a:pt x="225326" y="263627"/>
                </a:lnTo>
                <a:lnTo>
                  <a:pt x="213340" y="262643"/>
                </a:lnTo>
                <a:lnTo>
                  <a:pt x="199812" y="262110"/>
                </a:lnTo>
                <a:lnTo>
                  <a:pt x="184810" y="261950"/>
                </a:lnTo>
                <a:lnTo>
                  <a:pt x="235699" y="261950"/>
                </a:lnTo>
                <a:lnTo>
                  <a:pt x="235699" y="265137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9" name="object 19"/>
          <p:cNvSpPr/>
          <p:nvPr/>
        </p:nvSpPr>
        <p:spPr>
          <a:xfrm>
            <a:off x="5126774" y="1756803"/>
            <a:ext cx="248285" cy="255270"/>
          </a:xfrm>
          <a:custGeom>
            <a:avLst/>
            <a:gdLst/>
            <a:ahLst/>
            <a:cxnLst/>
            <a:rect l="l" t="t" r="r" b="b"/>
            <a:pathLst>
              <a:path w="248285" h="255269">
                <a:moveTo>
                  <a:pt x="141414" y="70281"/>
                </a:moveTo>
                <a:lnTo>
                  <a:pt x="118973" y="70281"/>
                </a:lnTo>
                <a:lnTo>
                  <a:pt x="118906" y="25552"/>
                </a:lnTo>
                <a:lnTo>
                  <a:pt x="118824" y="21450"/>
                </a:lnTo>
                <a:lnTo>
                  <a:pt x="118465" y="13876"/>
                </a:lnTo>
                <a:lnTo>
                  <a:pt x="117990" y="6751"/>
                </a:lnTo>
                <a:lnTo>
                  <a:pt x="117475" y="0"/>
                </a:lnTo>
                <a:lnTo>
                  <a:pt x="142913" y="0"/>
                </a:lnTo>
                <a:lnTo>
                  <a:pt x="142332" y="7201"/>
                </a:lnTo>
                <a:lnTo>
                  <a:pt x="141855" y="14476"/>
                </a:lnTo>
                <a:lnTo>
                  <a:pt x="141543" y="21450"/>
                </a:lnTo>
                <a:lnTo>
                  <a:pt x="141478" y="25552"/>
                </a:lnTo>
                <a:lnTo>
                  <a:pt x="141414" y="70281"/>
                </a:lnTo>
                <a:close/>
              </a:path>
              <a:path w="248285" h="255269">
                <a:moveTo>
                  <a:pt x="26187" y="132575"/>
                </a:moveTo>
                <a:lnTo>
                  <a:pt x="19886" y="129862"/>
                </a:lnTo>
                <a:lnTo>
                  <a:pt x="13374" y="127676"/>
                </a:lnTo>
                <a:lnTo>
                  <a:pt x="6722" y="125942"/>
                </a:lnTo>
                <a:lnTo>
                  <a:pt x="0" y="124586"/>
                </a:lnTo>
                <a:lnTo>
                  <a:pt x="6183" y="116472"/>
                </a:lnTo>
                <a:lnTo>
                  <a:pt x="25438" y="79857"/>
                </a:lnTo>
                <a:lnTo>
                  <a:pt x="41536" y="31455"/>
                </a:lnTo>
                <a:lnTo>
                  <a:pt x="44894" y="14376"/>
                </a:lnTo>
                <a:lnTo>
                  <a:pt x="72580" y="25552"/>
                </a:lnTo>
                <a:lnTo>
                  <a:pt x="68834" y="31140"/>
                </a:lnTo>
                <a:lnTo>
                  <a:pt x="65100" y="37528"/>
                </a:lnTo>
                <a:lnTo>
                  <a:pt x="62102" y="46316"/>
                </a:lnTo>
                <a:lnTo>
                  <a:pt x="53124" y="70281"/>
                </a:lnTo>
                <a:lnTo>
                  <a:pt x="228968" y="70281"/>
                </a:lnTo>
                <a:lnTo>
                  <a:pt x="228968" y="91046"/>
                </a:lnTo>
                <a:lnTo>
                  <a:pt x="45643" y="91046"/>
                </a:lnTo>
                <a:lnTo>
                  <a:pt x="40705" y="102696"/>
                </a:lnTo>
                <a:lnTo>
                  <a:pt x="35910" y="113601"/>
                </a:lnTo>
                <a:lnTo>
                  <a:pt x="31118" y="123611"/>
                </a:lnTo>
                <a:lnTo>
                  <a:pt x="26187" y="132575"/>
                </a:lnTo>
                <a:close/>
              </a:path>
              <a:path w="248285" h="255269">
                <a:moveTo>
                  <a:pt x="228968" y="70281"/>
                </a:moveTo>
                <a:lnTo>
                  <a:pt x="189306" y="70281"/>
                </a:lnTo>
                <a:lnTo>
                  <a:pt x="198450" y="70144"/>
                </a:lnTo>
                <a:lnTo>
                  <a:pt x="208013" y="69781"/>
                </a:lnTo>
                <a:lnTo>
                  <a:pt x="228968" y="68681"/>
                </a:lnTo>
                <a:lnTo>
                  <a:pt x="228968" y="70281"/>
                </a:lnTo>
                <a:close/>
              </a:path>
              <a:path w="248285" h="255269">
                <a:moveTo>
                  <a:pt x="141414" y="142951"/>
                </a:moveTo>
                <a:lnTo>
                  <a:pt x="118973" y="142951"/>
                </a:lnTo>
                <a:lnTo>
                  <a:pt x="118973" y="91046"/>
                </a:lnTo>
                <a:lnTo>
                  <a:pt x="141414" y="91046"/>
                </a:lnTo>
                <a:lnTo>
                  <a:pt x="141414" y="142951"/>
                </a:lnTo>
                <a:close/>
              </a:path>
              <a:path w="248285" h="255269">
                <a:moveTo>
                  <a:pt x="228968" y="91846"/>
                </a:moveTo>
                <a:lnTo>
                  <a:pt x="218559" y="91383"/>
                </a:lnTo>
                <a:lnTo>
                  <a:pt x="208575" y="91146"/>
                </a:lnTo>
                <a:lnTo>
                  <a:pt x="189306" y="91046"/>
                </a:lnTo>
                <a:lnTo>
                  <a:pt x="228968" y="91046"/>
                </a:lnTo>
                <a:lnTo>
                  <a:pt x="228968" y="91846"/>
                </a:lnTo>
                <a:close/>
              </a:path>
              <a:path w="248285" h="255269">
                <a:moveTo>
                  <a:pt x="46393" y="165315"/>
                </a:moveTo>
                <a:lnTo>
                  <a:pt x="46393" y="142151"/>
                </a:lnTo>
                <a:lnTo>
                  <a:pt x="54677" y="142613"/>
                </a:lnTo>
                <a:lnTo>
                  <a:pt x="62753" y="142851"/>
                </a:lnTo>
                <a:lnTo>
                  <a:pt x="70692" y="142938"/>
                </a:lnTo>
                <a:lnTo>
                  <a:pt x="212509" y="142951"/>
                </a:lnTo>
                <a:lnTo>
                  <a:pt x="212509" y="164515"/>
                </a:lnTo>
                <a:lnTo>
                  <a:pt x="70692" y="164528"/>
                </a:lnTo>
                <a:lnTo>
                  <a:pt x="62753" y="164615"/>
                </a:lnTo>
                <a:lnTo>
                  <a:pt x="54677" y="164853"/>
                </a:lnTo>
                <a:lnTo>
                  <a:pt x="46393" y="165315"/>
                </a:lnTo>
                <a:close/>
              </a:path>
              <a:path w="248285" h="255269">
                <a:moveTo>
                  <a:pt x="212509" y="142951"/>
                </a:moveTo>
                <a:lnTo>
                  <a:pt x="141414" y="142951"/>
                </a:lnTo>
                <a:lnTo>
                  <a:pt x="192392" y="142851"/>
                </a:lnTo>
                <a:lnTo>
                  <a:pt x="202133" y="142613"/>
                </a:lnTo>
                <a:lnTo>
                  <a:pt x="212509" y="142151"/>
                </a:lnTo>
                <a:lnTo>
                  <a:pt x="212509" y="142951"/>
                </a:lnTo>
                <a:close/>
              </a:path>
              <a:path w="248285" h="255269">
                <a:moveTo>
                  <a:pt x="141414" y="233997"/>
                </a:moveTo>
                <a:lnTo>
                  <a:pt x="118973" y="233997"/>
                </a:lnTo>
                <a:lnTo>
                  <a:pt x="118973" y="164515"/>
                </a:lnTo>
                <a:lnTo>
                  <a:pt x="141414" y="164515"/>
                </a:lnTo>
                <a:lnTo>
                  <a:pt x="141414" y="233997"/>
                </a:lnTo>
                <a:close/>
              </a:path>
              <a:path w="248285" h="255269">
                <a:moveTo>
                  <a:pt x="212509" y="165315"/>
                </a:moveTo>
                <a:lnTo>
                  <a:pt x="202239" y="164853"/>
                </a:lnTo>
                <a:lnTo>
                  <a:pt x="192673" y="164615"/>
                </a:lnTo>
                <a:lnTo>
                  <a:pt x="175094" y="164515"/>
                </a:lnTo>
                <a:lnTo>
                  <a:pt x="212509" y="164515"/>
                </a:lnTo>
                <a:lnTo>
                  <a:pt x="212509" y="165315"/>
                </a:lnTo>
                <a:close/>
              </a:path>
              <a:path w="248285" h="255269">
                <a:moveTo>
                  <a:pt x="11963" y="254761"/>
                </a:moveTo>
                <a:lnTo>
                  <a:pt x="11963" y="233197"/>
                </a:lnTo>
                <a:lnTo>
                  <a:pt x="21926" y="233322"/>
                </a:lnTo>
                <a:lnTo>
                  <a:pt x="41006" y="233872"/>
                </a:lnTo>
                <a:lnTo>
                  <a:pt x="50126" y="233997"/>
                </a:lnTo>
                <a:lnTo>
                  <a:pt x="247675" y="233997"/>
                </a:lnTo>
                <a:lnTo>
                  <a:pt x="247675" y="253974"/>
                </a:lnTo>
                <a:lnTo>
                  <a:pt x="40590" y="253974"/>
                </a:lnTo>
                <a:lnTo>
                  <a:pt x="31049" y="254061"/>
                </a:lnTo>
                <a:lnTo>
                  <a:pt x="21507" y="254299"/>
                </a:lnTo>
                <a:lnTo>
                  <a:pt x="11963" y="254761"/>
                </a:lnTo>
                <a:close/>
              </a:path>
              <a:path w="248285" h="255269">
                <a:moveTo>
                  <a:pt x="247675" y="233997"/>
                </a:moveTo>
                <a:lnTo>
                  <a:pt x="207263" y="233997"/>
                </a:lnTo>
                <a:lnTo>
                  <a:pt x="216103" y="233872"/>
                </a:lnTo>
                <a:lnTo>
                  <a:pt x="236306" y="233322"/>
                </a:lnTo>
                <a:lnTo>
                  <a:pt x="247675" y="233197"/>
                </a:lnTo>
                <a:lnTo>
                  <a:pt x="247675" y="233997"/>
                </a:lnTo>
                <a:close/>
              </a:path>
              <a:path w="248285" h="255269">
                <a:moveTo>
                  <a:pt x="247675" y="254761"/>
                </a:moveTo>
                <a:lnTo>
                  <a:pt x="236728" y="254299"/>
                </a:lnTo>
                <a:lnTo>
                  <a:pt x="226345" y="254061"/>
                </a:lnTo>
                <a:lnTo>
                  <a:pt x="216525" y="253974"/>
                </a:lnTo>
                <a:lnTo>
                  <a:pt x="247675" y="253974"/>
                </a:lnTo>
                <a:lnTo>
                  <a:pt x="247675" y="254761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0" name="object 20"/>
          <p:cNvSpPr/>
          <p:nvPr/>
        </p:nvSpPr>
        <p:spPr>
          <a:xfrm>
            <a:off x="5405869" y="1753603"/>
            <a:ext cx="250825" cy="274955"/>
          </a:xfrm>
          <a:custGeom>
            <a:avLst/>
            <a:gdLst/>
            <a:ahLst/>
            <a:cxnLst/>
            <a:rect l="l" t="t" r="r" b="b"/>
            <a:pathLst>
              <a:path w="250825" h="274955">
                <a:moveTo>
                  <a:pt x="186321" y="118198"/>
                </a:moveTo>
                <a:lnTo>
                  <a:pt x="163868" y="118198"/>
                </a:lnTo>
                <a:lnTo>
                  <a:pt x="170293" y="102913"/>
                </a:lnTo>
                <a:lnTo>
                  <a:pt x="175942" y="88152"/>
                </a:lnTo>
                <a:lnTo>
                  <a:pt x="180605" y="73841"/>
                </a:lnTo>
                <a:lnTo>
                  <a:pt x="184073" y="59905"/>
                </a:lnTo>
                <a:lnTo>
                  <a:pt x="205013" y="70346"/>
                </a:lnTo>
                <a:lnTo>
                  <a:pt x="211759" y="73482"/>
                </a:lnTo>
                <a:lnTo>
                  <a:pt x="208025" y="77469"/>
                </a:lnTo>
                <a:lnTo>
                  <a:pt x="203530" y="84658"/>
                </a:lnTo>
                <a:lnTo>
                  <a:pt x="189258" y="112532"/>
                </a:lnTo>
                <a:lnTo>
                  <a:pt x="186321" y="118198"/>
                </a:lnTo>
                <a:close/>
              </a:path>
              <a:path w="250825" h="274955">
                <a:moveTo>
                  <a:pt x="97282" y="115798"/>
                </a:moveTo>
                <a:lnTo>
                  <a:pt x="92074" y="104261"/>
                </a:lnTo>
                <a:lnTo>
                  <a:pt x="86518" y="93545"/>
                </a:lnTo>
                <a:lnTo>
                  <a:pt x="80544" y="83576"/>
                </a:lnTo>
                <a:lnTo>
                  <a:pt x="74079" y="74282"/>
                </a:lnTo>
                <a:lnTo>
                  <a:pt x="81559" y="69481"/>
                </a:lnTo>
                <a:lnTo>
                  <a:pt x="113972" y="92497"/>
                </a:lnTo>
                <a:lnTo>
                  <a:pt x="119722" y="104622"/>
                </a:lnTo>
                <a:lnTo>
                  <a:pt x="112991" y="107822"/>
                </a:lnTo>
                <a:lnTo>
                  <a:pt x="105511" y="111810"/>
                </a:lnTo>
                <a:lnTo>
                  <a:pt x="97282" y="115798"/>
                </a:lnTo>
                <a:close/>
              </a:path>
              <a:path w="250825" h="274955">
                <a:moveTo>
                  <a:pt x="16471" y="274726"/>
                </a:moveTo>
                <a:lnTo>
                  <a:pt x="13474" y="268338"/>
                </a:lnTo>
                <a:lnTo>
                  <a:pt x="8229" y="262750"/>
                </a:lnTo>
                <a:lnTo>
                  <a:pt x="0" y="257162"/>
                </a:lnTo>
                <a:lnTo>
                  <a:pt x="12616" y="240115"/>
                </a:lnTo>
                <a:lnTo>
                  <a:pt x="29151" y="204827"/>
                </a:lnTo>
                <a:lnTo>
                  <a:pt x="35729" y="151344"/>
                </a:lnTo>
                <a:lnTo>
                  <a:pt x="35868" y="134547"/>
                </a:lnTo>
                <a:lnTo>
                  <a:pt x="35166" y="118198"/>
                </a:lnTo>
                <a:lnTo>
                  <a:pt x="239264" y="118098"/>
                </a:lnTo>
                <a:lnTo>
                  <a:pt x="245881" y="117861"/>
                </a:lnTo>
                <a:lnTo>
                  <a:pt x="250672" y="117398"/>
                </a:lnTo>
                <a:lnTo>
                  <a:pt x="250672" y="139763"/>
                </a:lnTo>
                <a:lnTo>
                  <a:pt x="57619" y="139763"/>
                </a:lnTo>
                <a:lnTo>
                  <a:pt x="55082" y="182413"/>
                </a:lnTo>
                <a:lnTo>
                  <a:pt x="47423" y="219222"/>
                </a:lnTo>
                <a:lnTo>
                  <a:pt x="34575" y="250043"/>
                </a:lnTo>
                <a:lnTo>
                  <a:pt x="16471" y="274726"/>
                </a:lnTo>
                <a:close/>
              </a:path>
              <a:path w="250825" h="274955">
                <a:moveTo>
                  <a:pt x="250672" y="140563"/>
                </a:moveTo>
                <a:lnTo>
                  <a:pt x="245600" y="140101"/>
                </a:lnTo>
                <a:lnTo>
                  <a:pt x="239264" y="139863"/>
                </a:lnTo>
                <a:lnTo>
                  <a:pt x="222237" y="139763"/>
                </a:lnTo>
                <a:lnTo>
                  <a:pt x="250672" y="139763"/>
                </a:lnTo>
                <a:lnTo>
                  <a:pt x="250672" y="140563"/>
                </a:lnTo>
                <a:close/>
              </a:path>
              <a:path w="250825" h="274955">
                <a:moveTo>
                  <a:pt x="152653" y="36741"/>
                </a:moveTo>
                <a:lnTo>
                  <a:pt x="127952" y="36741"/>
                </a:lnTo>
                <a:lnTo>
                  <a:pt x="126133" y="29401"/>
                </a:lnTo>
                <a:lnTo>
                  <a:pt x="124029" y="21766"/>
                </a:lnTo>
                <a:lnTo>
                  <a:pt x="121642" y="13832"/>
                </a:lnTo>
                <a:lnTo>
                  <a:pt x="118973" y="5600"/>
                </a:lnTo>
                <a:lnTo>
                  <a:pt x="127952" y="3200"/>
                </a:lnTo>
                <a:lnTo>
                  <a:pt x="136194" y="1600"/>
                </a:lnTo>
                <a:lnTo>
                  <a:pt x="143675" y="0"/>
                </a:lnTo>
                <a:lnTo>
                  <a:pt x="145125" y="5600"/>
                </a:lnTo>
                <a:lnTo>
                  <a:pt x="147040" y="13284"/>
                </a:lnTo>
                <a:lnTo>
                  <a:pt x="149565" y="23702"/>
                </a:lnTo>
                <a:lnTo>
                  <a:pt x="152653" y="36741"/>
                </a:lnTo>
                <a:close/>
              </a:path>
              <a:path w="250825" h="274955">
                <a:moveTo>
                  <a:pt x="37414" y="58305"/>
                </a:moveTo>
                <a:lnTo>
                  <a:pt x="37414" y="35940"/>
                </a:lnTo>
                <a:lnTo>
                  <a:pt x="49199" y="36403"/>
                </a:lnTo>
                <a:lnTo>
                  <a:pt x="58740" y="36641"/>
                </a:lnTo>
                <a:lnTo>
                  <a:pt x="244690" y="36741"/>
                </a:lnTo>
                <a:lnTo>
                  <a:pt x="244690" y="56705"/>
                </a:lnTo>
                <a:lnTo>
                  <a:pt x="78574" y="56705"/>
                </a:lnTo>
                <a:lnTo>
                  <a:pt x="69721" y="56843"/>
                </a:lnTo>
                <a:lnTo>
                  <a:pt x="59956" y="57205"/>
                </a:lnTo>
                <a:lnTo>
                  <a:pt x="37414" y="58305"/>
                </a:lnTo>
                <a:close/>
              </a:path>
              <a:path w="250825" h="274955">
                <a:moveTo>
                  <a:pt x="244690" y="36741"/>
                </a:moveTo>
                <a:lnTo>
                  <a:pt x="152653" y="36741"/>
                </a:lnTo>
                <a:lnTo>
                  <a:pt x="226260" y="36641"/>
                </a:lnTo>
                <a:lnTo>
                  <a:pt x="235580" y="36403"/>
                </a:lnTo>
                <a:lnTo>
                  <a:pt x="244690" y="35940"/>
                </a:lnTo>
                <a:lnTo>
                  <a:pt x="244690" y="36741"/>
                </a:lnTo>
                <a:close/>
              </a:path>
              <a:path w="250825" h="274955">
                <a:moveTo>
                  <a:pt x="244690" y="58305"/>
                </a:moveTo>
                <a:lnTo>
                  <a:pt x="227195" y="57205"/>
                </a:lnTo>
                <a:lnTo>
                  <a:pt x="218693" y="56843"/>
                </a:lnTo>
                <a:lnTo>
                  <a:pt x="210261" y="56705"/>
                </a:lnTo>
                <a:lnTo>
                  <a:pt x="244690" y="56705"/>
                </a:lnTo>
                <a:lnTo>
                  <a:pt x="244690" y="58305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1" name="object 21"/>
          <p:cNvSpPr/>
          <p:nvPr/>
        </p:nvSpPr>
        <p:spPr>
          <a:xfrm>
            <a:off x="5684977" y="1756003"/>
            <a:ext cx="259715" cy="271145"/>
          </a:xfrm>
          <a:custGeom>
            <a:avLst/>
            <a:gdLst/>
            <a:ahLst/>
            <a:cxnLst/>
            <a:rect l="l" t="t" r="r" b="b"/>
            <a:pathLst>
              <a:path w="259714" h="271144">
                <a:moveTo>
                  <a:pt x="15709" y="119799"/>
                </a:moveTo>
                <a:lnTo>
                  <a:pt x="11976" y="114198"/>
                </a:lnTo>
                <a:lnTo>
                  <a:pt x="6730" y="109410"/>
                </a:lnTo>
                <a:lnTo>
                  <a:pt x="0" y="104622"/>
                </a:lnTo>
                <a:lnTo>
                  <a:pt x="11374" y="93978"/>
                </a:lnTo>
                <a:lnTo>
                  <a:pt x="41147" y="55905"/>
                </a:lnTo>
                <a:lnTo>
                  <a:pt x="62409" y="13342"/>
                </a:lnTo>
                <a:lnTo>
                  <a:pt x="66598" y="0"/>
                </a:lnTo>
                <a:lnTo>
                  <a:pt x="71799" y="2873"/>
                </a:lnTo>
                <a:lnTo>
                  <a:pt x="77350" y="5592"/>
                </a:lnTo>
                <a:lnTo>
                  <a:pt x="83324" y="8309"/>
                </a:lnTo>
                <a:lnTo>
                  <a:pt x="89788" y="11175"/>
                </a:lnTo>
                <a:lnTo>
                  <a:pt x="85305" y="17576"/>
                </a:lnTo>
                <a:lnTo>
                  <a:pt x="81559" y="23164"/>
                </a:lnTo>
                <a:lnTo>
                  <a:pt x="78562" y="27952"/>
                </a:lnTo>
                <a:lnTo>
                  <a:pt x="93611" y="41590"/>
                </a:lnTo>
                <a:lnTo>
                  <a:pt x="95200" y="43129"/>
                </a:lnTo>
                <a:lnTo>
                  <a:pt x="70332" y="43129"/>
                </a:lnTo>
                <a:lnTo>
                  <a:pt x="64722" y="53011"/>
                </a:lnTo>
                <a:lnTo>
                  <a:pt x="59112" y="62295"/>
                </a:lnTo>
                <a:lnTo>
                  <a:pt x="53501" y="70980"/>
                </a:lnTo>
                <a:lnTo>
                  <a:pt x="47891" y="79070"/>
                </a:lnTo>
                <a:lnTo>
                  <a:pt x="41544" y="87862"/>
                </a:lnTo>
                <a:lnTo>
                  <a:pt x="33966" y="97434"/>
                </a:lnTo>
                <a:lnTo>
                  <a:pt x="15709" y="119799"/>
                </a:lnTo>
                <a:close/>
              </a:path>
              <a:path w="259714" h="271144">
                <a:moveTo>
                  <a:pt x="121221" y="39128"/>
                </a:moveTo>
                <a:lnTo>
                  <a:pt x="121221" y="19164"/>
                </a:lnTo>
                <a:lnTo>
                  <a:pt x="139179" y="20264"/>
                </a:lnTo>
                <a:lnTo>
                  <a:pt x="148157" y="20626"/>
                </a:lnTo>
                <a:lnTo>
                  <a:pt x="157137" y="20764"/>
                </a:lnTo>
                <a:lnTo>
                  <a:pt x="258902" y="20764"/>
                </a:lnTo>
                <a:lnTo>
                  <a:pt x="258902" y="38328"/>
                </a:lnTo>
                <a:lnTo>
                  <a:pt x="149421" y="38341"/>
                </a:lnTo>
                <a:lnTo>
                  <a:pt x="139741" y="38428"/>
                </a:lnTo>
                <a:lnTo>
                  <a:pt x="130342" y="38666"/>
                </a:lnTo>
                <a:lnTo>
                  <a:pt x="121221" y="39128"/>
                </a:lnTo>
                <a:close/>
              </a:path>
              <a:path w="259714" h="271144">
                <a:moveTo>
                  <a:pt x="258902" y="20764"/>
                </a:moveTo>
                <a:lnTo>
                  <a:pt x="221487" y="20764"/>
                </a:lnTo>
                <a:lnTo>
                  <a:pt x="230491" y="20626"/>
                </a:lnTo>
                <a:lnTo>
                  <a:pt x="239633" y="20264"/>
                </a:lnTo>
                <a:lnTo>
                  <a:pt x="258902" y="19164"/>
                </a:lnTo>
                <a:lnTo>
                  <a:pt x="258902" y="20764"/>
                </a:lnTo>
                <a:close/>
              </a:path>
              <a:path w="259714" h="271144">
                <a:moveTo>
                  <a:pt x="183324" y="75069"/>
                </a:moveTo>
                <a:lnTo>
                  <a:pt x="163868" y="75069"/>
                </a:lnTo>
                <a:lnTo>
                  <a:pt x="166968" y="64612"/>
                </a:lnTo>
                <a:lnTo>
                  <a:pt x="169575" y="54903"/>
                </a:lnTo>
                <a:lnTo>
                  <a:pt x="171760" y="46092"/>
                </a:lnTo>
                <a:lnTo>
                  <a:pt x="173596" y="38328"/>
                </a:lnTo>
                <a:lnTo>
                  <a:pt x="195300" y="38328"/>
                </a:lnTo>
                <a:lnTo>
                  <a:pt x="192481" y="46092"/>
                </a:lnTo>
                <a:lnTo>
                  <a:pt x="189561" y="55005"/>
                </a:lnTo>
                <a:lnTo>
                  <a:pt x="183324" y="75069"/>
                </a:lnTo>
                <a:close/>
              </a:path>
              <a:path w="259714" h="271144">
                <a:moveTo>
                  <a:pt x="258902" y="39128"/>
                </a:moveTo>
                <a:lnTo>
                  <a:pt x="249055" y="38666"/>
                </a:lnTo>
                <a:lnTo>
                  <a:pt x="239633" y="38428"/>
                </a:lnTo>
                <a:lnTo>
                  <a:pt x="221487" y="38328"/>
                </a:lnTo>
                <a:lnTo>
                  <a:pt x="258902" y="38328"/>
                </a:lnTo>
                <a:lnTo>
                  <a:pt x="258902" y="39128"/>
                </a:lnTo>
                <a:close/>
              </a:path>
              <a:path w="259714" h="271144">
                <a:moveTo>
                  <a:pt x="115976" y="97434"/>
                </a:moveTo>
                <a:lnTo>
                  <a:pt x="89065" y="61990"/>
                </a:lnTo>
                <a:lnTo>
                  <a:pt x="70332" y="43129"/>
                </a:lnTo>
                <a:lnTo>
                  <a:pt x="95200" y="43129"/>
                </a:lnTo>
                <a:lnTo>
                  <a:pt x="107467" y="55005"/>
                </a:lnTo>
                <a:lnTo>
                  <a:pt x="120342" y="68270"/>
                </a:lnTo>
                <a:lnTo>
                  <a:pt x="132448" y="81457"/>
                </a:lnTo>
                <a:lnTo>
                  <a:pt x="125704" y="86245"/>
                </a:lnTo>
                <a:lnTo>
                  <a:pt x="120472" y="91846"/>
                </a:lnTo>
                <a:lnTo>
                  <a:pt x="115976" y="97434"/>
                </a:lnTo>
                <a:close/>
              </a:path>
              <a:path w="259714" h="271144">
                <a:moveTo>
                  <a:pt x="74828" y="125387"/>
                </a:moveTo>
                <a:lnTo>
                  <a:pt x="66537" y="111311"/>
                </a:lnTo>
                <a:lnTo>
                  <a:pt x="59580" y="100229"/>
                </a:lnTo>
                <a:lnTo>
                  <a:pt x="53888" y="92141"/>
                </a:lnTo>
                <a:lnTo>
                  <a:pt x="49390" y="87045"/>
                </a:lnTo>
                <a:lnTo>
                  <a:pt x="56121" y="83057"/>
                </a:lnTo>
                <a:lnTo>
                  <a:pt x="61353" y="79070"/>
                </a:lnTo>
                <a:lnTo>
                  <a:pt x="65849" y="74269"/>
                </a:lnTo>
                <a:lnTo>
                  <a:pt x="73836" y="85326"/>
                </a:lnTo>
                <a:lnTo>
                  <a:pt x="80910" y="95634"/>
                </a:lnTo>
                <a:lnTo>
                  <a:pt x="87000" y="105041"/>
                </a:lnTo>
                <a:lnTo>
                  <a:pt x="92036" y="113398"/>
                </a:lnTo>
                <a:lnTo>
                  <a:pt x="86804" y="117398"/>
                </a:lnTo>
                <a:lnTo>
                  <a:pt x="74828" y="125387"/>
                </a:lnTo>
                <a:close/>
              </a:path>
              <a:path w="259714" h="271144">
                <a:moveTo>
                  <a:pt x="154139" y="206044"/>
                </a:moveTo>
                <a:lnTo>
                  <a:pt x="134683" y="206044"/>
                </a:lnTo>
                <a:lnTo>
                  <a:pt x="135116" y="193887"/>
                </a:lnTo>
                <a:lnTo>
                  <a:pt x="135286" y="185166"/>
                </a:lnTo>
                <a:lnTo>
                  <a:pt x="135371" y="100229"/>
                </a:lnTo>
                <a:lnTo>
                  <a:pt x="135264" y="93240"/>
                </a:lnTo>
                <a:lnTo>
                  <a:pt x="135073" y="85326"/>
                </a:lnTo>
                <a:lnTo>
                  <a:pt x="134683" y="75069"/>
                </a:lnTo>
                <a:lnTo>
                  <a:pt x="246926" y="75069"/>
                </a:lnTo>
                <a:lnTo>
                  <a:pt x="246375" y="84078"/>
                </a:lnTo>
                <a:lnTo>
                  <a:pt x="245926" y="92646"/>
                </a:lnTo>
                <a:lnTo>
                  <a:pt x="154139" y="92646"/>
                </a:lnTo>
                <a:lnTo>
                  <a:pt x="154139" y="206044"/>
                </a:lnTo>
                <a:close/>
              </a:path>
              <a:path w="259714" h="271144">
                <a:moveTo>
                  <a:pt x="246926" y="203644"/>
                </a:moveTo>
                <a:lnTo>
                  <a:pt x="225971" y="203644"/>
                </a:lnTo>
                <a:lnTo>
                  <a:pt x="225971" y="92646"/>
                </a:lnTo>
                <a:lnTo>
                  <a:pt x="245926" y="92646"/>
                </a:lnTo>
                <a:lnTo>
                  <a:pt x="245644" y="100229"/>
                </a:lnTo>
                <a:lnTo>
                  <a:pt x="245518" y="105616"/>
                </a:lnTo>
                <a:lnTo>
                  <a:pt x="245628" y="171672"/>
                </a:lnTo>
                <a:lnTo>
                  <a:pt x="245895" y="179690"/>
                </a:lnTo>
                <a:lnTo>
                  <a:pt x="246926" y="203644"/>
                </a:lnTo>
                <a:close/>
              </a:path>
              <a:path w="259714" h="271144">
                <a:moveTo>
                  <a:pt x="120472" y="270725"/>
                </a:moveTo>
                <a:lnTo>
                  <a:pt x="117475" y="264337"/>
                </a:lnTo>
                <a:lnTo>
                  <a:pt x="112991" y="258749"/>
                </a:lnTo>
                <a:lnTo>
                  <a:pt x="106997" y="252361"/>
                </a:lnTo>
                <a:lnTo>
                  <a:pt x="121320" y="246658"/>
                </a:lnTo>
                <a:lnTo>
                  <a:pt x="154889" y="225209"/>
                </a:lnTo>
                <a:lnTo>
                  <a:pt x="177342" y="193268"/>
                </a:lnTo>
                <a:lnTo>
                  <a:pt x="181020" y="140394"/>
                </a:lnTo>
                <a:lnTo>
                  <a:pt x="180899" y="131473"/>
                </a:lnTo>
                <a:lnTo>
                  <a:pt x="180775" y="125387"/>
                </a:lnTo>
                <a:lnTo>
                  <a:pt x="180327" y="113398"/>
                </a:lnTo>
                <a:lnTo>
                  <a:pt x="188556" y="114998"/>
                </a:lnTo>
                <a:lnTo>
                  <a:pt x="196049" y="115798"/>
                </a:lnTo>
                <a:lnTo>
                  <a:pt x="204279" y="115798"/>
                </a:lnTo>
                <a:lnTo>
                  <a:pt x="202862" y="123300"/>
                </a:lnTo>
                <a:lnTo>
                  <a:pt x="201937" y="131473"/>
                </a:lnTo>
                <a:lnTo>
                  <a:pt x="201434" y="140394"/>
                </a:lnTo>
                <a:lnTo>
                  <a:pt x="201319" y="147739"/>
                </a:lnTo>
                <a:lnTo>
                  <a:pt x="201110" y="156527"/>
                </a:lnTo>
                <a:lnTo>
                  <a:pt x="196337" y="197607"/>
                </a:lnTo>
                <a:lnTo>
                  <a:pt x="172237" y="236816"/>
                </a:lnTo>
                <a:lnTo>
                  <a:pt x="141934" y="258925"/>
                </a:lnTo>
                <a:lnTo>
                  <a:pt x="120472" y="270725"/>
                </a:lnTo>
                <a:close/>
              </a:path>
              <a:path w="259714" h="271144">
                <a:moveTo>
                  <a:pt x="16459" y="152539"/>
                </a:moveTo>
                <a:lnTo>
                  <a:pt x="16459" y="132575"/>
                </a:lnTo>
                <a:lnTo>
                  <a:pt x="26574" y="133037"/>
                </a:lnTo>
                <a:lnTo>
                  <a:pt x="35634" y="133275"/>
                </a:lnTo>
                <a:lnTo>
                  <a:pt x="122720" y="133375"/>
                </a:lnTo>
                <a:lnTo>
                  <a:pt x="122720" y="147739"/>
                </a:lnTo>
                <a:lnTo>
                  <a:pt x="120175" y="150939"/>
                </a:lnTo>
                <a:lnTo>
                  <a:pt x="50876" y="150939"/>
                </a:lnTo>
                <a:lnTo>
                  <a:pt x="43710" y="151077"/>
                </a:lnTo>
                <a:lnTo>
                  <a:pt x="35634" y="151439"/>
                </a:lnTo>
                <a:lnTo>
                  <a:pt x="16459" y="152539"/>
                </a:lnTo>
                <a:close/>
              </a:path>
              <a:path w="259714" h="271144">
                <a:moveTo>
                  <a:pt x="81901" y="210032"/>
                </a:moveTo>
                <a:lnTo>
                  <a:pt x="61353" y="210032"/>
                </a:lnTo>
                <a:lnTo>
                  <a:pt x="74110" y="189235"/>
                </a:lnTo>
                <a:lnTo>
                  <a:pt x="84270" y="172404"/>
                </a:lnTo>
                <a:lnTo>
                  <a:pt x="91764" y="159613"/>
                </a:lnTo>
                <a:lnTo>
                  <a:pt x="96519" y="150939"/>
                </a:lnTo>
                <a:lnTo>
                  <a:pt x="120175" y="150939"/>
                </a:lnTo>
                <a:lnTo>
                  <a:pt x="90357" y="195860"/>
                </a:lnTo>
                <a:lnTo>
                  <a:pt x="81901" y="210032"/>
                </a:lnTo>
                <a:close/>
              </a:path>
              <a:path w="259714" h="271144">
                <a:moveTo>
                  <a:pt x="86804" y="262750"/>
                </a:moveTo>
                <a:lnTo>
                  <a:pt x="75167" y="250880"/>
                </a:lnTo>
                <a:lnTo>
                  <a:pt x="60515" y="237888"/>
                </a:lnTo>
                <a:lnTo>
                  <a:pt x="42920" y="223550"/>
                </a:lnTo>
                <a:lnTo>
                  <a:pt x="22453" y="207644"/>
                </a:lnTo>
                <a:lnTo>
                  <a:pt x="25438" y="203644"/>
                </a:lnTo>
                <a:lnTo>
                  <a:pt x="34416" y="190868"/>
                </a:lnTo>
                <a:lnTo>
                  <a:pt x="51819" y="203450"/>
                </a:lnTo>
                <a:lnTo>
                  <a:pt x="57569" y="207491"/>
                </a:lnTo>
                <a:lnTo>
                  <a:pt x="61353" y="210032"/>
                </a:lnTo>
                <a:lnTo>
                  <a:pt x="81901" y="210032"/>
                </a:lnTo>
                <a:lnTo>
                  <a:pt x="74828" y="222021"/>
                </a:lnTo>
                <a:lnTo>
                  <a:pt x="79443" y="226074"/>
                </a:lnTo>
                <a:lnTo>
                  <a:pt x="92611" y="237180"/>
                </a:lnTo>
                <a:lnTo>
                  <a:pt x="101015" y="244373"/>
                </a:lnTo>
                <a:lnTo>
                  <a:pt x="97269" y="248373"/>
                </a:lnTo>
                <a:lnTo>
                  <a:pt x="92036" y="254761"/>
                </a:lnTo>
                <a:lnTo>
                  <a:pt x="86804" y="262750"/>
                </a:lnTo>
                <a:close/>
              </a:path>
              <a:path w="259714" h="271144">
                <a:moveTo>
                  <a:pt x="242442" y="270725"/>
                </a:moveTo>
                <a:lnTo>
                  <a:pt x="216992" y="241985"/>
                </a:lnTo>
                <a:lnTo>
                  <a:pt x="192303" y="222021"/>
                </a:lnTo>
                <a:lnTo>
                  <a:pt x="196799" y="217220"/>
                </a:lnTo>
                <a:lnTo>
                  <a:pt x="200532" y="211632"/>
                </a:lnTo>
                <a:lnTo>
                  <a:pt x="204279" y="204444"/>
                </a:lnTo>
                <a:lnTo>
                  <a:pt x="210030" y="209248"/>
                </a:lnTo>
                <a:lnTo>
                  <a:pt x="216061" y="214126"/>
                </a:lnTo>
                <a:lnTo>
                  <a:pt x="228968" y="224408"/>
                </a:lnTo>
                <a:lnTo>
                  <a:pt x="235971" y="230124"/>
                </a:lnTo>
                <a:lnTo>
                  <a:pt x="243466" y="236589"/>
                </a:lnTo>
                <a:lnTo>
                  <a:pt x="251383" y="243952"/>
                </a:lnTo>
                <a:lnTo>
                  <a:pt x="259651" y="252361"/>
                </a:lnTo>
                <a:lnTo>
                  <a:pt x="242442" y="270725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2" name="object 22"/>
          <p:cNvSpPr/>
          <p:nvPr/>
        </p:nvSpPr>
        <p:spPr>
          <a:xfrm>
            <a:off x="5971565" y="1761591"/>
            <a:ext cx="250825" cy="267970"/>
          </a:xfrm>
          <a:custGeom>
            <a:avLst/>
            <a:gdLst/>
            <a:ahLst/>
            <a:cxnLst/>
            <a:rect l="l" t="t" r="r" b="b"/>
            <a:pathLst>
              <a:path w="250825" h="267969">
                <a:moveTo>
                  <a:pt x="216992" y="124587"/>
                </a:moveTo>
                <a:lnTo>
                  <a:pt x="57619" y="124587"/>
                </a:lnTo>
                <a:lnTo>
                  <a:pt x="46378" y="122801"/>
                </a:lnTo>
                <a:lnTo>
                  <a:pt x="38436" y="117497"/>
                </a:lnTo>
                <a:lnTo>
                  <a:pt x="33724" y="108749"/>
                </a:lnTo>
                <a:lnTo>
                  <a:pt x="32169" y="96634"/>
                </a:lnTo>
                <a:lnTo>
                  <a:pt x="32053" y="24033"/>
                </a:lnTo>
                <a:lnTo>
                  <a:pt x="32028" y="22688"/>
                </a:lnTo>
                <a:lnTo>
                  <a:pt x="31608" y="15176"/>
                </a:lnTo>
                <a:lnTo>
                  <a:pt x="30910" y="7664"/>
                </a:lnTo>
                <a:lnTo>
                  <a:pt x="29933" y="0"/>
                </a:lnTo>
                <a:lnTo>
                  <a:pt x="208013" y="0"/>
                </a:lnTo>
                <a:lnTo>
                  <a:pt x="207463" y="6614"/>
                </a:lnTo>
                <a:lnTo>
                  <a:pt x="206983" y="14574"/>
                </a:lnTo>
                <a:lnTo>
                  <a:pt x="206846" y="18376"/>
                </a:lnTo>
                <a:lnTo>
                  <a:pt x="53873" y="18376"/>
                </a:lnTo>
                <a:lnTo>
                  <a:pt x="53873" y="51917"/>
                </a:lnTo>
                <a:lnTo>
                  <a:pt x="206864" y="51917"/>
                </a:lnTo>
                <a:lnTo>
                  <a:pt x="206983" y="55306"/>
                </a:lnTo>
                <a:lnTo>
                  <a:pt x="207463" y="64117"/>
                </a:lnTo>
                <a:lnTo>
                  <a:pt x="208013" y="71882"/>
                </a:lnTo>
                <a:lnTo>
                  <a:pt x="53873" y="71882"/>
                </a:lnTo>
                <a:lnTo>
                  <a:pt x="53873" y="88646"/>
                </a:lnTo>
                <a:lnTo>
                  <a:pt x="55135" y="95525"/>
                </a:lnTo>
                <a:lnTo>
                  <a:pt x="58923" y="100530"/>
                </a:lnTo>
                <a:lnTo>
                  <a:pt x="65237" y="103587"/>
                </a:lnTo>
                <a:lnTo>
                  <a:pt x="74079" y="104622"/>
                </a:lnTo>
                <a:lnTo>
                  <a:pt x="236288" y="104622"/>
                </a:lnTo>
                <a:lnTo>
                  <a:pt x="234111" y="109613"/>
                </a:lnTo>
                <a:lnTo>
                  <a:pt x="230546" y="116052"/>
                </a:lnTo>
                <a:lnTo>
                  <a:pt x="227469" y="119799"/>
                </a:lnTo>
                <a:lnTo>
                  <a:pt x="223735" y="122986"/>
                </a:lnTo>
                <a:lnTo>
                  <a:pt x="216992" y="124587"/>
                </a:lnTo>
                <a:close/>
              </a:path>
              <a:path w="250825" h="267969">
                <a:moveTo>
                  <a:pt x="206864" y="51917"/>
                </a:moveTo>
                <a:lnTo>
                  <a:pt x="186321" y="51917"/>
                </a:lnTo>
                <a:lnTo>
                  <a:pt x="186321" y="18376"/>
                </a:lnTo>
                <a:lnTo>
                  <a:pt x="206846" y="18376"/>
                </a:lnTo>
                <a:lnTo>
                  <a:pt x="206691" y="22688"/>
                </a:lnTo>
                <a:lnTo>
                  <a:pt x="206514" y="35140"/>
                </a:lnTo>
                <a:lnTo>
                  <a:pt x="206643" y="45598"/>
                </a:lnTo>
                <a:lnTo>
                  <a:pt x="206864" y="51917"/>
                </a:lnTo>
                <a:close/>
              </a:path>
              <a:path w="250825" h="267969">
                <a:moveTo>
                  <a:pt x="236288" y="104622"/>
                </a:moveTo>
                <a:lnTo>
                  <a:pt x="201282" y="104622"/>
                </a:lnTo>
                <a:lnTo>
                  <a:pt x="208762" y="103022"/>
                </a:lnTo>
                <a:lnTo>
                  <a:pt x="211759" y="99834"/>
                </a:lnTo>
                <a:lnTo>
                  <a:pt x="213848" y="96511"/>
                </a:lnTo>
                <a:lnTo>
                  <a:pt x="215588" y="91243"/>
                </a:lnTo>
                <a:lnTo>
                  <a:pt x="216910" y="83879"/>
                </a:lnTo>
                <a:lnTo>
                  <a:pt x="217741" y="74269"/>
                </a:lnTo>
                <a:lnTo>
                  <a:pt x="223492" y="78762"/>
                </a:lnTo>
                <a:lnTo>
                  <a:pt x="229523" y="82657"/>
                </a:lnTo>
                <a:lnTo>
                  <a:pt x="235836" y="85953"/>
                </a:lnTo>
                <a:lnTo>
                  <a:pt x="242430" y="88646"/>
                </a:lnTo>
                <a:lnTo>
                  <a:pt x="238073" y="100530"/>
                </a:lnTo>
                <a:lnTo>
                  <a:pt x="236288" y="104622"/>
                </a:lnTo>
                <a:close/>
              </a:path>
              <a:path w="250825" h="267969">
                <a:moveTo>
                  <a:pt x="189306" y="157327"/>
                </a:moveTo>
                <a:lnTo>
                  <a:pt x="167614" y="157327"/>
                </a:lnTo>
                <a:lnTo>
                  <a:pt x="167485" y="151625"/>
                </a:lnTo>
                <a:lnTo>
                  <a:pt x="167146" y="145251"/>
                </a:lnTo>
                <a:lnTo>
                  <a:pt x="166115" y="130175"/>
                </a:lnTo>
                <a:lnTo>
                  <a:pt x="190804" y="130175"/>
                </a:lnTo>
                <a:lnTo>
                  <a:pt x="189774" y="146446"/>
                </a:lnTo>
                <a:lnTo>
                  <a:pt x="189434" y="152524"/>
                </a:lnTo>
                <a:lnTo>
                  <a:pt x="189306" y="157327"/>
                </a:lnTo>
                <a:close/>
              </a:path>
              <a:path w="250825" h="267969">
                <a:moveTo>
                  <a:pt x="0" y="176491"/>
                </a:moveTo>
                <a:lnTo>
                  <a:pt x="0" y="155727"/>
                </a:lnTo>
                <a:lnTo>
                  <a:pt x="21978" y="156827"/>
                </a:lnTo>
                <a:lnTo>
                  <a:pt x="33566" y="157190"/>
                </a:lnTo>
                <a:lnTo>
                  <a:pt x="45643" y="157327"/>
                </a:lnTo>
                <a:lnTo>
                  <a:pt x="250672" y="157327"/>
                </a:lnTo>
                <a:lnTo>
                  <a:pt x="250672" y="175691"/>
                </a:lnTo>
                <a:lnTo>
                  <a:pt x="35036" y="175704"/>
                </a:lnTo>
                <a:lnTo>
                  <a:pt x="23472" y="175791"/>
                </a:lnTo>
                <a:lnTo>
                  <a:pt x="11770" y="176029"/>
                </a:lnTo>
                <a:lnTo>
                  <a:pt x="0" y="176491"/>
                </a:lnTo>
                <a:close/>
              </a:path>
              <a:path w="250825" h="267969">
                <a:moveTo>
                  <a:pt x="250672" y="157327"/>
                </a:moveTo>
                <a:lnTo>
                  <a:pt x="211010" y="157327"/>
                </a:lnTo>
                <a:lnTo>
                  <a:pt x="219733" y="157190"/>
                </a:lnTo>
                <a:lnTo>
                  <a:pt x="229155" y="156827"/>
                </a:lnTo>
                <a:lnTo>
                  <a:pt x="250672" y="155727"/>
                </a:lnTo>
                <a:lnTo>
                  <a:pt x="250672" y="157327"/>
                </a:lnTo>
                <a:close/>
              </a:path>
              <a:path w="250825" h="267969">
                <a:moveTo>
                  <a:pt x="139179" y="267538"/>
                </a:moveTo>
                <a:lnTo>
                  <a:pt x="137341" y="260029"/>
                </a:lnTo>
                <a:lnTo>
                  <a:pt x="135153" y="252966"/>
                </a:lnTo>
                <a:lnTo>
                  <a:pt x="132546" y="246201"/>
                </a:lnTo>
                <a:lnTo>
                  <a:pt x="129451" y="239585"/>
                </a:lnTo>
                <a:lnTo>
                  <a:pt x="142065" y="239423"/>
                </a:lnTo>
                <a:lnTo>
                  <a:pt x="167614" y="229209"/>
                </a:lnTo>
                <a:lnTo>
                  <a:pt x="167614" y="175691"/>
                </a:lnTo>
                <a:lnTo>
                  <a:pt x="189306" y="175691"/>
                </a:lnTo>
                <a:lnTo>
                  <a:pt x="189306" y="226809"/>
                </a:lnTo>
                <a:lnTo>
                  <a:pt x="188617" y="236568"/>
                </a:lnTo>
                <a:lnTo>
                  <a:pt x="152214" y="264532"/>
                </a:lnTo>
                <a:lnTo>
                  <a:pt x="139179" y="267538"/>
                </a:lnTo>
                <a:close/>
              </a:path>
              <a:path w="250825" h="267969">
                <a:moveTo>
                  <a:pt x="250672" y="176491"/>
                </a:moveTo>
                <a:lnTo>
                  <a:pt x="239421" y="176029"/>
                </a:lnTo>
                <a:lnTo>
                  <a:pt x="229155" y="175791"/>
                </a:lnTo>
                <a:lnTo>
                  <a:pt x="211010" y="175691"/>
                </a:lnTo>
                <a:lnTo>
                  <a:pt x="250672" y="175691"/>
                </a:lnTo>
                <a:lnTo>
                  <a:pt x="250672" y="176491"/>
                </a:lnTo>
                <a:close/>
              </a:path>
              <a:path w="250825" h="267969">
                <a:moveTo>
                  <a:pt x="68084" y="245173"/>
                </a:moveTo>
                <a:lnTo>
                  <a:pt x="62053" y="233785"/>
                </a:lnTo>
                <a:lnTo>
                  <a:pt x="55179" y="222319"/>
                </a:lnTo>
                <a:lnTo>
                  <a:pt x="47466" y="210701"/>
                </a:lnTo>
                <a:lnTo>
                  <a:pt x="38912" y="198856"/>
                </a:lnTo>
                <a:lnTo>
                  <a:pt x="44894" y="194868"/>
                </a:lnTo>
                <a:lnTo>
                  <a:pt x="50126" y="190068"/>
                </a:lnTo>
                <a:lnTo>
                  <a:pt x="55372" y="183680"/>
                </a:lnTo>
                <a:lnTo>
                  <a:pt x="63356" y="194312"/>
                </a:lnTo>
                <a:lnTo>
                  <a:pt x="71550" y="205843"/>
                </a:lnTo>
                <a:lnTo>
                  <a:pt x="79883" y="218271"/>
                </a:lnTo>
                <a:lnTo>
                  <a:pt x="88290" y="231597"/>
                </a:lnTo>
                <a:lnTo>
                  <a:pt x="80060" y="237185"/>
                </a:lnTo>
                <a:lnTo>
                  <a:pt x="73329" y="241985"/>
                </a:lnTo>
                <a:lnTo>
                  <a:pt x="68084" y="245173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3" name="object 23"/>
          <p:cNvSpPr/>
          <p:nvPr/>
        </p:nvSpPr>
        <p:spPr>
          <a:xfrm>
            <a:off x="6257404" y="1759204"/>
            <a:ext cx="234315" cy="267970"/>
          </a:xfrm>
          <a:custGeom>
            <a:avLst/>
            <a:gdLst/>
            <a:ahLst/>
            <a:cxnLst/>
            <a:rect l="l" t="t" r="r" b="b"/>
            <a:pathLst>
              <a:path w="234314" h="267969">
                <a:moveTo>
                  <a:pt x="81559" y="267525"/>
                </a:moveTo>
                <a:lnTo>
                  <a:pt x="80142" y="260491"/>
                </a:lnTo>
                <a:lnTo>
                  <a:pt x="78095" y="253753"/>
                </a:lnTo>
                <a:lnTo>
                  <a:pt x="75347" y="247314"/>
                </a:lnTo>
                <a:lnTo>
                  <a:pt x="71831" y="241173"/>
                </a:lnTo>
                <a:lnTo>
                  <a:pt x="82609" y="241035"/>
                </a:lnTo>
                <a:lnTo>
                  <a:pt x="107746" y="233984"/>
                </a:lnTo>
                <a:lnTo>
                  <a:pt x="107746" y="43916"/>
                </a:lnTo>
                <a:lnTo>
                  <a:pt x="107618" y="33459"/>
                </a:lnTo>
                <a:lnTo>
                  <a:pt x="107278" y="22553"/>
                </a:lnTo>
                <a:lnTo>
                  <a:pt x="106684" y="8994"/>
                </a:lnTo>
                <a:lnTo>
                  <a:pt x="106248" y="0"/>
                </a:lnTo>
                <a:lnTo>
                  <a:pt x="130200" y="0"/>
                </a:lnTo>
                <a:lnTo>
                  <a:pt x="130083" y="8994"/>
                </a:lnTo>
                <a:lnTo>
                  <a:pt x="129568" y="30878"/>
                </a:lnTo>
                <a:lnTo>
                  <a:pt x="129451" y="231597"/>
                </a:lnTo>
                <a:lnTo>
                  <a:pt x="103820" y="264437"/>
                </a:lnTo>
                <a:lnTo>
                  <a:pt x="93601" y="266170"/>
                </a:lnTo>
                <a:lnTo>
                  <a:pt x="81559" y="267525"/>
                </a:lnTo>
                <a:close/>
              </a:path>
              <a:path w="234314" h="267969">
                <a:moveTo>
                  <a:pt x="22440" y="204444"/>
                </a:moveTo>
                <a:lnTo>
                  <a:pt x="15709" y="198843"/>
                </a:lnTo>
                <a:lnTo>
                  <a:pt x="7480" y="194856"/>
                </a:lnTo>
                <a:lnTo>
                  <a:pt x="0" y="193255"/>
                </a:lnTo>
                <a:lnTo>
                  <a:pt x="8553" y="175889"/>
                </a:lnTo>
                <a:lnTo>
                  <a:pt x="29184" y="123774"/>
                </a:lnTo>
                <a:lnTo>
                  <a:pt x="41278" y="82563"/>
                </a:lnTo>
                <a:lnTo>
                  <a:pt x="43395" y="73469"/>
                </a:lnTo>
                <a:lnTo>
                  <a:pt x="49989" y="76625"/>
                </a:lnTo>
                <a:lnTo>
                  <a:pt x="56302" y="78959"/>
                </a:lnTo>
                <a:lnTo>
                  <a:pt x="62333" y="80545"/>
                </a:lnTo>
                <a:lnTo>
                  <a:pt x="68084" y="81457"/>
                </a:lnTo>
                <a:lnTo>
                  <a:pt x="63212" y="96430"/>
                </a:lnTo>
                <a:lnTo>
                  <a:pt x="51780" y="129972"/>
                </a:lnTo>
                <a:lnTo>
                  <a:pt x="45643" y="148539"/>
                </a:lnTo>
                <a:lnTo>
                  <a:pt x="39178" y="166030"/>
                </a:lnTo>
                <a:lnTo>
                  <a:pt x="33204" y="181278"/>
                </a:lnTo>
                <a:lnTo>
                  <a:pt x="27648" y="194132"/>
                </a:lnTo>
                <a:lnTo>
                  <a:pt x="22440" y="204444"/>
                </a:lnTo>
                <a:close/>
              </a:path>
              <a:path w="234314" h="267969">
                <a:moveTo>
                  <a:pt x="212509" y="196456"/>
                </a:moveTo>
                <a:lnTo>
                  <a:pt x="203096" y="170675"/>
                </a:lnTo>
                <a:lnTo>
                  <a:pt x="191649" y="143546"/>
                </a:lnTo>
                <a:lnTo>
                  <a:pt x="178097" y="114919"/>
                </a:lnTo>
                <a:lnTo>
                  <a:pt x="162369" y="84645"/>
                </a:lnTo>
                <a:lnTo>
                  <a:pt x="167614" y="82257"/>
                </a:lnTo>
                <a:lnTo>
                  <a:pt x="174345" y="77457"/>
                </a:lnTo>
                <a:lnTo>
                  <a:pt x="181825" y="71869"/>
                </a:lnTo>
                <a:lnTo>
                  <a:pt x="201480" y="110490"/>
                </a:lnTo>
                <a:lnTo>
                  <a:pt x="216714" y="142446"/>
                </a:lnTo>
                <a:lnTo>
                  <a:pt x="227597" y="167663"/>
                </a:lnTo>
                <a:lnTo>
                  <a:pt x="234200" y="186067"/>
                </a:lnTo>
                <a:lnTo>
                  <a:pt x="226720" y="187667"/>
                </a:lnTo>
                <a:lnTo>
                  <a:pt x="219240" y="190868"/>
                </a:lnTo>
                <a:lnTo>
                  <a:pt x="212509" y="196456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4" name="object 24"/>
          <p:cNvSpPr/>
          <p:nvPr/>
        </p:nvSpPr>
        <p:spPr>
          <a:xfrm>
            <a:off x="6524535" y="1762391"/>
            <a:ext cx="257810" cy="256540"/>
          </a:xfrm>
          <a:custGeom>
            <a:avLst/>
            <a:gdLst/>
            <a:ahLst/>
            <a:cxnLst/>
            <a:rect l="l" t="t" r="r" b="b"/>
            <a:pathLst>
              <a:path w="257809" h="256539">
                <a:moveTo>
                  <a:pt x="8978" y="118999"/>
                </a:moveTo>
                <a:lnTo>
                  <a:pt x="6631" y="111810"/>
                </a:lnTo>
                <a:lnTo>
                  <a:pt x="4484" y="105716"/>
                </a:lnTo>
                <a:lnTo>
                  <a:pt x="2240" y="99787"/>
                </a:lnTo>
                <a:lnTo>
                  <a:pt x="0" y="94234"/>
                </a:lnTo>
                <a:lnTo>
                  <a:pt x="5059" y="87807"/>
                </a:lnTo>
                <a:lnTo>
                  <a:pt x="26723" y="43350"/>
                </a:lnTo>
                <a:lnTo>
                  <a:pt x="40398" y="0"/>
                </a:lnTo>
                <a:lnTo>
                  <a:pt x="46572" y="3442"/>
                </a:lnTo>
                <a:lnTo>
                  <a:pt x="52749" y="6588"/>
                </a:lnTo>
                <a:lnTo>
                  <a:pt x="58926" y="9433"/>
                </a:lnTo>
                <a:lnTo>
                  <a:pt x="65100" y="11976"/>
                </a:lnTo>
                <a:lnTo>
                  <a:pt x="60489" y="18879"/>
                </a:lnTo>
                <a:lnTo>
                  <a:pt x="55741" y="26457"/>
                </a:lnTo>
                <a:lnTo>
                  <a:pt x="50996" y="34782"/>
                </a:lnTo>
                <a:lnTo>
                  <a:pt x="46393" y="43929"/>
                </a:lnTo>
                <a:lnTo>
                  <a:pt x="41478" y="54259"/>
                </a:lnTo>
                <a:lnTo>
                  <a:pt x="35723" y="66086"/>
                </a:lnTo>
                <a:lnTo>
                  <a:pt x="29128" y="79410"/>
                </a:lnTo>
                <a:lnTo>
                  <a:pt x="21691" y="94234"/>
                </a:lnTo>
                <a:lnTo>
                  <a:pt x="79733" y="94234"/>
                </a:lnTo>
                <a:lnTo>
                  <a:pt x="74828" y="103022"/>
                </a:lnTo>
                <a:lnTo>
                  <a:pt x="71081" y="109410"/>
                </a:lnTo>
                <a:lnTo>
                  <a:pt x="45643" y="109410"/>
                </a:lnTo>
                <a:lnTo>
                  <a:pt x="39649" y="110210"/>
                </a:lnTo>
                <a:lnTo>
                  <a:pt x="31419" y="111810"/>
                </a:lnTo>
                <a:lnTo>
                  <a:pt x="23939" y="112610"/>
                </a:lnTo>
                <a:lnTo>
                  <a:pt x="15709" y="114998"/>
                </a:lnTo>
                <a:lnTo>
                  <a:pt x="8978" y="118999"/>
                </a:lnTo>
                <a:close/>
              </a:path>
              <a:path w="257809" h="256539">
                <a:moveTo>
                  <a:pt x="139179" y="235597"/>
                </a:moveTo>
                <a:lnTo>
                  <a:pt x="118973" y="235597"/>
                </a:lnTo>
                <a:lnTo>
                  <a:pt x="118930" y="56705"/>
                </a:lnTo>
                <a:lnTo>
                  <a:pt x="118815" y="47392"/>
                </a:lnTo>
                <a:lnTo>
                  <a:pt x="118411" y="36937"/>
                </a:lnTo>
                <a:lnTo>
                  <a:pt x="117709" y="28128"/>
                </a:lnTo>
                <a:lnTo>
                  <a:pt x="116725" y="21564"/>
                </a:lnTo>
                <a:lnTo>
                  <a:pt x="231216" y="21564"/>
                </a:lnTo>
                <a:lnTo>
                  <a:pt x="230665" y="27678"/>
                </a:lnTo>
                <a:lnTo>
                  <a:pt x="230167" y="36937"/>
                </a:lnTo>
                <a:lnTo>
                  <a:pt x="230075" y="39928"/>
                </a:lnTo>
                <a:lnTo>
                  <a:pt x="139179" y="39928"/>
                </a:lnTo>
                <a:lnTo>
                  <a:pt x="139179" y="91046"/>
                </a:lnTo>
                <a:lnTo>
                  <a:pt x="229717" y="91046"/>
                </a:lnTo>
                <a:lnTo>
                  <a:pt x="229717" y="109410"/>
                </a:lnTo>
                <a:lnTo>
                  <a:pt x="139179" y="109410"/>
                </a:lnTo>
                <a:lnTo>
                  <a:pt x="139179" y="157327"/>
                </a:lnTo>
                <a:lnTo>
                  <a:pt x="229717" y="157327"/>
                </a:lnTo>
                <a:lnTo>
                  <a:pt x="229717" y="177292"/>
                </a:lnTo>
                <a:lnTo>
                  <a:pt x="139179" y="177292"/>
                </a:lnTo>
                <a:lnTo>
                  <a:pt x="139179" y="235597"/>
                </a:lnTo>
                <a:close/>
              </a:path>
              <a:path w="257809" h="256539">
                <a:moveTo>
                  <a:pt x="229717" y="91046"/>
                </a:moveTo>
                <a:lnTo>
                  <a:pt x="209511" y="91046"/>
                </a:lnTo>
                <a:lnTo>
                  <a:pt x="209511" y="39928"/>
                </a:lnTo>
                <a:lnTo>
                  <a:pt x="230075" y="39928"/>
                </a:lnTo>
                <a:lnTo>
                  <a:pt x="229842" y="47842"/>
                </a:lnTo>
                <a:lnTo>
                  <a:pt x="229717" y="91046"/>
                </a:lnTo>
                <a:close/>
              </a:path>
              <a:path w="257809" h="256539">
                <a:moveTo>
                  <a:pt x="79733" y="94234"/>
                </a:moveTo>
                <a:lnTo>
                  <a:pt x="21691" y="94234"/>
                </a:lnTo>
                <a:lnTo>
                  <a:pt x="35725" y="94133"/>
                </a:lnTo>
                <a:lnTo>
                  <a:pt x="45683" y="93896"/>
                </a:lnTo>
                <a:lnTo>
                  <a:pt x="70662" y="61324"/>
                </a:lnTo>
                <a:lnTo>
                  <a:pt x="73329" y="51117"/>
                </a:lnTo>
                <a:lnTo>
                  <a:pt x="77382" y="54708"/>
                </a:lnTo>
                <a:lnTo>
                  <a:pt x="82770" y="58300"/>
                </a:lnTo>
                <a:lnTo>
                  <a:pt x="89422" y="61895"/>
                </a:lnTo>
                <a:lnTo>
                  <a:pt x="97269" y="65493"/>
                </a:lnTo>
                <a:lnTo>
                  <a:pt x="92080" y="73600"/>
                </a:lnTo>
                <a:lnTo>
                  <a:pt x="86610" y="82457"/>
                </a:lnTo>
                <a:lnTo>
                  <a:pt x="80860" y="92215"/>
                </a:lnTo>
                <a:lnTo>
                  <a:pt x="79733" y="94234"/>
                </a:lnTo>
                <a:close/>
              </a:path>
              <a:path w="257809" h="256539">
                <a:moveTo>
                  <a:pt x="14960" y="187680"/>
                </a:moveTo>
                <a:lnTo>
                  <a:pt x="14106" y="181676"/>
                </a:lnTo>
                <a:lnTo>
                  <a:pt x="12620" y="175598"/>
                </a:lnTo>
                <a:lnTo>
                  <a:pt x="10435" y="169369"/>
                </a:lnTo>
                <a:lnTo>
                  <a:pt x="7480" y="162915"/>
                </a:lnTo>
                <a:lnTo>
                  <a:pt x="13512" y="160049"/>
                </a:lnTo>
                <a:lnTo>
                  <a:pt x="40028" y="128776"/>
                </a:lnTo>
                <a:lnTo>
                  <a:pt x="50126" y="109410"/>
                </a:lnTo>
                <a:lnTo>
                  <a:pt x="71081" y="109410"/>
                </a:lnTo>
                <a:lnTo>
                  <a:pt x="67977" y="114702"/>
                </a:lnTo>
                <a:lnTo>
                  <a:pt x="50621" y="143454"/>
                </a:lnTo>
                <a:lnTo>
                  <a:pt x="40398" y="160528"/>
                </a:lnTo>
                <a:lnTo>
                  <a:pt x="95770" y="160528"/>
                </a:lnTo>
                <a:lnTo>
                  <a:pt x="95770" y="173304"/>
                </a:lnTo>
                <a:lnTo>
                  <a:pt x="88359" y="174052"/>
                </a:lnTo>
                <a:lnTo>
                  <a:pt x="79686" y="175098"/>
                </a:lnTo>
                <a:lnTo>
                  <a:pt x="36475" y="182286"/>
                </a:lnTo>
                <a:lnTo>
                  <a:pt x="25649" y="184832"/>
                </a:lnTo>
                <a:lnTo>
                  <a:pt x="14960" y="187680"/>
                </a:lnTo>
                <a:close/>
              </a:path>
              <a:path w="257809" h="256539">
                <a:moveTo>
                  <a:pt x="229717" y="157327"/>
                </a:moveTo>
                <a:lnTo>
                  <a:pt x="209511" y="157327"/>
                </a:lnTo>
                <a:lnTo>
                  <a:pt x="209511" y="109410"/>
                </a:lnTo>
                <a:lnTo>
                  <a:pt x="229717" y="109410"/>
                </a:lnTo>
                <a:lnTo>
                  <a:pt x="229717" y="157327"/>
                </a:lnTo>
                <a:close/>
              </a:path>
              <a:path w="257809" h="256539">
                <a:moveTo>
                  <a:pt x="95770" y="160528"/>
                </a:moveTo>
                <a:lnTo>
                  <a:pt x="40398" y="160528"/>
                </a:lnTo>
                <a:lnTo>
                  <a:pt x="56946" y="158740"/>
                </a:lnTo>
                <a:lnTo>
                  <a:pt x="95770" y="154139"/>
                </a:lnTo>
                <a:lnTo>
                  <a:pt x="95770" y="160528"/>
                </a:lnTo>
                <a:close/>
              </a:path>
              <a:path w="257809" h="256539">
                <a:moveTo>
                  <a:pt x="229717" y="235597"/>
                </a:moveTo>
                <a:lnTo>
                  <a:pt x="209511" y="235597"/>
                </a:lnTo>
                <a:lnTo>
                  <a:pt x="209511" y="177292"/>
                </a:lnTo>
                <a:lnTo>
                  <a:pt x="229717" y="177292"/>
                </a:lnTo>
                <a:lnTo>
                  <a:pt x="229717" y="235597"/>
                </a:lnTo>
                <a:close/>
              </a:path>
              <a:path w="257809" h="256539">
                <a:moveTo>
                  <a:pt x="9728" y="250761"/>
                </a:moveTo>
                <a:lnTo>
                  <a:pt x="7901" y="245084"/>
                </a:lnTo>
                <a:lnTo>
                  <a:pt x="5795" y="238885"/>
                </a:lnTo>
                <a:lnTo>
                  <a:pt x="3411" y="232235"/>
                </a:lnTo>
                <a:lnTo>
                  <a:pt x="749" y="225209"/>
                </a:lnTo>
                <a:lnTo>
                  <a:pt x="14528" y="223423"/>
                </a:lnTo>
                <a:lnTo>
                  <a:pt x="25715" y="221715"/>
                </a:lnTo>
                <a:lnTo>
                  <a:pt x="34519" y="220156"/>
                </a:lnTo>
                <a:lnTo>
                  <a:pt x="41147" y="218821"/>
                </a:lnTo>
                <a:lnTo>
                  <a:pt x="48179" y="217310"/>
                </a:lnTo>
                <a:lnTo>
                  <a:pt x="93535" y="208445"/>
                </a:lnTo>
                <a:lnTo>
                  <a:pt x="93535" y="228409"/>
                </a:lnTo>
                <a:lnTo>
                  <a:pt x="82752" y="230339"/>
                </a:lnTo>
                <a:lnTo>
                  <a:pt x="71831" y="232497"/>
                </a:lnTo>
                <a:lnTo>
                  <a:pt x="29365" y="243078"/>
                </a:lnTo>
                <a:lnTo>
                  <a:pt x="19405" y="246732"/>
                </a:lnTo>
                <a:lnTo>
                  <a:pt x="9728" y="250761"/>
                </a:lnTo>
                <a:close/>
              </a:path>
              <a:path w="257809" h="256539">
                <a:moveTo>
                  <a:pt x="95021" y="256362"/>
                </a:moveTo>
                <a:lnTo>
                  <a:pt x="95021" y="233997"/>
                </a:lnTo>
                <a:lnTo>
                  <a:pt x="104075" y="234804"/>
                </a:lnTo>
                <a:lnTo>
                  <a:pt x="112242" y="235597"/>
                </a:lnTo>
                <a:lnTo>
                  <a:pt x="257403" y="235597"/>
                </a:lnTo>
                <a:lnTo>
                  <a:pt x="257403" y="254762"/>
                </a:lnTo>
                <a:lnTo>
                  <a:pt x="133184" y="254762"/>
                </a:lnTo>
                <a:lnTo>
                  <a:pt x="122383" y="254899"/>
                </a:lnTo>
                <a:lnTo>
                  <a:pt x="112421" y="255262"/>
                </a:lnTo>
                <a:lnTo>
                  <a:pt x="103300" y="255774"/>
                </a:lnTo>
                <a:lnTo>
                  <a:pt x="95021" y="256362"/>
                </a:lnTo>
                <a:close/>
              </a:path>
              <a:path w="257809" h="256539">
                <a:moveTo>
                  <a:pt x="257403" y="235597"/>
                </a:moveTo>
                <a:lnTo>
                  <a:pt x="229717" y="235597"/>
                </a:lnTo>
                <a:lnTo>
                  <a:pt x="236884" y="235460"/>
                </a:lnTo>
                <a:lnTo>
                  <a:pt x="243841" y="235097"/>
                </a:lnTo>
                <a:lnTo>
                  <a:pt x="250657" y="234585"/>
                </a:lnTo>
                <a:lnTo>
                  <a:pt x="257403" y="233997"/>
                </a:lnTo>
                <a:lnTo>
                  <a:pt x="257403" y="235597"/>
                </a:lnTo>
                <a:close/>
              </a:path>
              <a:path w="257809" h="256539">
                <a:moveTo>
                  <a:pt x="257403" y="256362"/>
                </a:moveTo>
                <a:lnTo>
                  <a:pt x="248679" y="255774"/>
                </a:lnTo>
                <a:lnTo>
                  <a:pt x="239253" y="255262"/>
                </a:lnTo>
                <a:lnTo>
                  <a:pt x="228987" y="254899"/>
                </a:lnTo>
                <a:lnTo>
                  <a:pt x="217741" y="254762"/>
                </a:lnTo>
                <a:lnTo>
                  <a:pt x="257403" y="254762"/>
                </a:lnTo>
                <a:lnTo>
                  <a:pt x="257403" y="256362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5" name="object 25"/>
          <p:cNvSpPr/>
          <p:nvPr/>
        </p:nvSpPr>
        <p:spPr>
          <a:xfrm>
            <a:off x="6825335" y="1761591"/>
            <a:ext cx="77825" cy="24997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6" name="object 26"/>
          <p:cNvSpPr/>
          <p:nvPr/>
        </p:nvSpPr>
        <p:spPr>
          <a:xfrm>
            <a:off x="2682176" y="2191245"/>
            <a:ext cx="2028189" cy="946150"/>
          </a:xfrm>
          <a:custGeom>
            <a:avLst/>
            <a:gdLst/>
            <a:ahLst/>
            <a:cxnLst/>
            <a:rect l="l" t="t" r="r" b="b"/>
            <a:pathLst>
              <a:path w="2028189" h="946150">
                <a:moveTo>
                  <a:pt x="27245" y="927824"/>
                </a:moveTo>
                <a:lnTo>
                  <a:pt x="17589" y="926592"/>
                </a:lnTo>
                <a:lnTo>
                  <a:pt x="23707" y="917805"/>
                </a:lnTo>
                <a:lnTo>
                  <a:pt x="2024062" y="0"/>
                </a:lnTo>
                <a:lnTo>
                  <a:pt x="2027809" y="9588"/>
                </a:lnTo>
                <a:lnTo>
                  <a:pt x="27245" y="927824"/>
                </a:lnTo>
                <a:close/>
              </a:path>
              <a:path w="2028189" h="946150">
                <a:moveTo>
                  <a:pt x="80073" y="945553"/>
                </a:moveTo>
                <a:lnTo>
                  <a:pt x="77076" y="944753"/>
                </a:lnTo>
                <a:lnTo>
                  <a:pt x="0" y="935177"/>
                </a:lnTo>
                <a:lnTo>
                  <a:pt x="46393" y="868095"/>
                </a:lnTo>
                <a:lnTo>
                  <a:pt x="47891" y="865695"/>
                </a:lnTo>
                <a:lnTo>
                  <a:pt x="50888" y="864895"/>
                </a:lnTo>
                <a:lnTo>
                  <a:pt x="53124" y="866495"/>
                </a:lnTo>
                <a:lnTo>
                  <a:pt x="55372" y="868895"/>
                </a:lnTo>
                <a:lnTo>
                  <a:pt x="56121" y="872083"/>
                </a:lnTo>
                <a:lnTo>
                  <a:pt x="53873" y="874483"/>
                </a:lnTo>
                <a:lnTo>
                  <a:pt x="23707" y="917805"/>
                </a:lnTo>
                <a:lnTo>
                  <a:pt x="6743" y="925588"/>
                </a:lnTo>
                <a:lnTo>
                  <a:pt x="11226" y="935177"/>
                </a:lnTo>
                <a:lnTo>
                  <a:pt x="81374" y="935177"/>
                </a:lnTo>
                <a:lnTo>
                  <a:pt x="83058" y="937564"/>
                </a:lnTo>
                <a:lnTo>
                  <a:pt x="83058" y="939965"/>
                </a:lnTo>
                <a:lnTo>
                  <a:pt x="82308" y="943165"/>
                </a:lnTo>
                <a:lnTo>
                  <a:pt x="80073" y="945553"/>
                </a:lnTo>
                <a:close/>
              </a:path>
              <a:path w="2028189" h="946150">
                <a:moveTo>
                  <a:pt x="12725" y="933577"/>
                </a:moveTo>
                <a:lnTo>
                  <a:pt x="9728" y="925588"/>
                </a:lnTo>
                <a:lnTo>
                  <a:pt x="17589" y="926592"/>
                </a:lnTo>
                <a:lnTo>
                  <a:pt x="12725" y="933577"/>
                </a:lnTo>
                <a:close/>
              </a:path>
              <a:path w="2028189" h="946150">
                <a:moveTo>
                  <a:pt x="81374" y="935177"/>
                </a:moveTo>
                <a:lnTo>
                  <a:pt x="11226" y="935177"/>
                </a:lnTo>
                <a:lnTo>
                  <a:pt x="27245" y="927824"/>
                </a:lnTo>
                <a:lnTo>
                  <a:pt x="78574" y="934377"/>
                </a:lnTo>
                <a:lnTo>
                  <a:pt x="80810" y="934377"/>
                </a:lnTo>
                <a:lnTo>
                  <a:pt x="81374" y="935177"/>
                </a:lnTo>
                <a:close/>
              </a:path>
            </a:pathLst>
          </a:custGeom>
          <a:solidFill>
            <a:srgbClr val="006FC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7" name="object 27"/>
          <p:cNvSpPr/>
          <p:nvPr/>
        </p:nvSpPr>
        <p:spPr>
          <a:xfrm>
            <a:off x="2008733" y="3128022"/>
            <a:ext cx="1327150" cy="1693545"/>
          </a:xfrm>
          <a:custGeom>
            <a:avLst/>
            <a:gdLst/>
            <a:ahLst/>
            <a:cxnLst/>
            <a:rect l="l" t="t" r="r" b="b"/>
            <a:pathLst>
              <a:path w="1327150" h="1693545">
                <a:moveTo>
                  <a:pt x="0" y="0"/>
                </a:moveTo>
                <a:lnTo>
                  <a:pt x="1326680" y="0"/>
                </a:lnTo>
                <a:lnTo>
                  <a:pt x="1326680" y="1693049"/>
                </a:lnTo>
                <a:lnTo>
                  <a:pt x="0" y="1693049"/>
                </a:lnTo>
                <a:lnTo>
                  <a:pt x="0" y="0"/>
                </a:lnTo>
                <a:close/>
              </a:path>
            </a:pathLst>
          </a:custGeom>
          <a:solidFill>
            <a:srgbClr val="F4B083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8" name="object 28"/>
          <p:cNvSpPr/>
          <p:nvPr/>
        </p:nvSpPr>
        <p:spPr>
          <a:xfrm>
            <a:off x="2377630" y="3717391"/>
            <a:ext cx="178092" cy="191668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9" name="object 29"/>
          <p:cNvSpPr/>
          <p:nvPr/>
        </p:nvSpPr>
        <p:spPr>
          <a:xfrm>
            <a:off x="2581160" y="3720579"/>
            <a:ext cx="379374" cy="190868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0" name="object 30"/>
          <p:cNvSpPr/>
          <p:nvPr/>
        </p:nvSpPr>
        <p:spPr>
          <a:xfrm>
            <a:off x="2193556" y="4103916"/>
            <a:ext cx="177342" cy="178892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1" name="object 31"/>
          <p:cNvSpPr/>
          <p:nvPr/>
        </p:nvSpPr>
        <p:spPr>
          <a:xfrm>
            <a:off x="2390355" y="4102315"/>
            <a:ext cx="181825" cy="190868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2" name="object 32"/>
          <p:cNvSpPr/>
          <p:nvPr/>
        </p:nvSpPr>
        <p:spPr>
          <a:xfrm>
            <a:off x="2603614" y="4167809"/>
            <a:ext cx="27940" cy="29209"/>
          </a:xfrm>
          <a:custGeom>
            <a:avLst/>
            <a:gdLst/>
            <a:ahLst/>
            <a:cxnLst/>
            <a:rect l="l" t="t" r="r" b="b"/>
            <a:pathLst>
              <a:path w="27939" h="29210">
                <a:moveTo>
                  <a:pt x="27686" y="28752"/>
                </a:moveTo>
                <a:lnTo>
                  <a:pt x="0" y="28752"/>
                </a:lnTo>
                <a:lnTo>
                  <a:pt x="0" y="0"/>
                </a:lnTo>
                <a:lnTo>
                  <a:pt x="27686" y="0"/>
                </a:lnTo>
                <a:lnTo>
                  <a:pt x="27686" y="28752"/>
                </a:lnTo>
                <a:close/>
              </a:path>
            </a:pathLst>
          </a:custGeom>
          <a:solidFill>
            <a:srgbClr val="40404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3" name="object 33"/>
          <p:cNvSpPr/>
          <p:nvPr/>
        </p:nvSpPr>
        <p:spPr>
          <a:xfrm>
            <a:off x="2603614" y="4248467"/>
            <a:ext cx="27940" cy="29845"/>
          </a:xfrm>
          <a:custGeom>
            <a:avLst/>
            <a:gdLst/>
            <a:ahLst/>
            <a:cxnLst/>
            <a:rect l="l" t="t" r="r" b="b"/>
            <a:pathLst>
              <a:path w="27939" h="29845">
                <a:moveTo>
                  <a:pt x="27686" y="29552"/>
                </a:moveTo>
                <a:lnTo>
                  <a:pt x="0" y="29552"/>
                </a:lnTo>
                <a:lnTo>
                  <a:pt x="0" y="0"/>
                </a:lnTo>
                <a:lnTo>
                  <a:pt x="27686" y="0"/>
                </a:lnTo>
                <a:lnTo>
                  <a:pt x="27686" y="29552"/>
                </a:lnTo>
                <a:close/>
              </a:path>
            </a:pathLst>
          </a:custGeom>
          <a:solidFill>
            <a:srgbClr val="40404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4" name="object 34"/>
          <p:cNvSpPr/>
          <p:nvPr/>
        </p:nvSpPr>
        <p:spPr>
          <a:xfrm>
            <a:off x="2673946" y="4123054"/>
            <a:ext cx="118745" cy="0"/>
          </a:xfrm>
          <a:custGeom>
            <a:avLst/>
            <a:gdLst/>
            <a:ahLst/>
            <a:cxnLst/>
            <a:rect l="l" t="t" r="r" b="b"/>
            <a:pathLst>
              <a:path w="118744">
                <a:moveTo>
                  <a:pt x="0" y="0"/>
                </a:moveTo>
                <a:lnTo>
                  <a:pt x="118422" y="0"/>
                </a:lnTo>
              </a:path>
            </a:pathLst>
          </a:custGeom>
          <a:ln w="3175">
            <a:solidFill>
              <a:srgbClr val="40404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5" name="object 35"/>
          <p:cNvSpPr/>
          <p:nvPr/>
        </p:nvSpPr>
        <p:spPr>
          <a:xfrm>
            <a:off x="2673946" y="4130675"/>
            <a:ext cx="153035" cy="0"/>
          </a:xfrm>
          <a:custGeom>
            <a:avLst/>
            <a:gdLst/>
            <a:ahLst/>
            <a:cxnLst/>
            <a:rect l="l" t="t" r="r" b="b"/>
            <a:pathLst>
              <a:path w="153035">
                <a:moveTo>
                  <a:pt x="0" y="0"/>
                </a:moveTo>
                <a:lnTo>
                  <a:pt x="152654" y="0"/>
                </a:lnTo>
              </a:path>
            </a:pathLst>
          </a:custGeom>
          <a:ln w="13969">
            <a:solidFill>
              <a:srgbClr val="40404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6" name="object 36"/>
          <p:cNvSpPr/>
          <p:nvPr/>
        </p:nvSpPr>
        <p:spPr>
          <a:xfrm>
            <a:off x="2804910" y="4122420"/>
            <a:ext cx="22225" cy="1270"/>
          </a:xfrm>
          <a:custGeom>
            <a:avLst/>
            <a:gdLst/>
            <a:ahLst/>
            <a:cxnLst/>
            <a:rect l="l" t="t" r="r" b="b"/>
            <a:pathLst>
              <a:path w="22225" h="1270">
                <a:moveTo>
                  <a:pt x="0" y="0"/>
                </a:moveTo>
                <a:lnTo>
                  <a:pt x="21690" y="0"/>
                </a:lnTo>
                <a:lnTo>
                  <a:pt x="21690" y="1270"/>
                </a:lnTo>
                <a:lnTo>
                  <a:pt x="0" y="1270"/>
                </a:lnTo>
                <a:lnTo>
                  <a:pt x="0" y="0"/>
                </a:lnTo>
                <a:close/>
              </a:path>
            </a:pathLst>
          </a:custGeom>
          <a:solidFill>
            <a:srgbClr val="40404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7" name="object 37"/>
          <p:cNvSpPr/>
          <p:nvPr/>
        </p:nvSpPr>
        <p:spPr>
          <a:xfrm>
            <a:off x="2742793" y="4137456"/>
            <a:ext cx="15875" cy="52069"/>
          </a:xfrm>
          <a:custGeom>
            <a:avLst/>
            <a:gdLst/>
            <a:ahLst/>
            <a:cxnLst/>
            <a:rect l="l" t="t" r="r" b="b"/>
            <a:pathLst>
              <a:path w="15875" h="52070">
                <a:moveTo>
                  <a:pt x="15709" y="51917"/>
                </a:moveTo>
                <a:lnTo>
                  <a:pt x="0" y="51917"/>
                </a:lnTo>
                <a:lnTo>
                  <a:pt x="0" y="0"/>
                </a:lnTo>
                <a:lnTo>
                  <a:pt x="15709" y="0"/>
                </a:lnTo>
                <a:lnTo>
                  <a:pt x="15709" y="51917"/>
                </a:lnTo>
                <a:close/>
              </a:path>
            </a:pathLst>
          </a:custGeom>
          <a:solidFill>
            <a:srgbClr val="40404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8" name="object 38"/>
          <p:cNvSpPr/>
          <p:nvPr/>
        </p:nvSpPr>
        <p:spPr>
          <a:xfrm>
            <a:off x="2795917" y="4137456"/>
            <a:ext cx="31115" cy="1270"/>
          </a:xfrm>
          <a:custGeom>
            <a:avLst/>
            <a:gdLst/>
            <a:ahLst/>
            <a:cxnLst/>
            <a:rect l="l" t="t" r="r" b="b"/>
            <a:pathLst>
              <a:path w="31114" h="1270">
                <a:moveTo>
                  <a:pt x="30683" y="800"/>
                </a:moveTo>
                <a:lnTo>
                  <a:pt x="23258" y="675"/>
                </a:lnTo>
                <a:lnTo>
                  <a:pt x="7846" y="125"/>
                </a:lnTo>
                <a:lnTo>
                  <a:pt x="0" y="0"/>
                </a:lnTo>
                <a:lnTo>
                  <a:pt x="30683" y="0"/>
                </a:lnTo>
                <a:lnTo>
                  <a:pt x="30683" y="800"/>
                </a:lnTo>
                <a:close/>
              </a:path>
            </a:pathLst>
          </a:custGeom>
          <a:solidFill>
            <a:srgbClr val="40404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9" name="object 39"/>
          <p:cNvSpPr/>
          <p:nvPr/>
        </p:nvSpPr>
        <p:spPr>
          <a:xfrm>
            <a:off x="2686672" y="4188459"/>
            <a:ext cx="20320" cy="1270"/>
          </a:xfrm>
          <a:custGeom>
            <a:avLst/>
            <a:gdLst/>
            <a:ahLst/>
            <a:cxnLst/>
            <a:rect l="l" t="t" r="r" b="b"/>
            <a:pathLst>
              <a:path w="20319" h="1270">
                <a:moveTo>
                  <a:pt x="0" y="0"/>
                </a:moveTo>
                <a:lnTo>
                  <a:pt x="19807" y="0"/>
                </a:lnTo>
                <a:lnTo>
                  <a:pt x="19807" y="1270"/>
                </a:lnTo>
                <a:lnTo>
                  <a:pt x="0" y="1270"/>
                </a:lnTo>
                <a:lnTo>
                  <a:pt x="0" y="0"/>
                </a:lnTo>
                <a:close/>
              </a:path>
            </a:pathLst>
          </a:custGeom>
          <a:solidFill>
            <a:srgbClr val="40404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0" name="object 40"/>
          <p:cNvSpPr/>
          <p:nvPr/>
        </p:nvSpPr>
        <p:spPr>
          <a:xfrm>
            <a:off x="2686672" y="4197350"/>
            <a:ext cx="127635" cy="0"/>
          </a:xfrm>
          <a:custGeom>
            <a:avLst/>
            <a:gdLst/>
            <a:ahLst/>
            <a:cxnLst/>
            <a:rect l="l" t="t" r="r" b="b"/>
            <a:pathLst>
              <a:path w="127635">
                <a:moveTo>
                  <a:pt x="0" y="0"/>
                </a:moveTo>
                <a:lnTo>
                  <a:pt x="127203" y="0"/>
                </a:lnTo>
              </a:path>
            </a:pathLst>
          </a:custGeom>
          <a:ln w="15239">
            <a:solidFill>
              <a:srgbClr val="40404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41" name="object 41"/>
          <p:cNvSpPr/>
          <p:nvPr/>
        </p:nvSpPr>
        <p:spPr>
          <a:xfrm>
            <a:off x="2742793" y="4204538"/>
            <a:ext cx="15875" cy="63500"/>
          </a:xfrm>
          <a:custGeom>
            <a:avLst/>
            <a:gdLst/>
            <a:ahLst/>
            <a:cxnLst/>
            <a:rect l="l" t="t" r="r" b="b"/>
            <a:pathLst>
              <a:path w="15875" h="63500">
                <a:moveTo>
                  <a:pt x="15709" y="63093"/>
                </a:moveTo>
                <a:lnTo>
                  <a:pt x="0" y="63093"/>
                </a:lnTo>
                <a:lnTo>
                  <a:pt x="0" y="0"/>
                </a:lnTo>
                <a:lnTo>
                  <a:pt x="15709" y="0"/>
                </a:lnTo>
                <a:lnTo>
                  <a:pt x="15709" y="63093"/>
                </a:lnTo>
                <a:close/>
              </a:path>
            </a:pathLst>
          </a:custGeom>
          <a:solidFill>
            <a:srgbClr val="40404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2" name="object 42"/>
          <p:cNvSpPr/>
          <p:nvPr/>
        </p:nvSpPr>
        <p:spPr>
          <a:xfrm>
            <a:off x="2787688" y="4204538"/>
            <a:ext cx="26670" cy="1270"/>
          </a:xfrm>
          <a:custGeom>
            <a:avLst/>
            <a:gdLst/>
            <a:ahLst/>
            <a:cxnLst/>
            <a:rect l="l" t="t" r="r" b="b"/>
            <a:pathLst>
              <a:path w="26669" h="1270">
                <a:moveTo>
                  <a:pt x="26187" y="800"/>
                </a:moveTo>
                <a:lnTo>
                  <a:pt x="19464" y="337"/>
                </a:lnTo>
                <a:lnTo>
                  <a:pt x="12812" y="100"/>
                </a:lnTo>
                <a:lnTo>
                  <a:pt x="6300" y="12"/>
                </a:lnTo>
                <a:lnTo>
                  <a:pt x="0" y="0"/>
                </a:lnTo>
                <a:lnTo>
                  <a:pt x="26187" y="0"/>
                </a:lnTo>
                <a:lnTo>
                  <a:pt x="26187" y="800"/>
                </a:lnTo>
                <a:close/>
              </a:path>
            </a:pathLst>
          </a:custGeom>
          <a:solidFill>
            <a:srgbClr val="40404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3" name="object 43"/>
          <p:cNvSpPr/>
          <p:nvPr/>
        </p:nvSpPr>
        <p:spPr>
          <a:xfrm>
            <a:off x="2662720" y="4274820"/>
            <a:ext cx="174625" cy="0"/>
          </a:xfrm>
          <a:custGeom>
            <a:avLst/>
            <a:gdLst/>
            <a:ahLst/>
            <a:cxnLst/>
            <a:rect l="l" t="t" r="r" b="b"/>
            <a:pathLst>
              <a:path w="174625">
                <a:moveTo>
                  <a:pt x="0" y="0"/>
                </a:moveTo>
                <a:lnTo>
                  <a:pt x="174345" y="0"/>
                </a:lnTo>
              </a:path>
            </a:pathLst>
          </a:custGeom>
          <a:ln w="15240">
            <a:solidFill>
              <a:srgbClr val="40404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44" name="object 44"/>
          <p:cNvSpPr/>
          <p:nvPr/>
        </p:nvSpPr>
        <p:spPr>
          <a:xfrm>
            <a:off x="2758503" y="4266831"/>
            <a:ext cx="78740" cy="1270"/>
          </a:xfrm>
          <a:custGeom>
            <a:avLst/>
            <a:gdLst/>
            <a:ahLst/>
            <a:cxnLst/>
            <a:rect l="l" t="t" r="r" b="b"/>
            <a:pathLst>
              <a:path w="78739" h="1270">
                <a:moveTo>
                  <a:pt x="78562" y="800"/>
                </a:moveTo>
                <a:lnTo>
                  <a:pt x="0" y="800"/>
                </a:lnTo>
                <a:lnTo>
                  <a:pt x="56896" y="787"/>
                </a:lnTo>
                <a:lnTo>
                  <a:pt x="63793" y="700"/>
                </a:lnTo>
                <a:lnTo>
                  <a:pt x="70968" y="462"/>
                </a:lnTo>
                <a:lnTo>
                  <a:pt x="78562" y="0"/>
                </a:lnTo>
                <a:lnTo>
                  <a:pt x="78562" y="800"/>
                </a:lnTo>
                <a:close/>
              </a:path>
            </a:pathLst>
          </a:custGeom>
          <a:solidFill>
            <a:srgbClr val="40404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5" name="object 45"/>
          <p:cNvSpPr/>
          <p:nvPr/>
        </p:nvSpPr>
        <p:spPr>
          <a:xfrm>
            <a:off x="2968015" y="4109504"/>
            <a:ext cx="181089" cy="183680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6" name="object 46"/>
          <p:cNvSpPr/>
          <p:nvPr/>
        </p:nvSpPr>
        <p:spPr>
          <a:xfrm>
            <a:off x="3385553" y="2192845"/>
            <a:ext cx="2603957" cy="2628226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7" name="object 47"/>
          <p:cNvSpPr/>
          <p:nvPr/>
        </p:nvSpPr>
        <p:spPr>
          <a:xfrm>
            <a:off x="6079312" y="3128022"/>
            <a:ext cx="1306474" cy="1693049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8" name="object 48"/>
          <p:cNvSpPr/>
          <p:nvPr/>
        </p:nvSpPr>
        <p:spPr>
          <a:xfrm>
            <a:off x="7475575" y="3116833"/>
            <a:ext cx="1237640" cy="1704238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9" name="object 49"/>
          <p:cNvSpPr/>
          <p:nvPr/>
        </p:nvSpPr>
        <p:spPr>
          <a:xfrm>
            <a:off x="4705489" y="2191245"/>
            <a:ext cx="2035810" cy="946785"/>
          </a:xfrm>
          <a:custGeom>
            <a:avLst/>
            <a:gdLst/>
            <a:ahLst/>
            <a:cxnLst/>
            <a:rect l="l" t="t" r="r" b="b"/>
            <a:pathLst>
              <a:path w="2035809" h="946785">
                <a:moveTo>
                  <a:pt x="2006653" y="928802"/>
                </a:moveTo>
                <a:lnTo>
                  <a:pt x="0" y="9588"/>
                </a:lnTo>
                <a:lnTo>
                  <a:pt x="3746" y="0"/>
                </a:lnTo>
                <a:lnTo>
                  <a:pt x="2010271" y="918362"/>
                </a:lnTo>
                <a:lnTo>
                  <a:pt x="2016575" y="927535"/>
                </a:lnTo>
                <a:lnTo>
                  <a:pt x="2006653" y="928802"/>
                </a:lnTo>
                <a:close/>
              </a:path>
              <a:path w="2035809" h="946785">
                <a:moveTo>
                  <a:pt x="2029346" y="936777"/>
                </a:moveTo>
                <a:lnTo>
                  <a:pt x="2024062" y="936777"/>
                </a:lnTo>
                <a:lnTo>
                  <a:pt x="2027809" y="926388"/>
                </a:lnTo>
                <a:lnTo>
                  <a:pt x="2010271" y="918362"/>
                </a:lnTo>
                <a:lnTo>
                  <a:pt x="1980666" y="875284"/>
                </a:lnTo>
                <a:lnTo>
                  <a:pt x="1979167" y="872883"/>
                </a:lnTo>
                <a:lnTo>
                  <a:pt x="1979917" y="869683"/>
                </a:lnTo>
                <a:lnTo>
                  <a:pt x="1984413" y="866495"/>
                </a:lnTo>
                <a:lnTo>
                  <a:pt x="1987397" y="866495"/>
                </a:lnTo>
                <a:lnTo>
                  <a:pt x="1988896" y="868895"/>
                </a:lnTo>
                <a:lnTo>
                  <a:pt x="2035289" y="935977"/>
                </a:lnTo>
                <a:lnTo>
                  <a:pt x="2029346" y="936777"/>
                </a:lnTo>
                <a:close/>
              </a:path>
              <a:path w="2035809" h="946785">
                <a:moveTo>
                  <a:pt x="2021827" y="935177"/>
                </a:moveTo>
                <a:lnTo>
                  <a:pt x="2016575" y="927535"/>
                </a:lnTo>
                <a:lnTo>
                  <a:pt x="2025561" y="926388"/>
                </a:lnTo>
                <a:lnTo>
                  <a:pt x="2021827" y="935177"/>
                </a:lnTo>
                <a:close/>
              </a:path>
              <a:path w="2035809" h="946785">
                <a:moveTo>
                  <a:pt x="1958225" y="946353"/>
                </a:moveTo>
                <a:lnTo>
                  <a:pt x="1955228" y="946353"/>
                </a:lnTo>
                <a:lnTo>
                  <a:pt x="1952980" y="943952"/>
                </a:lnTo>
                <a:lnTo>
                  <a:pt x="1952231" y="941565"/>
                </a:lnTo>
                <a:lnTo>
                  <a:pt x="1952231" y="938364"/>
                </a:lnTo>
                <a:lnTo>
                  <a:pt x="1953729" y="935977"/>
                </a:lnTo>
                <a:lnTo>
                  <a:pt x="1956727" y="935177"/>
                </a:lnTo>
                <a:lnTo>
                  <a:pt x="2006653" y="928802"/>
                </a:lnTo>
                <a:lnTo>
                  <a:pt x="2024062" y="936777"/>
                </a:lnTo>
                <a:lnTo>
                  <a:pt x="2029346" y="936777"/>
                </a:lnTo>
                <a:lnTo>
                  <a:pt x="1958225" y="946353"/>
                </a:lnTo>
                <a:close/>
              </a:path>
            </a:pathLst>
          </a:custGeom>
          <a:solidFill>
            <a:srgbClr val="006FC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0" name="object 50"/>
          <p:cNvSpPr/>
          <p:nvPr/>
        </p:nvSpPr>
        <p:spPr>
          <a:xfrm>
            <a:off x="4706239" y="2190445"/>
            <a:ext cx="3396615" cy="953135"/>
          </a:xfrm>
          <a:custGeom>
            <a:avLst/>
            <a:gdLst/>
            <a:ahLst/>
            <a:cxnLst/>
            <a:rect l="l" t="t" r="r" b="b"/>
            <a:pathLst>
              <a:path w="3396615" h="953135">
                <a:moveTo>
                  <a:pt x="3367376" y="926932"/>
                </a:moveTo>
                <a:lnTo>
                  <a:pt x="0" y="10388"/>
                </a:lnTo>
                <a:lnTo>
                  <a:pt x="2247" y="0"/>
                </a:lnTo>
                <a:lnTo>
                  <a:pt x="3369814" y="916608"/>
                </a:lnTo>
                <a:lnTo>
                  <a:pt x="3376915" y="924072"/>
                </a:lnTo>
                <a:lnTo>
                  <a:pt x="3367376" y="926932"/>
                </a:lnTo>
                <a:close/>
              </a:path>
              <a:path w="3396615" h="953135">
                <a:moveTo>
                  <a:pt x="3388393" y="931976"/>
                </a:moveTo>
                <a:lnTo>
                  <a:pt x="3385908" y="931976"/>
                </a:lnTo>
                <a:lnTo>
                  <a:pt x="3388156" y="921600"/>
                </a:lnTo>
                <a:lnTo>
                  <a:pt x="3369814" y="916608"/>
                </a:lnTo>
                <a:lnTo>
                  <a:pt x="3333534" y="878471"/>
                </a:lnTo>
                <a:lnTo>
                  <a:pt x="3332035" y="876084"/>
                </a:lnTo>
                <a:lnTo>
                  <a:pt x="3332035" y="872883"/>
                </a:lnTo>
                <a:lnTo>
                  <a:pt x="3335782" y="868895"/>
                </a:lnTo>
                <a:lnTo>
                  <a:pt x="3338779" y="868895"/>
                </a:lnTo>
                <a:lnTo>
                  <a:pt x="3341014" y="871283"/>
                </a:lnTo>
                <a:lnTo>
                  <a:pt x="3396386" y="929589"/>
                </a:lnTo>
                <a:lnTo>
                  <a:pt x="3388393" y="931976"/>
                </a:lnTo>
                <a:close/>
              </a:path>
              <a:path w="3396615" h="953135">
                <a:moveTo>
                  <a:pt x="3382924" y="930389"/>
                </a:moveTo>
                <a:lnTo>
                  <a:pt x="3376915" y="924072"/>
                </a:lnTo>
                <a:lnTo>
                  <a:pt x="3385159" y="921600"/>
                </a:lnTo>
                <a:lnTo>
                  <a:pt x="3382924" y="930389"/>
                </a:lnTo>
                <a:close/>
              </a:path>
              <a:path w="3396615" h="953135">
                <a:moveTo>
                  <a:pt x="3318573" y="952741"/>
                </a:moveTo>
                <a:lnTo>
                  <a:pt x="3316325" y="951153"/>
                </a:lnTo>
                <a:lnTo>
                  <a:pt x="3315576" y="948753"/>
                </a:lnTo>
                <a:lnTo>
                  <a:pt x="3314827" y="945553"/>
                </a:lnTo>
                <a:lnTo>
                  <a:pt x="3316325" y="942365"/>
                </a:lnTo>
                <a:lnTo>
                  <a:pt x="3318573" y="941565"/>
                </a:lnTo>
                <a:lnTo>
                  <a:pt x="3367376" y="926932"/>
                </a:lnTo>
                <a:lnTo>
                  <a:pt x="3385908" y="931976"/>
                </a:lnTo>
                <a:lnTo>
                  <a:pt x="3388393" y="931976"/>
                </a:lnTo>
                <a:lnTo>
                  <a:pt x="3321558" y="951941"/>
                </a:lnTo>
                <a:lnTo>
                  <a:pt x="3318573" y="952741"/>
                </a:lnTo>
                <a:close/>
              </a:path>
            </a:pathLst>
          </a:custGeom>
          <a:solidFill>
            <a:srgbClr val="006FC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1" name="object 51"/>
          <p:cNvSpPr/>
          <p:nvPr/>
        </p:nvSpPr>
        <p:spPr>
          <a:xfrm>
            <a:off x="322897" y="3128022"/>
            <a:ext cx="1625981" cy="1693049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2" name="object 52"/>
          <p:cNvSpPr/>
          <p:nvPr/>
        </p:nvSpPr>
        <p:spPr>
          <a:xfrm>
            <a:off x="1135507" y="2180069"/>
            <a:ext cx="3565525" cy="960755"/>
          </a:xfrm>
          <a:custGeom>
            <a:avLst/>
            <a:gdLst/>
            <a:ahLst/>
            <a:cxnLst/>
            <a:rect l="l" t="t" r="r" b="b"/>
            <a:pathLst>
              <a:path w="3565525" h="960755">
                <a:moveTo>
                  <a:pt x="29013" y="934322"/>
                </a:moveTo>
                <a:lnTo>
                  <a:pt x="19481" y="931349"/>
                </a:lnTo>
                <a:lnTo>
                  <a:pt x="26608" y="923974"/>
                </a:lnTo>
                <a:lnTo>
                  <a:pt x="3563251" y="0"/>
                </a:lnTo>
                <a:lnTo>
                  <a:pt x="3565499" y="10375"/>
                </a:lnTo>
                <a:lnTo>
                  <a:pt x="29013" y="934322"/>
                </a:lnTo>
                <a:close/>
              </a:path>
              <a:path w="3565525" h="960755">
                <a:moveTo>
                  <a:pt x="77076" y="960729"/>
                </a:moveTo>
                <a:lnTo>
                  <a:pt x="74828" y="959929"/>
                </a:lnTo>
                <a:lnTo>
                  <a:pt x="0" y="936764"/>
                </a:lnTo>
                <a:lnTo>
                  <a:pt x="56121" y="878471"/>
                </a:lnTo>
                <a:lnTo>
                  <a:pt x="58369" y="876871"/>
                </a:lnTo>
                <a:lnTo>
                  <a:pt x="61366" y="876871"/>
                </a:lnTo>
                <a:lnTo>
                  <a:pt x="65100" y="880859"/>
                </a:lnTo>
                <a:lnTo>
                  <a:pt x="65100" y="884059"/>
                </a:lnTo>
                <a:lnTo>
                  <a:pt x="62865" y="886460"/>
                </a:lnTo>
                <a:lnTo>
                  <a:pt x="26608" y="923974"/>
                </a:lnTo>
                <a:lnTo>
                  <a:pt x="8229" y="928776"/>
                </a:lnTo>
                <a:lnTo>
                  <a:pt x="10477" y="939165"/>
                </a:lnTo>
                <a:lnTo>
                  <a:pt x="44546" y="939165"/>
                </a:lnTo>
                <a:lnTo>
                  <a:pt x="77825" y="949540"/>
                </a:lnTo>
                <a:lnTo>
                  <a:pt x="80073" y="950341"/>
                </a:lnTo>
                <a:lnTo>
                  <a:pt x="81559" y="953541"/>
                </a:lnTo>
                <a:lnTo>
                  <a:pt x="80822" y="956729"/>
                </a:lnTo>
                <a:lnTo>
                  <a:pt x="80073" y="959129"/>
                </a:lnTo>
                <a:lnTo>
                  <a:pt x="77076" y="960729"/>
                </a:lnTo>
                <a:close/>
              </a:path>
              <a:path w="3565525" h="960755">
                <a:moveTo>
                  <a:pt x="13474" y="937564"/>
                </a:moveTo>
                <a:lnTo>
                  <a:pt x="11226" y="928776"/>
                </a:lnTo>
                <a:lnTo>
                  <a:pt x="19481" y="931349"/>
                </a:lnTo>
                <a:lnTo>
                  <a:pt x="13474" y="937564"/>
                </a:lnTo>
                <a:close/>
              </a:path>
              <a:path w="3565525" h="960755">
                <a:moveTo>
                  <a:pt x="44546" y="939165"/>
                </a:moveTo>
                <a:lnTo>
                  <a:pt x="10477" y="939165"/>
                </a:lnTo>
                <a:lnTo>
                  <a:pt x="29013" y="934322"/>
                </a:lnTo>
                <a:lnTo>
                  <a:pt x="44546" y="939165"/>
                </a:lnTo>
                <a:close/>
              </a:path>
            </a:pathLst>
          </a:custGeom>
          <a:solidFill>
            <a:srgbClr val="006FC0"/>
          </a:solid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3995928" y="987577"/>
            <a:ext cx="4690110" cy="0"/>
          </a:xfrm>
          <a:custGeom>
            <a:avLst/>
            <a:gdLst/>
            <a:ahLst/>
            <a:cxnLst/>
            <a:rect l="l" t="t" r="r" b="b"/>
            <a:pathLst>
              <a:path w="4690109">
                <a:moveTo>
                  <a:pt x="0" y="0"/>
                </a:moveTo>
                <a:lnTo>
                  <a:pt x="4689894" y="0"/>
                </a:lnTo>
              </a:path>
            </a:pathLst>
          </a:custGeom>
          <a:ln w="9525">
            <a:solidFill>
              <a:srgbClr val="BEBEBE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323088" y="699516"/>
            <a:ext cx="3672840" cy="591820"/>
          </a:xfrm>
          <a:custGeom>
            <a:avLst/>
            <a:gdLst/>
            <a:ahLst/>
            <a:cxnLst/>
            <a:rect l="l" t="t" r="r" b="b"/>
            <a:pathLst>
              <a:path w="3672840" h="591819">
                <a:moveTo>
                  <a:pt x="0" y="0"/>
                </a:moveTo>
                <a:lnTo>
                  <a:pt x="3672840" y="0"/>
                </a:lnTo>
                <a:lnTo>
                  <a:pt x="3672840" y="591312"/>
                </a:lnTo>
                <a:lnTo>
                  <a:pt x="0" y="591312"/>
                </a:lnTo>
                <a:lnTo>
                  <a:pt x="0" y="0"/>
                </a:lnTo>
                <a:close/>
              </a:path>
            </a:pathLst>
          </a:custGeom>
          <a:solidFill>
            <a:srgbClr val="006FC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 txBox="1"/>
          <p:nvPr/>
        </p:nvSpPr>
        <p:spPr>
          <a:xfrm>
            <a:off x="323088" y="830351"/>
            <a:ext cx="367284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16230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solidFill>
                  <a:srgbClr val="FFFFFF"/>
                </a:solidFill>
                <a:latin typeface="微软雅黑" panose="020B0503020204020204" charset="-122"/>
                <a:cs typeface="微软雅黑" panose="020B0503020204020204" charset="-122"/>
              </a:rPr>
              <a:t>三、</a:t>
            </a:r>
            <a:r>
              <a:rPr sz="1800" b="1" spc="-25" dirty="0">
                <a:solidFill>
                  <a:srgbClr val="FFFFFF"/>
                </a:solidFill>
                <a:latin typeface="微软雅黑" panose="020B0503020204020204" charset="-122"/>
                <a:cs typeface="微软雅黑" panose="020B0503020204020204" charset="-122"/>
              </a:rPr>
              <a:t> </a:t>
            </a:r>
            <a:r>
              <a:rPr sz="1800" b="1" dirty="0">
                <a:solidFill>
                  <a:srgbClr val="FFFFFF"/>
                </a:solidFill>
                <a:latin typeface="微软雅黑" panose="020B0503020204020204" charset="-122"/>
                <a:cs typeface="微软雅黑" panose="020B0503020204020204" charset="-122"/>
              </a:rPr>
              <a:t>怎样做到「尽职免责」？</a:t>
            </a:r>
            <a:endParaRPr sz="1800">
              <a:latin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3683508" y="941832"/>
            <a:ext cx="312420" cy="106680"/>
          </a:xfrm>
          <a:custGeom>
            <a:avLst/>
            <a:gdLst/>
            <a:ahLst/>
            <a:cxnLst/>
            <a:rect l="l" t="t" r="r" b="b"/>
            <a:pathLst>
              <a:path w="312420" h="106680">
                <a:moveTo>
                  <a:pt x="312419" y="106680"/>
                </a:moveTo>
                <a:lnTo>
                  <a:pt x="0" y="53340"/>
                </a:lnTo>
                <a:lnTo>
                  <a:pt x="312419" y="0"/>
                </a:lnTo>
                <a:lnTo>
                  <a:pt x="312419" y="10668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4760823" y="678345"/>
            <a:ext cx="3090545" cy="26860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dirty="0">
                <a:solidFill>
                  <a:srgbClr val="40404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落实企业安全责任的载体是什么</a:t>
            </a:r>
            <a:r>
              <a:rPr sz="1600" spc="-15" dirty="0">
                <a:solidFill>
                  <a:srgbClr val="40404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？</a:t>
            </a:r>
            <a:endParaRPr sz="1600">
              <a:latin typeface="宋体" panose="02010600030101010101" pitchFamily="2" charset="-122"/>
              <a:cs typeface="宋体" panose="02010600030101010101" pitchFamily="2" charset="-122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318770" y="1403070"/>
            <a:ext cx="8434705" cy="335915"/>
          </a:xfrm>
          <a:custGeom>
            <a:avLst/>
            <a:gdLst/>
            <a:ahLst/>
            <a:cxnLst/>
            <a:rect l="l" t="t" r="r" b="b"/>
            <a:pathLst>
              <a:path w="8434705" h="335914">
                <a:moveTo>
                  <a:pt x="8429688" y="335457"/>
                </a:moveTo>
                <a:lnTo>
                  <a:pt x="4762" y="335457"/>
                </a:lnTo>
                <a:lnTo>
                  <a:pt x="3289" y="335216"/>
                </a:lnTo>
                <a:lnTo>
                  <a:pt x="1955" y="334543"/>
                </a:lnTo>
                <a:lnTo>
                  <a:pt x="901" y="333489"/>
                </a:lnTo>
                <a:lnTo>
                  <a:pt x="228" y="332155"/>
                </a:lnTo>
                <a:lnTo>
                  <a:pt x="0" y="330695"/>
                </a:lnTo>
                <a:lnTo>
                  <a:pt x="0" y="4762"/>
                </a:lnTo>
                <a:lnTo>
                  <a:pt x="4762" y="0"/>
                </a:lnTo>
                <a:lnTo>
                  <a:pt x="8429688" y="0"/>
                </a:lnTo>
                <a:lnTo>
                  <a:pt x="8434451" y="4762"/>
                </a:lnTo>
                <a:lnTo>
                  <a:pt x="9525" y="4762"/>
                </a:lnTo>
                <a:lnTo>
                  <a:pt x="4762" y="9524"/>
                </a:lnTo>
                <a:lnTo>
                  <a:pt x="9525" y="9524"/>
                </a:lnTo>
                <a:lnTo>
                  <a:pt x="9525" y="325932"/>
                </a:lnTo>
                <a:lnTo>
                  <a:pt x="4762" y="325932"/>
                </a:lnTo>
                <a:lnTo>
                  <a:pt x="9525" y="330695"/>
                </a:lnTo>
                <a:lnTo>
                  <a:pt x="8434451" y="330695"/>
                </a:lnTo>
                <a:lnTo>
                  <a:pt x="8434222" y="332155"/>
                </a:lnTo>
                <a:lnTo>
                  <a:pt x="8433549" y="333489"/>
                </a:lnTo>
                <a:lnTo>
                  <a:pt x="8432495" y="334543"/>
                </a:lnTo>
                <a:lnTo>
                  <a:pt x="8431161" y="335216"/>
                </a:lnTo>
                <a:lnTo>
                  <a:pt x="8429688" y="335457"/>
                </a:lnTo>
                <a:close/>
              </a:path>
              <a:path w="8434705" h="335914">
                <a:moveTo>
                  <a:pt x="9525" y="9524"/>
                </a:moveTo>
                <a:lnTo>
                  <a:pt x="4762" y="9524"/>
                </a:lnTo>
                <a:lnTo>
                  <a:pt x="9525" y="4762"/>
                </a:lnTo>
                <a:lnTo>
                  <a:pt x="9525" y="9524"/>
                </a:lnTo>
                <a:close/>
              </a:path>
              <a:path w="8434705" h="335914">
                <a:moveTo>
                  <a:pt x="8424926" y="9524"/>
                </a:moveTo>
                <a:lnTo>
                  <a:pt x="9525" y="9524"/>
                </a:lnTo>
                <a:lnTo>
                  <a:pt x="9525" y="4762"/>
                </a:lnTo>
                <a:lnTo>
                  <a:pt x="8424926" y="4762"/>
                </a:lnTo>
                <a:lnTo>
                  <a:pt x="8424926" y="9524"/>
                </a:lnTo>
                <a:close/>
              </a:path>
              <a:path w="8434705" h="335914">
                <a:moveTo>
                  <a:pt x="8424926" y="330695"/>
                </a:moveTo>
                <a:lnTo>
                  <a:pt x="8424926" y="4762"/>
                </a:lnTo>
                <a:lnTo>
                  <a:pt x="8429688" y="9524"/>
                </a:lnTo>
                <a:lnTo>
                  <a:pt x="8434451" y="9524"/>
                </a:lnTo>
                <a:lnTo>
                  <a:pt x="8434451" y="325932"/>
                </a:lnTo>
                <a:lnTo>
                  <a:pt x="8429688" y="325932"/>
                </a:lnTo>
                <a:lnTo>
                  <a:pt x="8424926" y="330695"/>
                </a:lnTo>
                <a:close/>
              </a:path>
              <a:path w="8434705" h="335914">
                <a:moveTo>
                  <a:pt x="8434451" y="9524"/>
                </a:moveTo>
                <a:lnTo>
                  <a:pt x="8429688" y="9524"/>
                </a:lnTo>
                <a:lnTo>
                  <a:pt x="8424926" y="4762"/>
                </a:lnTo>
                <a:lnTo>
                  <a:pt x="8434451" y="4762"/>
                </a:lnTo>
                <a:lnTo>
                  <a:pt x="8434451" y="9524"/>
                </a:lnTo>
                <a:close/>
              </a:path>
              <a:path w="8434705" h="335914">
                <a:moveTo>
                  <a:pt x="9525" y="330695"/>
                </a:moveTo>
                <a:lnTo>
                  <a:pt x="4762" y="325932"/>
                </a:lnTo>
                <a:lnTo>
                  <a:pt x="9525" y="325932"/>
                </a:lnTo>
                <a:lnTo>
                  <a:pt x="9525" y="330695"/>
                </a:lnTo>
                <a:close/>
              </a:path>
              <a:path w="8434705" h="335914">
                <a:moveTo>
                  <a:pt x="8424926" y="330695"/>
                </a:moveTo>
                <a:lnTo>
                  <a:pt x="9525" y="330695"/>
                </a:lnTo>
                <a:lnTo>
                  <a:pt x="9525" y="325932"/>
                </a:lnTo>
                <a:lnTo>
                  <a:pt x="8424926" y="325932"/>
                </a:lnTo>
                <a:lnTo>
                  <a:pt x="8424926" y="330695"/>
                </a:lnTo>
                <a:close/>
              </a:path>
              <a:path w="8434705" h="335914">
                <a:moveTo>
                  <a:pt x="8434451" y="330695"/>
                </a:moveTo>
                <a:lnTo>
                  <a:pt x="8424926" y="330695"/>
                </a:lnTo>
                <a:lnTo>
                  <a:pt x="8429688" y="325932"/>
                </a:lnTo>
                <a:lnTo>
                  <a:pt x="8434451" y="325932"/>
                </a:lnTo>
                <a:lnTo>
                  <a:pt x="8434451" y="330695"/>
                </a:lnTo>
                <a:close/>
              </a:path>
            </a:pathLst>
          </a:custGeom>
          <a:solidFill>
            <a:srgbClr val="585858"/>
          </a:solidFill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 txBox="1"/>
          <p:nvPr/>
        </p:nvSpPr>
        <p:spPr>
          <a:xfrm>
            <a:off x="402272" y="1044105"/>
            <a:ext cx="8154034" cy="6731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4064000">
              <a:lnSpc>
                <a:spcPct val="100000"/>
              </a:lnSpc>
              <a:spcBef>
                <a:spcPts val="95"/>
              </a:spcBef>
            </a:pPr>
            <a:r>
              <a:rPr sz="1600" b="1" dirty="0">
                <a:solidFill>
                  <a:srgbClr val="C0000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专业安全管理分委员会（专业管理部门</a:t>
            </a:r>
            <a:r>
              <a:rPr sz="1600" b="1" spc="-15" dirty="0">
                <a:solidFill>
                  <a:srgbClr val="C0000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）</a:t>
            </a:r>
            <a:endParaRPr sz="1600"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>
              <a:lnSpc>
                <a:spcPct val="100000"/>
              </a:lnSpc>
              <a:spcBef>
                <a:spcPts val="10"/>
              </a:spcBef>
            </a:pPr>
            <a:endParaRPr sz="1350"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 marL="184150" indent="-171450">
              <a:lnSpc>
                <a:spcPct val="100000"/>
              </a:lnSpc>
              <a:spcBef>
                <a:spcPts val="5"/>
              </a:spcBef>
              <a:buClr>
                <a:srgbClr val="C00000"/>
              </a:buClr>
              <a:buFont typeface="Wingdings" panose="05000000000000000000"/>
              <a:buChar char=""/>
              <a:tabLst>
                <a:tab pos="184150" algn="l"/>
              </a:tabLst>
            </a:pPr>
            <a:r>
              <a:rPr sz="1200" b="1" dirty="0">
                <a:solidFill>
                  <a:srgbClr val="40404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专业部门既要履行岗位职责，也要履行安全责任，即“一岗双责”。专业部门安全责任的内容，一定与风险控制有关</a:t>
            </a:r>
            <a:r>
              <a:rPr sz="1200" b="1" spc="-5" dirty="0">
                <a:solidFill>
                  <a:srgbClr val="40404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。</a:t>
            </a:r>
            <a:endParaRPr sz="1200">
              <a:latin typeface="宋体" panose="02010600030101010101" pitchFamily="2" charset="-122"/>
              <a:cs typeface="宋体" panose="02010600030101010101" pitchFamily="2" charset="-122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1319783" y="1940560"/>
            <a:ext cx="2576830" cy="130238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0955">
              <a:lnSpc>
                <a:spcPct val="100000"/>
              </a:lnSpc>
              <a:spcBef>
                <a:spcPts val="100"/>
              </a:spcBef>
            </a:pPr>
            <a:r>
              <a:rPr sz="1500" b="1" dirty="0">
                <a:solidFill>
                  <a:srgbClr val="404040"/>
                </a:solidFill>
                <a:latin typeface="微软雅黑" panose="020B0503020204020204" charset="-122"/>
                <a:cs typeface="微软雅黑" panose="020B0503020204020204" charset="-122"/>
              </a:rPr>
              <a:t>工程管理部门</a:t>
            </a:r>
            <a:endParaRPr sz="1500">
              <a:latin typeface="微软雅黑" panose="020B0503020204020204" charset="-122"/>
              <a:cs typeface="微软雅黑" panose="020B0503020204020204" charset="-122"/>
            </a:endParaRPr>
          </a:p>
          <a:p>
            <a:pPr marL="12700" marR="5080" algn="just">
              <a:lnSpc>
                <a:spcPct val="150000"/>
              </a:lnSpc>
              <a:spcBef>
                <a:spcPts val="330"/>
              </a:spcBef>
            </a:pPr>
            <a:r>
              <a:rPr sz="1100" spc="15" dirty="0">
                <a:latin typeface="微软雅黑" panose="020B0503020204020204" charset="-122"/>
                <a:cs typeface="微软雅黑" panose="020B0503020204020204" charset="-122"/>
              </a:rPr>
              <a:t>按照职责分工全过程参与</a:t>
            </a:r>
            <a:r>
              <a:rPr sz="1100" spc="20" dirty="0">
                <a:latin typeface="微软雅黑" panose="020B0503020204020204" charset="-122"/>
                <a:cs typeface="微软雅黑" panose="020B0503020204020204" charset="-122"/>
              </a:rPr>
              <a:t>“新建、改建</a:t>
            </a:r>
            <a:r>
              <a:rPr sz="1100" dirty="0">
                <a:latin typeface="微软雅黑" panose="020B0503020204020204" charset="-122"/>
                <a:cs typeface="微软雅黑" panose="020B0503020204020204" charset="-122"/>
              </a:rPr>
              <a:t>、 </a:t>
            </a:r>
            <a:r>
              <a:rPr sz="1100" spc="15" dirty="0">
                <a:latin typeface="微软雅黑" panose="020B0503020204020204" charset="-122"/>
                <a:cs typeface="微软雅黑" panose="020B0503020204020204" charset="-122"/>
              </a:rPr>
              <a:t>扩建”等项目的论证、设</a:t>
            </a:r>
            <a:r>
              <a:rPr sz="1100" spc="20" dirty="0">
                <a:latin typeface="微软雅黑" panose="020B0503020204020204" charset="-122"/>
                <a:cs typeface="微软雅黑" panose="020B0503020204020204" charset="-122"/>
              </a:rPr>
              <a:t>计、建设、试</a:t>
            </a:r>
            <a:r>
              <a:rPr sz="1100" dirty="0">
                <a:latin typeface="微软雅黑" panose="020B0503020204020204" charset="-122"/>
                <a:cs typeface="微软雅黑" panose="020B0503020204020204" charset="-122"/>
              </a:rPr>
              <a:t>运 </a:t>
            </a:r>
            <a:r>
              <a:rPr sz="1100" spc="15" dirty="0">
                <a:latin typeface="微软雅黑" panose="020B0503020204020204" charset="-122"/>
                <a:cs typeface="微软雅黑" panose="020B0503020204020204" charset="-122"/>
              </a:rPr>
              <a:t>行、验收等各个环节，辨</a:t>
            </a:r>
            <a:r>
              <a:rPr sz="1100" spc="20" dirty="0">
                <a:latin typeface="微软雅黑" panose="020B0503020204020204" charset="-122"/>
                <a:cs typeface="微软雅黑" panose="020B0503020204020204" charset="-122"/>
              </a:rPr>
              <a:t>识其中的安全</a:t>
            </a:r>
            <a:r>
              <a:rPr sz="1100" dirty="0">
                <a:latin typeface="微软雅黑" panose="020B0503020204020204" charset="-122"/>
                <a:cs typeface="微软雅黑" panose="020B0503020204020204" charset="-122"/>
              </a:rPr>
              <a:t>风 险，提出风险管控措施……</a:t>
            </a:r>
            <a:endParaRPr sz="1100">
              <a:latin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382524" y="1928812"/>
            <a:ext cx="821690" cy="821690"/>
          </a:xfrm>
          <a:custGeom>
            <a:avLst/>
            <a:gdLst/>
            <a:ahLst/>
            <a:cxnLst/>
            <a:rect l="l" t="t" r="r" b="b"/>
            <a:pathLst>
              <a:path w="821690" h="821689">
                <a:moveTo>
                  <a:pt x="410375" y="821461"/>
                </a:moveTo>
                <a:lnTo>
                  <a:pt x="362474" y="818698"/>
                </a:lnTo>
                <a:lnTo>
                  <a:pt x="316197" y="810613"/>
                </a:lnTo>
                <a:lnTo>
                  <a:pt x="271853" y="797515"/>
                </a:lnTo>
                <a:lnTo>
                  <a:pt x="229751" y="779710"/>
                </a:lnTo>
                <a:lnTo>
                  <a:pt x="190200" y="757508"/>
                </a:lnTo>
                <a:lnTo>
                  <a:pt x="153509" y="731214"/>
                </a:lnTo>
                <a:lnTo>
                  <a:pt x="119986" y="701138"/>
                </a:lnTo>
                <a:lnTo>
                  <a:pt x="89941" y="667586"/>
                </a:lnTo>
                <a:lnTo>
                  <a:pt x="63682" y="630867"/>
                </a:lnTo>
                <a:lnTo>
                  <a:pt x="41519" y="591288"/>
                </a:lnTo>
                <a:lnTo>
                  <a:pt x="23761" y="549157"/>
                </a:lnTo>
                <a:lnTo>
                  <a:pt x="10715" y="504781"/>
                </a:lnTo>
                <a:lnTo>
                  <a:pt x="2692" y="458469"/>
                </a:lnTo>
                <a:lnTo>
                  <a:pt x="0" y="410527"/>
                </a:lnTo>
                <a:lnTo>
                  <a:pt x="2692" y="362669"/>
                </a:lnTo>
                <a:lnTo>
                  <a:pt x="10715" y="316427"/>
                </a:lnTo>
                <a:lnTo>
                  <a:pt x="23761" y="272111"/>
                </a:lnTo>
                <a:lnTo>
                  <a:pt x="41519" y="230030"/>
                </a:lnTo>
                <a:lnTo>
                  <a:pt x="63682" y="190491"/>
                </a:lnTo>
                <a:lnTo>
                  <a:pt x="89941" y="153804"/>
                </a:lnTo>
                <a:lnTo>
                  <a:pt x="119986" y="120276"/>
                </a:lnTo>
                <a:lnTo>
                  <a:pt x="153509" y="90218"/>
                </a:lnTo>
                <a:lnTo>
                  <a:pt x="190200" y="63937"/>
                </a:lnTo>
                <a:lnTo>
                  <a:pt x="229751" y="41743"/>
                </a:lnTo>
                <a:lnTo>
                  <a:pt x="271853" y="23943"/>
                </a:lnTo>
                <a:lnTo>
                  <a:pt x="316197" y="10847"/>
                </a:lnTo>
                <a:lnTo>
                  <a:pt x="362474" y="2763"/>
                </a:lnTo>
                <a:lnTo>
                  <a:pt x="410375" y="0"/>
                </a:lnTo>
                <a:lnTo>
                  <a:pt x="458273" y="2763"/>
                </a:lnTo>
                <a:lnTo>
                  <a:pt x="504550" y="10847"/>
                </a:lnTo>
                <a:lnTo>
                  <a:pt x="548895" y="23945"/>
                </a:lnTo>
                <a:lnTo>
                  <a:pt x="591001" y="41748"/>
                </a:lnTo>
                <a:lnTo>
                  <a:pt x="630560" y="63947"/>
                </a:lnTo>
                <a:lnTo>
                  <a:pt x="667263" y="90234"/>
                </a:lnTo>
                <a:lnTo>
                  <a:pt x="700803" y="120302"/>
                </a:lnTo>
                <a:lnTo>
                  <a:pt x="730871" y="153841"/>
                </a:lnTo>
                <a:lnTo>
                  <a:pt x="757158" y="190545"/>
                </a:lnTo>
                <a:lnTo>
                  <a:pt x="779357" y="230104"/>
                </a:lnTo>
                <a:lnTo>
                  <a:pt x="797160" y="272210"/>
                </a:lnTo>
                <a:lnTo>
                  <a:pt x="810257" y="316555"/>
                </a:lnTo>
                <a:lnTo>
                  <a:pt x="818342" y="362831"/>
                </a:lnTo>
                <a:lnTo>
                  <a:pt x="821105" y="410730"/>
                </a:lnTo>
                <a:lnTo>
                  <a:pt x="818342" y="458631"/>
                </a:lnTo>
                <a:lnTo>
                  <a:pt x="810257" y="504909"/>
                </a:lnTo>
                <a:lnTo>
                  <a:pt x="797160" y="549256"/>
                </a:lnTo>
                <a:lnTo>
                  <a:pt x="779357" y="591362"/>
                </a:lnTo>
                <a:lnTo>
                  <a:pt x="757158" y="630921"/>
                </a:lnTo>
                <a:lnTo>
                  <a:pt x="730871" y="667624"/>
                </a:lnTo>
                <a:lnTo>
                  <a:pt x="700803" y="701163"/>
                </a:lnTo>
                <a:lnTo>
                  <a:pt x="667263" y="731230"/>
                </a:lnTo>
                <a:lnTo>
                  <a:pt x="630560" y="757517"/>
                </a:lnTo>
                <a:lnTo>
                  <a:pt x="591001" y="779715"/>
                </a:lnTo>
                <a:lnTo>
                  <a:pt x="548895" y="797517"/>
                </a:lnTo>
                <a:lnTo>
                  <a:pt x="504550" y="810614"/>
                </a:lnTo>
                <a:lnTo>
                  <a:pt x="458273" y="818698"/>
                </a:lnTo>
                <a:lnTo>
                  <a:pt x="410375" y="821461"/>
                </a:lnTo>
                <a:close/>
              </a:path>
            </a:pathLst>
          </a:custGeom>
          <a:solidFill>
            <a:srgbClr val="006FC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1" name="object 11"/>
          <p:cNvSpPr/>
          <p:nvPr/>
        </p:nvSpPr>
        <p:spPr>
          <a:xfrm>
            <a:off x="604189" y="2160054"/>
            <a:ext cx="390525" cy="381635"/>
          </a:xfrm>
          <a:custGeom>
            <a:avLst/>
            <a:gdLst/>
            <a:ahLst/>
            <a:cxnLst/>
            <a:rect l="l" t="t" r="r" b="b"/>
            <a:pathLst>
              <a:path w="390525" h="381635">
                <a:moveTo>
                  <a:pt x="195008" y="381126"/>
                </a:moveTo>
                <a:lnTo>
                  <a:pt x="148388" y="376304"/>
                </a:lnTo>
                <a:lnTo>
                  <a:pt x="106601" y="362403"/>
                </a:lnTo>
                <a:lnTo>
                  <a:pt x="70499" y="340274"/>
                </a:lnTo>
                <a:lnTo>
                  <a:pt x="40935" y="310770"/>
                </a:lnTo>
                <a:lnTo>
                  <a:pt x="18761" y="274741"/>
                </a:lnTo>
                <a:lnTo>
                  <a:pt x="4832" y="233038"/>
                </a:lnTo>
                <a:lnTo>
                  <a:pt x="0" y="186512"/>
                </a:lnTo>
                <a:lnTo>
                  <a:pt x="6630" y="134417"/>
                </a:lnTo>
                <a:lnTo>
                  <a:pt x="25742" y="86994"/>
                </a:lnTo>
                <a:lnTo>
                  <a:pt x="56164" y="46967"/>
                </a:lnTo>
                <a:lnTo>
                  <a:pt x="96724" y="17061"/>
                </a:lnTo>
                <a:lnTo>
                  <a:pt x="146253" y="0"/>
                </a:lnTo>
                <a:lnTo>
                  <a:pt x="146253" y="56756"/>
                </a:lnTo>
                <a:lnTo>
                  <a:pt x="107026" y="75889"/>
                </a:lnTo>
                <a:lnTo>
                  <a:pt x="76177" y="106427"/>
                </a:lnTo>
                <a:lnTo>
                  <a:pt x="55991" y="144569"/>
                </a:lnTo>
                <a:lnTo>
                  <a:pt x="48755" y="186512"/>
                </a:lnTo>
                <a:lnTo>
                  <a:pt x="56165" y="232830"/>
                </a:lnTo>
                <a:lnTo>
                  <a:pt x="76835" y="272921"/>
                </a:lnTo>
                <a:lnTo>
                  <a:pt x="108425" y="304448"/>
                </a:lnTo>
                <a:lnTo>
                  <a:pt x="148596" y="325077"/>
                </a:lnTo>
                <a:lnTo>
                  <a:pt x="195008" y="332473"/>
                </a:lnTo>
                <a:lnTo>
                  <a:pt x="324137" y="332473"/>
                </a:lnTo>
                <a:lnTo>
                  <a:pt x="316095" y="340274"/>
                </a:lnTo>
                <a:lnTo>
                  <a:pt x="279853" y="362403"/>
                </a:lnTo>
                <a:lnTo>
                  <a:pt x="239064" y="376304"/>
                </a:lnTo>
                <a:lnTo>
                  <a:pt x="195008" y="381126"/>
                </a:lnTo>
                <a:close/>
              </a:path>
              <a:path w="390525" h="381635">
                <a:moveTo>
                  <a:pt x="324137" y="332473"/>
                </a:moveTo>
                <a:lnTo>
                  <a:pt x="195008" y="332473"/>
                </a:lnTo>
                <a:lnTo>
                  <a:pt x="237447" y="325077"/>
                </a:lnTo>
                <a:lnTo>
                  <a:pt x="275209" y="304448"/>
                </a:lnTo>
                <a:lnTo>
                  <a:pt x="305562" y="272921"/>
                </a:lnTo>
                <a:lnTo>
                  <a:pt x="325776" y="232830"/>
                </a:lnTo>
                <a:lnTo>
                  <a:pt x="333121" y="186512"/>
                </a:lnTo>
                <a:lnTo>
                  <a:pt x="325886" y="144569"/>
                </a:lnTo>
                <a:lnTo>
                  <a:pt x="305703" y="106427"/>
                </a:lnTo>
                <a:lnTo>
                  <a:pt x="274854" y="75889"/>
                </a:lnTo>
                <a:lnTo>
                  <a:pt x="235623" y="56756"/>
                </a:lnTo>
                <a:lnTo>
                  <a:pt x="235623" y="0"/>
                </a:lnTo>
                <a:lnTo>
                  <a:pt x="278094" y="13252"/>
                </a:lnTo>
                <a:lnTo>
                  <a:pt x="315373" y="35739"/>
                </a:lnTo>
                <a:lnTo>
                  <a:pt x="346332" y="65886"/>
                </a:lnTo>
                <a:lnTo>
                  <a:pt x="369842" y="102114"/>
                </a:lnTo>
                <a:lnTo>
                  <a:pt x="384775" y="142848"/>
                </a:lnTo>
                <a:lnTo>
                  <a:pt x="390004" y="186512"/>
                </a:lnTo>
                <a:lnTo>
                  <a:pt x="384745" y="233038"/>
                </a:lnTo>
                <a:lnTo>
                  <a:pt x="369820" y="274741"/>
                </a:lnTo>
                <a:lnTo>
                  <a:pt x="346510" y="310770"/>
                </a:lnTo>
                <a:lnTo>
                  <a:pt x="324137" y="332473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2" name="object 12"/>
          <p:cNvSpPr/>
          <p:nvPr/>
        </p:nvSpPr>
        <p:spPr>
          <a:xfrm>
            <a:off x="794023" y="2071420"/>
            <a:ext cx="0" cy="226060"/>
          </a:xfrm>
          <a:custGeom>
            <a:avLst/>
            <a:gdLst/>
            <a:ahLst/>
            <a:cxnLst/>
            <a:rect l="l" t="t" r="r" b="b"/>
            <a:pathLst>
              <a:path h="226060">
                <a:moveTo>
                  <a:pt x="0" y="0"/>
                </a:moveTo>
                <a:lnTo>
                  <a:pt x="0" y="226021"/>
                </a:lnTo>
              </a:path>
            </a:pathLst>
          </a:custGeom>
          <a:ln w="72377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3" name="object 13"/>
          <p:cNvSpPr/>
          <p:nvPr/>
        </p:nvSpPr>
        <p:spPr>
          <a:xfrm>
            <a:off x="382524" y="3381933"/>
            <a:ext cx="821690" cy="821690"/>
          </a:xfrm>
          <a:custGeom>
            <a:avLst/>
            <a:gdLst/>
            <a:ahLst/>
            <a:cxnLst/>
            <a:rect l="l" t="t" r="r" b="b"/>
            <a:pathLst>
              <a:path w="821690" h="821689">
                <a:moveTo>
                  <a:pt x="410375" y="821461"/>
                </a:moveTo>
                <a:lnTo>
                  <a:pt x="362472" y="818698"/>
                </a:lnTo>
                <a:lnTo>
                  <a:pt x="316191" y="810613"/>
                </a:lnTo>
                <a:lnTo>
                  <a:pt x="271839" y="797515"/>
                </a:lnTo>
                <a:lnTo>
                  <a:pt x="229727" y="779713"/>
                </a:lnTo>
                <a:lnTo>
                  <a:pt x="190163" y="757514"/>
                </a:lnTo>
                <a:lnTo>
                  <a:pt x="153458" y="731226"/>
                </a:lnTo>
                <a:lnTo>
                  <a:pt x="119922" y="701159"/>
                </a:lnTo>
                <a:lnTo>
                  <a:pt x="89941" y="667726"/>
                </a:lnTo>
                <a:lnTo>
                  <a:pt x="63682" y="631067"/>
                </a:lnTo>
                <a:lnTo>
                  <a:pt x="41519" y="591565"/>
                </a:lnTo>
                <a:lnTo>
                  <a:pt x="23761" y="549528"/>
                </a:lnTo>
                <a:lnTo>
                  <a:pt x="10715" y="505265"/>
                </a:lnTo>
                <a:lnTo>
                  <a:pt x="2692" y="459087"/>
                </a:lnTo>
                <a:lnTo>
                  <a:pt x="0" y="411302"/>
                </a:lnTo>
                <a:lnTo>
                  <a:pt x="2692" y="363289"/>
                </a:lnTo>
                <a:lnTo>
                  <a:pt x="10715" y="316915"/>
                </a:lnTo>
                <a:lnTo>
                  <a:pt x="23761" y="272487"/>
                </a:lnTo>
                <a:lnTo>
                  <a:pt x="41519" y="230312"/>
                </a:lnTo>
                <a:lnTo>
                  <a:pt x="63682" y="190697"/>
                </a:lnTo>
                <a:lnTo>
                  <a:pt x="89941" y="153948"/>
                </a:lnTo>
                <a:lnTo>
                  <a:pt x="120066" y="120302"/>
                </a:lnTo>
                <a:lnTo>
                  <a:pt x="153571" y="90234"/>
                </a:lnTo>
                <a:lnTo>
                  <a:pt x="190246" y="63947"/>
                </a:lnTo>
                <a:lnTo>
                  <a:pt x="229782" y="41748"/>
                </a:lnTo>
                <a:lnTo>
                  <a:pt x="271872" y="23945"/>
                </a:lnTo>
                <a:lnTo>
                  <a:pt x="316206" y="10847"/>
                </a:lnTo>
                <a:lnTo>
                  <a:pt x="362477" y="2763"/>
                </a:lnTo>
                <a:lnTo>
                  <a:pt x="410375" y="0"/>
                </a:lnTo>
                <a:lnTo>
                  <a:pt x="458275" y="2763"/>
                </a:lnTo>
                <a:lnTo>
                  <a:pt x="504555" y="10849"/>
                </a:lnTo>
                <a:lnTo>
                  <a:pt x="548908" y="23951"/>
                </a:lnTo>
                <a:lnTo>
                  <a:pt x="591025" y="41761"/>
                </a:lnTo>
                <a:lnTo>
                  <a:pt x="630596" y="63973"/>
                </a:lnTo>
                <a:lnTo>
                  <a:pt x="667314" y="90279"/>
                </a:lnTo>
                <a:lnTo>
                  <a:pt x="700867" y="120373"/>
                </a:lnTo>
                <a:lnTo>
                  <a:pt x="730871" y="153841"/>
                </a:lnTo>
                <a:lnTo>
                  <a:pt x="757158" y="190545"/>
                </a:lnTo>
                <a:lnTo>
                  <a:pt x="779357" y="230104"/>
                </a:lnTo>
                <a:lnTo>
                  <a:pt x="797160" y="272210"/>
                </a:lnTo>
                <a:lnTo>
                  <a:pt x="810257" y="316555"/>
                </a:lnTo>
                <a:lnTo>
                  <a:pt x="818342" y="362831"/>
                </a:lnTo>
                <a:lnTo>
                  <a:pt x="821105" y="410730"/>
                </a:lnTo>
                <a:lnTo>
                  <a:pt x="818342" y="458629"/>
                </a:lnTo>
                <a:lnTo>
                  <a:pt x="810257" y="504905"/>
                </a:lnTo>
                <a:lnTo>
                  <a:pt x="797160" y="549251"/>
                </a:lnTo>
                <a:lnTo>
                  <a:pt x="779357" y="591357"/>
                </a:lnTo>
                <a:lnTo>
                  <a:pt x="757158" y="630916"/>
                </a:lnTo>
                <a:lnTo>
                  <a:pt x="730871" y="667619"/>
                </a:lnTo>
                <a:lnTo>
                  <a:pt x="700723" y="701230"/>
                </a:lnTo>
                <a:lnTo>
                  <a:pt x="667201" y="731271"/>
                </a:lnTo>
                <a:lnTo>
                  <a:pt x="630514" y="757540"/>
                </a:lnTo>
                <a:lnTo>
                  <a:pt x="590970" y="779726"/>
                </a:lnTo>
                <a:lnTo>
                  <a:pt x="548876" y="797521"/>
                </a:lnTo>
                <a:lnTo>
                  <a:pt x="504540" y="810615"/>
                </a:lnTo>
                <a:lnTo>
                  <a:pt x="458270" y="818698"/>
                </a:lnTo>
                <a:lnTo>
                  <a:pt x="410375" y="821461"/>
                </a:lnTo>
                <a:close/>
              </a:path>
            </a:pathLst>
          </a:custGeom>
          <a:solidFill>
            <a:srgbClr val="006FC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4" name="object 14"/>
          <p:cNvSpPr/>
          <p:nvPr/>
        </p:nvSpPr>
        <p:spPr>
          <a:xfrm>
            <a:off x="601554" y="3637254"/>
            <a:ext cx="421005" cy="364490"/>
          </a:xfrm>
          <a:custGeom>
            <a:avLst/>
            <a:gdLst/>
            <a:ahLst/>
            <a:cxnLst/>
            <a:rect l="l" t="t" r="r" b="b"/>
            <a:pathLst>
              <a:path w="421005" h="364489">
                <a:moveTo>
                  <a:pt x="325939" y="296862"/>
                </a:moveTo>
                <a:lnTo>
                  <a:pt x="221824" y="220395"/>
                </a:lnTo>
                <a:lnTo>
                  <a:pt x="203714" y="211404"/>
                </a:lnTo>
                <a:lnTo>
                  <a:pt x="13582" y="211404"/>
                </a:lnTo>
                <a:lnTo>
                  <a:pt x="3395" y="178441"/>
                </a:lnTo>
                <a:lnTo>
                  <a:pt x="0" y="146745"/>
                </a:lnTo>
                <a:lnTo>
                  <a:pt x="3395" y="115892"/>
                </a:lnTo>
                <a:lnTo>
                  <a:pt x="13582" y="85458"/>
                </a:lnTo>
                <a:lnTo>
                  <a:pt x="203714" y="85458"/>
                </a:lnTo>
                <a:lnTo>
                  <a:pt x="221824" y="71970"/>
                </a:lnTo>
                <a:lnTo>
                  <a:pt x="325939" y="0"/>
                </a:lnTo>
                <a:lnTo>
                  <a:pt x="325939" y="296862"/>
                </a:lnTo>
                <a:close/>
              </a:path>
              <a:path w="421005" h="364489">
                <a:moveTo>
                  <a:pt x="199193" y="364324"/>
                </a:moveTo>
                <a:lnTo>
                  <a:pt x="90544" y="364324"/>
                </a:lnTo>
                <a:lnTo>
                  <a:pt x="45269" y="211404"/>
                </a:lnTo>
                <a:lnTo>
                  <a:pt x="144862" y="211404"/>
                </a:lnTo>
                <a:lnTo>
                  <a:pt x="176549" y="314858"/>
                </a:lnTo>
                <a:lnTo>
                  <a:pt x="199193" y="314858"/>
                </a:lnTo>
                <a:lnTo>
                  <a:pt x="199193" y="364324"/>
                </a:lnTo>
                <a:close/>
              </a:path>
              <a:path w="421005" h="364489">
                <a:moveTo>
                  <a:pt x="190138" y="274370"/>
                </a:moveTo>
                <a:lnTo>
                  <a:pt x="176549" y="274370"/>
                </a:lnTo>
                <a:lnTo>
                  <a:pt x="162972" y="220395"/>
                </a:lnTo>
                <a:lnTo>
                  <a:pt x="203714" y="220395"/>
                </a:lnTo>
                <a:lnTo>
                  <a:pt x="190138" y="256374"/>
                </a:lnTo>
                <a:lnTo>
                  <a:pt x="190138" y="274370"/>
                </a:lnTo>
                <a:close/>
              </a:path>
              <a:path w="421005" h="364489">
                <a:moveTo>
                  <a:pt x="389324" y="296862"/>
                </a:moveTo>
                <a:lnTo>
                  <a:pt x="348583" y="296862"/>
                </a:lnTo>
                <a:lnTo>
                  <a:pt x="348583" y="0"/>
                </a:lnTo>
                <a:lnTo>
                  <a:pt x="389324" y="0"/>
                </a:lnTo>
                <a:lnTo>
                  <a:pt x="389324" y="103454"/>
                </a:lnTo>
                <a:lnTo>
                  <a:pt x="401910" y="109216"/>
                </a:lnTo>
                <a:lnTo>
                  <a:pt x="411954" y="119197"/>
                </a:lnTo>
                <a:lnTo>
                  <a:pt x="418605" y="132552"/>
                </a:lnTo>
                <a:lnTo>
                  <a:pt x="421011" y="148437"/>
                </a:lnTo>
                <a:lnTo>
                  <a:pt x="418605" y="164315"/>
                </a:lnTo>
                <a:lnTo>
                  <a:pt x="411954" y="177666"/>
                </a:lnTo>
                <a:lnTo>
                  <a:pt x="401910" y="187646"/>
                </a:lnTo>
                <a:lnTo>
                  <a:pt x="389324" y="193408"/>
                </a:lnTo>
                <a:lnTo>
                  <a:pt x="389324" y="296862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5" name="object 15"/>
          <p:cNvSpPr/>
          <p:nvPr/>
        </p:nvSpPr>
        <p:spPr>
          <a:xfrm>
            <a:off x="5007864" y="1888439"/>
            <a:ext cx="796925" cy="821690"/>
          </a:xfrm>
          <a:custGeom>
            <a:avLst/>
            <a:gdLst/>
            <a:ahLst/>
            <a:cxnLst/>
            <a:rect l="l" t="t" r="r" b="b"/>
            <a:pathLst>
              <a:path w="796925" h="821689">
                <a:moveTo>
                  <a:pt x="398411" y="821461"/>
                </a:moveTo>
                <a:lnTo>
                  <a:pt x="351941" y="818698"/>
                </a:lnTo>
                <a:lnTo>
                  <a:pt x="307042" y="810614"/>
                </a:lnTo>
                <a:lnTo>
                  <a:pt x="264014" y="797517"/>
                </a:lnTo>
                <a:lnTo>
                  <a:pt x="223156" y="779715"/>
                </a:lnTo>
                <a:lnTo>
                  <a:pt x="184768" y="757517"/>
                </a:lnTo>
                <a:lnTo>
                  <a:pt x="149150" y="731230"/>
                </a:lnTo>
                <a:lnTo>
                  <a:pt x="116602" y="701163"/>
                </a:lnTo>
                <a:lnTo>
                  <a:pt x="87496" y="667726"/>
                </a:lnTo>
                <a:lnTo>
                  <a:pt x="61998" y="631066"/>
                </a:lnTo>
                <a:lnTo>
                  <a:pt x="40467" y="591561"/>
                </a:lnTo>
                <a:lnTo>
                  <a:pt x="23203" y="549520"/>
                </a:lnTo>
                <a:lnTo>
                  <a:pt x="10504" y="505253"/>
                </a:lnTo>
                <a:lnTo>
                  <a:pt x="2670" y="459069"/>
                </a:lnTo>
                <a:lnTo>
                  <a:pt x="0" y="411276"/>
                </a:lnTo>
                <a:lnTo>
                  <a:pt x="2670" y="363269"/>
                </a:lnTo>
                <a:lnTo>
                  <a:pt x="10504" y="316899"/>
                </a:lnTo>
                <a:lnTo>
                  <a:pt x="23203" y="272475"/>
                </a:lnTo>
                <a:lnTo>
                  <a:pt x="40467" y="230303"/>
                </a:lnTo>
                <a:lnTo>
                  <a:pt x="61998" y="190690"/>
                </a:lnTo>
                <a:lnTo>
                  <a:pt x="87496" y="153943"/>
                </a:lnTo>
                <a:lnTo>
                  <a:pt x="116736" y="120302"/>
                </a:lnTo>
                <a:lnTo>
                  <a:pt x="149255" y="90234"/>
                </a:lnTo>
                <a:lnTo>
                  <a:pt x="184845" y="63947"/>
                </a:lnTo>
                <a:lnTo>
                  <a:pt x="223208" y="41748"/>
                </a:lnTo>
                <a:lnTo>
                  <a:pt x="264044" y="23945"/>
                </a:lnTo>
                <a:lnTo>
                  <a:pt x="307056" y="10847"/>
                </a:lnTo>
                <a:lnTo>
                  <a:pt x="351945" y="2763"/>
                </a:lnTo>
                <a:lnTo>
                  <a:pt x="398411" y="0"/>
                </a:lnTo>
                <a:lnTo>
                  <a:pt x="444882" y="2763"/>
                </a:lnTo>
                <a:lnTo>
                  <a:pt x="489780" y="10849"/>
                </a:lnTo>
                <a:lnTo>
                  <a:pt x="532809" y="23951"/>
                </a:lnTo>
                <a:lnTo>
                  <a:pt x="573667" y="41760"/>
                </a:lnTo>
                <a:lnTo>
                  <a:pt x="612056" y="63972"/>
                </a:lnTo>
                <a:lnTo>
                  <a:pt x="647676" y="90277"/>
                </a:lnTo>
                <a:lnTo>
                  <a:pt x="680226" y="120370"/>
                </a:lnTo>
                <a:lnTo>
                  <a:pt x="709336" y="153841"/>
                </a:lnTo>
                <a:lnTo>
                  <a:pt x="734838" y="190545"/>
                </a:lnTo>
                <a:lnTo>
                  <a:pt x="756374" y="230104"/>
                </a:lnTo>
                <a:lnTo>
                  <a:pt x="773644" y="272210"/>
                </a:lnTo>
                <a:lnTo>
                  <a:pt x="786350" y="316555"/>
                </a:lnTo>
                <a:lnTo>
                  <a:pt x="794193" y="362831"/>
                </a:lnTo>
                <a:lnTo>
                  <a:pt x="796874" y="410730"/>
                </a:lnTo>
                <a:lnTo>
                  <a:pt x="794193" y="458631"/>
                </a:lnTo>
                <a:lnTo>
                  <a:pt x="786350" y="504909"/>
                </a:lnTo>
                <a:lnTo>
                  <a:pt x="773644" y="549256"/>
                </a:lnTo>
                <a:lnTo>
                  <a:pt x="756374" y="591362"/>
                </a:lnTo>
                <a:lnTo>
                  <a:pt x="734838" y="630921"/>
                </a:lnTo>
                <a:lnTo>
                  <a:pt x="709336" y="667624"/>
                </a:lnTo>
                <a:lnTo>
                  <a:pt x="680093" y="701232"/>
                </a:lnTo>
                <a:lnTo>
                  <a:pt x="647571" y="731273"/>
                </a:lnTo>
                <a:lnTo>
                  <a:pt x="611980" y="757542"/>
                </a:lnTo>
                <a:lnTo>
                  <a:pt x="573616" y="779728"/>
                </a:lnTo>
                <a:lnTo>
                  <a:pt x="532779" y="797522"/>
                </a:lnTo>
                <a:lnTo>
                  <a:pt x="489766" y="810615"/>
                </a:lnTo>
                <a:lnTo>
                  <a:pt x="444877" y="818698"/>
                </a:lnTo>
                <a:lnTo>
                  <a:pt x="398411" y="821461"/>
                </a:lnTo>
                <a:close/>
              </a:path>
            </a:pathLst>
          </a:custGeom>
          <a:solidFill>
            <a:srgbClr val="006FC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6" name="object 16"/>
          <p:cNvSpPr/>
          <p:nvPr/>
        </p:nvSpPr>
        <p:spPr>
          <a:xfrm>
            <a:off x="5238927" y="2117788"/>
            <a:ext cx="360045" cy="356870"/>
          </a:xfrm>
          <a:custGeom>
            <a:avLst/>
            <a:gdLst/>
            <a:ahLst/>
            <a:cxnLst/>
            <a:rect l="l" t="t" r="r" b="b"/>
            <a:pathLst>
              <a:path w="360045" h="356869">
                <a:moveTo>
                  <a:pt x="207949" y="307124"/>
                </a:moveTo>
                <a:lnTo>
                  <a:pt x="148526" y="307124"/>
                </a:lnTo>
                <a:lnTo>
                  <a:pt x="148526" y="162090"/>
                </a:lnTo>
                <a:lnTo>
                  <a:pt x="36309" y="162090"/>
                </a:lnTo>
                <a:lnTo>
                  <a:pt x="31356" y="150152"/>
                </a:lnTo>
                <a:lnTo>
                  <a:pt x="4940" y="105791"/>
                </a:lnTo>
                <a:lnTo>
                  <a:pt x="0" y="97256"/>
                </a:lnTo>
                <a:lnTo>
                  <a:pt x="4940" y="85305"/>
                </a:lnTo>
                <a:lnTo>
                  <a:pt x="31356" y="40944"/>
                </a:lnTo>
                <a:lnTo>
                  <a:pt x="36309" y="32423"/>
                </a:lnTo>
                <a:lnTo>
                  <a:pt x="148526" y="32423"/>
                </a:lnTo>
                <a:lnTo>
                  <a:pt x="148526" y="25590"/>
                </a:lnTo>
                <a:lnTo>
                  <a:pt x="179895" y="0"/>
                </a:lnTo>
                <a:lnTo>
                  <a:pt x="207949" y="25590"/>
                </a:lnTo>
                <a:lnTo>
                  <a:pt x="207949" y="73367"/>
                </a:lnTo>
                <a:lnTo>
                  <a:pt x="59410" y="73367"/>
                </a:lnTo>
                <a:lnTo>
                  <a:pt x="42900" y="97256"/>
                </a:lnTo>
                <a:lnTo>
                  <a:pt x="59410" y="121145"/>
                </a:lnTo>
                <a:lnTo>
                  <a:pt x="320179" y="121145"/>
                </a:lnTo>
                <a:lnTo>
                  <a:pt x="325132" y="129667"/>
                </a:lnTo>
                <a:lnTo>
                  <a:pt x="342392" y="158673"/>
                </a:lnTo>
                <a:lnTo>
                  <a:pt x="211251" y="158673"/>
                </a:lnTo>
                <a:lnTo>
                  <a:pt x="211251" y="209867"/>
                </a:lnTo>
                <a:lnTo>
                  <a:pt x="342397" y="209867"/>
                </a:lnTo>
                <a:lnTo>
                  <a:pt x="325132" y="238874"/>
                </a:lnTo>
                <a:lnTo>
                  <a:pt x="320179" y="250812"/>
                </a:lnTo>
                <a:lnTo>
                  <a:pt x="207949" y="250812"/>
                </a:lnTo>
                <a:lnTo>
                  <a:pt x="207949" y="307124"/>
                </a:lnTo>
                <a:close/>
              </a:path>
              <a:path w="360045" h="356869">
                <a:moveTo>
                  <a:pt x="207949" y="121145"/>
                </a:moveTo>
                <a:lnTo>
                  <a:pt x="145237" y="121145"/>
                </a:lnTo>
                <a:lnTo>
                  <a:pt x="145237" y="73367"/>
                </a:lnTo>
                <a:lnTo>
                  <a:pt x="207949" y="73367"/>
                </a:lnTo>
                <a:lnTo>
                  <a:pt x="207949" y="121145"/>
                </a:lnTo>
                <a:close/>
              </a:path>
              <a:path w="360045" h="356869">
                <a:moveTo>
                  <a:pt x="342397" y="209867"/>
                </a:moveTo>
                <a:lnTo>
                  <a:pt x="300367" y="209867"/>
                </a:lnTo>
                <a:lnTo>
                  <a:pt x="316877" y="185978"/>
                </a:lnTo>
                <a:lnTo>
                  <a:pt x="300367" y="158673"/>
                </a:lnTo>
                <a:lnTo>
                  <a:pt x="342392" y="158673"/>
                </a:lnTo>
                <a:lnTo>
                  <a:pt x="351536" y="174040"/>
                </a:lnTo>
                <a:lnTo>
                  <a:pt x="359790" y="185978"/>
                </a:lnTo>
                <a:lnTo>
                  <a:pt x="351536" y="194513"/>
                </a:lnTo>
                <a:lnTo>
                  <a:pt x="342397" y="209867"/>
                </a:lnTo>
                <a:close/>
              </a:path>
              <a:path w="360045" h="356869">
                <a:moveTo>
                  <a:pt x="297065" y="356603"/>
                </a:moveTo>
                <a:lnTo>
                  <a:pt x="66014" y="356603"/>
                </a:lnTo>
                <a:lnTo>
                  <a:pt x="66014" y="307124"/>
                </a:lnTo>
                <a:lnTo>
                  <a:pt x="297065" y="307124"/>
                </a:lnTo>
                <a:lnTo>
                  <a:pt x="297065" y="356603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7" name="object 17"/>
          <p:cNvSpPr txBox="1"/>
          <p:nvPr/>
        </p:nvSpPr>
        <p:spPr>
          <a:xfrm>
            <a:off x="1338046" y="3416452"/>
            <a:ext cx="2559050" cy="149796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1910">
              <a:lnSpc>
                <a:spcPct val="100000"/>
              </a:lnSpc>
              <a:spcBef>
                <a:spcPts val="100"/>
              </a:spcBef>
            </a:pPr>
            <a:r>
              <a:rPr sz="1500" b="1" dirty="0">
                <a:solidFill>
                  <a:srgbClr val="404040"/>
                </a:solidFill>
                <a:latin typeface="微软雅黑" panose="020B0503020204020204" charset="-122"/>
                <a:cs typeface="微软雅黑" panose="020B0503020204020204" charset="-122"/>
              </a:rPr>
              <a:t>生产（工艺、技术）管理部门</a:t>
            </a:r>
            <a:endParaRPr sz="1500">
              <a:latin typeface="微软雅黑" panose="020B0503020204020204" charset="-122"/>
              <a:cs typeface="微软雅黑" panose="020B0503020204020204" charset="-122"/>
            </a:endParaRPr>
          </a:p>
          <a:p>
            <a:pPr marL="12700" marR="5080" algn="just">
              <a:lnSpc>
                <a:spcPct val="150000"/>
              </a:lnSpc>
              <a:spcBef>
                <a:spcPts val="340"/>
              </a:spcBef>
            </a:pPr>
            <a:r>
              <a:rPr sz="1050" spc="60" dirty="0">
                <a:latin typeface="微软雅黑" panose="020B0503020204020204" charset="-122"/>
                <a:cs typeface="微软雅黑" panose="020B0503020204020204" charset="-122"/>
              </a:rPr>
              <a:t>按照职责分工对开停车、生</a:t>
            </a:r>
            <a:r>
              <a:rPr sz="1050" spc="65" dirty="0">
                <a:latin typeface="微软雅黑" panose="020B0503020204020204" charset="-122"/>
                <a:cs typeface="微软雅黑" panose="020B0503020204020204" charset="-122"/>
              </a:rPr>
              <a:t>产运行、生</a:t>
            </a:r>
            <a:r>
              <a:rPr sz="1050" dirty="0">
                <a:latin typeface="微软雅黑" panose="020B0503020204020204" charset="-122"/>
                <a:cs typeface="微软雅黑" panose="020B0503020204020204" charset="-122"/>
              </a:rPr>
              <a:t>产 </a:t>
            </a:r>
            <a:r>
              <a:rPr sz="1050" spc="60" dirty="0">
                <a:latin typeface="微软雅黑" panose="020B0503020204020204" charset="-122"/>
                <a:cs typeface="微软雅黑" panose="020B0503020204020204" charset="-122"/>
              </a:rPr>
              <a:t>方案调整等生产过程的安全</a:t>
            </a:r>
            <a:r>
              <a:rPr sz="1050" spc="65" dirty="0">
                <a:latin typeface="微软雅黑" panose="020B0503020204020204" charset="-122"/>
                <a:cs typeface="微软雅黑" panose="020B0503020204020204" charset="-122"/>
              </a:rPr>
              <a:t>负责；对专</a:t>
            </a:r>
            <a:r>
              <a:rPr sz="1050" dirty="0">
                <a:latin typeface="微软雅黑" panose="020B0503020204020204" charset="-122"/>
                <a:cs typeface="微软雅黑" panose="020B0503020204020204" charset="-122"/>
              </a:rPr>
              <a:t>业 </a:t>
            </a:r>
            <a:r>
              <a:rPr sz="1050" spc="60" dirty="0">
                <a:latin typeface="微软雅黑" panose="020B0503020204020204" charset="-122"/>
                <a:cs typeface="微软雅黑" panose="020B0503020204020204" charset="-122"/>
              </a:rPr>
              <a:t>范围内的风险分级管控与隐</a:t>
            </a:r>
            <a:r>
              <a:rPr sz="1050" spc="65" dirty="0">
                <a:latin typeface="微软雅黑" panose="020B0503020204020204" charset="-122"/>
                <a:cs typeface="微软雅黑" panose="020B0503020204020204" charset="-122"/>
              </a:rPr>
              <a:t>患排查治理</a:t>
            </a:r>
            <a:r>
              <a:rPr sz="1050" dirty="0">
                <a:latin typeface="微软雅黑" panose="020B0503020204020204" charset="-122"/>
                <a:cs typeface="微软雅黑" panose="020B0503020204020204" charset="-122"/>
              </a:rPr>
              <a:t>负 </a:t>
            </a:r>
            <a:r>
              <a:rPr sz="1050" spc="60" dirty="0">
                <a:latin typeface="微软雅黑" panose="020B0503020204020204" charset="-122"/>
                <a:cs typeface="微软雅黑" panose="020B0503020204020204" charset="-122"/>
              </a:rPr>
              <a:t>责；对所辖业务的承包商安</a:t>
            </a:r>
            <a:r>
              <a:rPr sz="1050" spc="65" dirty="0">
                <a:latin typeface="微软雅黑" panose="020B0503020204020204" charset="-122"/>
                <a:cs typeface="微软雅黑" panose="020B0503020204020204" charset="-122"/>
              </a:rPr>
              <a:t>全管理负责</a:t>
            </a:r>
            <a:r>
              <a:rPr sz="1050" dirty="0">
                <a:latin typeface="微软雅黑" panose="020B0503020204020204" charset="-122"/>
                <a:cs typeface="微软雅黑" panose="020B0503020204020204" charset="-122"/>
              </a:rPr>
              <a:t>。 生产调度对突发事件的应急处置负责……</a:t>
            </a:r>
            <a:endParaRPr sz="1050">
              <a:latin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6070739" y="1937778"/>
            <a:ext cx="2578735" cy="28327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500" b="1" dirty="0">
                <a:solidFill>
                  <a:srgbClr val="404040"/>
                </a:solidFill>
                <a:latin typeface="微软雅黑" panose="020B0503020204020204" charset="-122"/>
                <a:cs typeface="微软雅黑" panose="020B0503020204020204" charset="-122"/>
              </a:rPr>
              <a:t>装备管理部门</a:t>
            </a:r>
            <a:endParaRPr sz="1500">
              <a:latin typeface="微软雅黑" panose="020B0503020204020204" charset="-122"/>
              <a:cs typeface="微软雅黑" panose="020B0503020204020204" charset="-122"/>
            </a:endParaRPr>
          </a:p>
          <a:p>
            <a:pPr marL="33020" marR="5080" algn="just">
              <a:lnSpc>
                <a:spcPct val="150000"/>
              </a:lnSpc>
              <a:spcBef>
                <a:spcPts val="505"/>
              </a:spcBef>
            </a:pPr>
            <a:r>
              <a:rPr sz="1000" spc="50" dirty="0">
                <a:latin typeface="微软雅黑" panose="020B0503020204020204" charset="-122"/>
                <a:cs typeface="微软雅黑" panose="020B0503020204020204" charset="-122"/>
              </a:rPr>
              <a:t>按照职责分工对设备</a:t>
            </a:r>
            <a:r>
              <a:rPr sz="1000" spc="55" dirty="0">
                <a:latin typeface="微软雅黑" panose="020B0503020204020204" charset="-122"/>
                <a:cs typeface="微软雅黑" panose="020B0503020204020204" charset="-122"/>
              </a:rPr>
              <a:t>、动力、电气、仪表</a:t>
            </a:r>
            <a:r>
              <a:rPr sz="1000" spc="-5" dirty="0">
                <a:latin typeface="微软雅黑" panose="020B0503020204020204" charset="-122"/>
                <a:cs typeface="微软雅黑" panose="020B0503020204020204" charset="-122"/>
              </a:rPr>
              <a:t>、 </a:t>
            </a:r>
            <a:r>
              <a:rPr sz="1000" spc="50" dirty="0">
                <a:latin typeface="微软雅黑" panose="020B0503020204020204" charset="-122"/>
                <a:cs typeface="微软雅黑" panose="020B0503020204020204" charset="-122"/>
              </a:rPr>
              <a:t>建（构）筑物、特种</a:t>
            </a:r>
            <a:r>
              <a:rPr sz="1000" spc="55" dirty="0">
                <a:latin typeface="微软雅黑" panose="020B0503020204020204" charset="-122"/>
                <a:cs typeface="微软雅黑" panose="020B0503020204020204" charset="-122"/>
              </a:rPr>
              <a:t>设备及安全、消防设</a:t>
            </a:r>
            <a:r>
              <a:rPr sz="1000" spc="-5" dirty="0">
                <a:latin typeface="微软雅黑" panose="020B0503020204020204" charset="-122"/>
                <a:cs typeface="微软雅黑" panose="020B0503020204020204" charset="-122"/>
              </a:rPr>
              <a:t>备 </a:t>
            </a:r>
            <a:r>
              <a:rPr sz="1000" spc="50" dirty="0">
                <a:latin typeface="微软雅黑" panose="020B0503020204020204" charset="-122"/>
                <a:cs typeface="微软雅黑" panose="020B0503020204020204" charset="-122"/>
              </a:rPr>
              <a:t>设施的安全稳定运行</a:t>
            </a:r>
            <a:r>
              <a:rPr sz="1000" spc="55" dirty="0">
                <a:latin typeface="微软雅黑" panose="020B0503020204020204" charset="-122"/>
                <a:cs typeface="微软雅黑" panose="020B0503020204020204" charset="-122"/>
              </a:rPr>
              <a:t>负责；对专业范围内</a:t>
            </a:r>
            <a:r>
              <a:rPr sz="1000" spc="-5" dirty="0">
                <a:latin typeface="微软雅黑" panose="020B0503020204020204" charset="-122"/>
                <a:cs typeface="微软雅黑" panose="020B0503020204020204" charset="-122"/>
              </a:rPr>
              <a:t>设 </a:t>
            </a:r>
            <a:r>
              <a:rPr sz="1000" spc="50" dirty="0">
                <a:latin typeface="微软雅黑" panose="020B0503020204020204" charset="-122"/>
                <a:cs typeface="微软雅黑" panose="020B0503020204020204" charset="-122"/>
              </a:rPr>
              <a:t>备设施的更新、改造</a:t>
            </a:r>
            <a:r>
              <a:rPr sz="1000" spc="55" dirty="0">
                <a:latin typeface="微软雅黑" panose="020B0503020204020204" charset="-122"/>
                <a:cs typeface="微软雅黑" panose="020B0503020204020204" charset="-122"/>
              </a:rPr>
              <a:t>、维修、验收等过程</a:t>
            </a:r>
            <a:r>
              <a:rPr sz="1000" spc="-5" dirty="0">
                <a:latin typeface="微软雅黑" panose="020B0503020204020204" charset="-122"/>
                <a:cs typeface="微软雅黑" panose="020B0503020204020204" charset="-122"/>
              </a:rPr>
              <a:t>负 </a:t>
            </a:r>
            <a:r>
              <a:rPr sz="1000" spc="50" dirty="0">
                <a:latin typeface="微软雅黑" panose="020B0503020204020204" charset="-122"/>
                <a:cs typeface="微软雅黑" panose="020B0503020204020204" charset="-122"/>
              </a:rPr>
              <a:t>责；对设备检维修过</a:t>
            </a:r>
            <a:r>
              <a:rPr sz="1000" spc="55" dirty="0">
                <a:latin typeface="微软雅黑" panose="020B0503020204020204" charset="-122"/>
                <a:cs typeface="微软雅黑" panose="020B0503020204020204" charset="-122"/>
              </a:rPr>
              <a:t>程的作业安全负责；</a:t>
            </a:r>
            <a:r>
              <a:rPr sz="1000" spc="-5" dirty="0">
                <a:latin typeface="微软雅黑" panose="020B0503020204020204" charset="-122"/>
                <a:cs typeface="微软雅黑" panose="020B0503020204020204" charset="-122"/>
              </a:rPr>
              <a:t>对 </a:t>
            </a:r>
            <a:r>
              <a:rPr sz="1000" spc="50" dirty="0">
                <a:latin typeface="微软雅黑" panose="020B0503020204020204" charset="-122"/>
                <a:cs typeface="微软雅黑" panose="020B0503020204020204" charset="-122"/>
              </a:rPr>
              <a:t>专业范围内的风险分</a:t>
            </a:r>
            <a:r>
              <a:rPr sz="1000" spc="55" dirty="0">
                <a:latin typeface="微软雅黑" panose="020B0503020204020204" charset="-122"/>
                <a:cs typeface="微软雅黑" panose="020B0503020204020204" charset="-122"/>
              </a:rPr>
              <a:t>级管控与隐患排查治</a:t>
            </a:r>
            <a:r>
              <a:rPr sz="1000" spc="-5" dirty="0">
                <a:latin typeface="微软雅黑" panose="020B0503020204020204" charset="-122"/>
                <a:cs typeface="微软雅黑" panose="020B0503020204020204" charset="-122"/>
              </a:rPr>
              <a:t>理 </a:t>
            </a:r>
            <a:r>
              <a:rPr sz="1000" spc="50" dirty="0">
                <a:latin typeface="微软雅黑" panose="020B0503020204020204" charset="-122"/>
                <a:cs typeface="微软雅黑" panose="020B0503020204020204" charset="-122"/>
              </a:rPr>
              <a:t>负责；对租赁和处置</a:t>
            </a:r>
            <a:r>
              <a:rPr sz="1000" spc="55" dirty="0">
                <a:latin typeface="微软雅黑" panose="020B0503020204020204" charset="-122"/>
                <a:cs typeface="微软雅黑" panose="020B0503020204020204" charset="-122"/>
              </a:rPr>
              <a:t>资产的安全管理负责</a:t>
            </a:r>
            <a:r>
              <a:rPr sz="1000" spc="-5" dirty="0">
                <a:latin typeface="微软雅黑" panose="020B0503020204020204" charset="-122"/>
                <a:cs typeface="微软雅黑" panose="020B0503020204020204" charset="-122"/>
              </a:rPr>
              <a:t>； </a:t>
            </a:r>
            <a:r>
              <a:rPr sz="1000" spc="50" dirty="0">
                <a:latin typeface="微软雅黑" panose="020B0503020204020204" charset="-122"/>
                <a:cs typeface="微软雅黑" panose="020B0503020204020204" charset="-122"/>
              </a:rPr>
              <a:t>对设备安全管理制度</a:t>
            </a:r>
            <a:r>
              <a:rPr sz="1000" spc="55" dirty="0">
                <a:latin typeface="微软雅黑" panose="020B0503020204020204" charset="-122"/>
                <a:cs typeface="微软雅黑" panose="020B0503020204020204" charset="-122"/>
              </a:rPr>
              <a:t>、维护检修规程的制</a:t>
            </a:r>
            <a:r>
              <a:rPr sz="1000" spc="-5" dirty="0">
                <a:latin typeface="微软雅黑" panose="020B0503020204020204" charset="-122"/>
                <a:cs typeface="微软雅黑" panose="020B0503020204020204" charset="-122"/>
              </a:rPr>
              <a:t>修 </a:t>
            </a:r>
            <a:r>
              <a:rPr sz="1000" spc="50" dirty="0">
                <a:latin typeface="微软雅黑" panose="020B0503020204020204" charset="-122"/>
                <a:cs typeface="微软雅黑" panose="020B0503020204020204" charset="-122"/>
              </a:rPr>
              <a:t>订和适宜性负责；对</a:t>
            </a:r>
            <a:r>
              <a:rPr sz="1000" spc="55" dirty="0">
                <a:latin typeface="微软雅黑" panose="020B0503020204020204" charset="-122"/>
                <a:cs typeface="微软雅黑" panose="020B0503020204020204" charset="-122"/>
              </a:rPr>
              <a:t>所辖业务的承包商安</a:t>
            </a:r>
            <a:r>
              <a:rPr sz="1000" spc="-5" dirty="0">
                <a:latin typeface="微软雅黑" panose="020B0503020204020204" charset="-122"/>
                <a:cs typeface="微软雅黑" panose="020B0503020204020204" charset="-122"/>
              </a:rPr>
              <a:t>全 </a:t>
            </a:r>
            <a:r>
              <a:rPr sz="1000" spc="50" dirty="0">
                <a:latin typeface="微软雅黑" panose="020B0503020204020204" charset="-122"/>
                <a:cs typeface="微软雅黑" panose="020B0503020204020204" charset="-122"/>
              </a:rPr>
              <a:t>管理负责；按照权限</a:t>
            </a:r>
            <a:r>
              <a:rPr sz="1000" spc="55" dirty="0">
                <a:latin typeface="微软雅黑" panose="020B0503020204020204" charset="-122"/>
                <a:cs typeface="微软雅黑" panose="020B0503020204020204" charset="-122"/>
              </a:rPr>
              <a:t>分工对设备、电气、</a:t>
            </a:r>
            <a:r>
              <a:rPr sz="1000" spc="-5" dirty="0">
                <a:latin typeface="微软雅黑" panose="020B0503020204020204" charset="-122"/>
                <a:cs typeface="微软雅黑" panose="020B0503020204020204" charset="-122"/>
              </a:rPr>
              <a:t>仪 </a:t>
            </a:r>
            <a:r>
              <a:rPr sz="1000" dirty="0">
                <a:latin typeface="微软雅黑" panose="020B0503020204020204" charset="-122"/>
                <a:cs typeface="微软雅黑" panose="020B0503020204020204" charset="-122"/>
              </a:rPr>
              <a:t>表等事故事件进行调查处理</a:t>
            </a:r>
            <a:r>
              <a:rPr sz="1000" spc="-5" dirty="0">
                <a:latin typeface="微软雅黑" panose="020B0503020204020204" charset="-122"/>
                <a:cs typeface="微软雅黑" panose="020B0503020204020204" charset="-122"/>
              </a:rPr>
              <a:t>……</a:t>
            </a:r>
            <a:endParaRPr sz="1000">
              <a:latin typeface="微软雅黑" panose="020B0503020204020204" charset="-122"/>
              <a:cs typeface="微软雅黑" panose="020B0503020204020204" charset="-122"/>
            </a:endParaRP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3995928" y="987577"/>
            <a:ext cx="4690110" cy="0"/>
          </a:xfrm>
          <a:custGeom>
            <a:avLst/>
            <a:gdLst/>
            <a:ahLst/>
            <a:cxnLst/>
            <a:rect l="l" t="t" r="r" b="b"/>
            <a:pathLst>
              <a:path w="4690109">
                <a:moveTo>
                  <a:pt x="0" y="0"/>
                </a:moveTo>
                <a:lnTo>
                  <a:pt x="4689894" y="0"/>
                </a:lnTo>
              </a:path>
            </a:pathLst>
          </a:custGeom>
          <a:ln w="9525">
            <a:solidFill>
              <a:srgbClr val="BEBEBE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323088" y="699516"/>
            <a:ext cx="3672840" cy="591820"/>
          </a:xfrm>
          <a:custGeom>
            <a:avLst/>
            <a:gdLst/>
            <a:ahLst/>
            <a:cxnLst/>
            <a:rect l="l" t="t" r="r" b="b"/>
            <a:pathLst>
              <a:path w="3672840" h="591819">
                <a:moveTo>
                  <a:pt x="0" y="0"/>
                </a:moveTo>
                <a:lnTo>
                  <a:pt x="3672840" y="0"/>
                </a:lnTo>
                <a:lnTo>
                  <a:pt x="3672840" y="591312"/>
                </a:lnTo>
                <a:lnTo>
                  <a:pt x="0" y="591312"/>
                </a:lnTo>
                <a:lnTo>
                  <a:pt x="0" y="0"/>
                </a:lnTo>
                <a:close/>
              </a:path>
            </a:pathLst>
          </a:custGeom>
          <a:solidFill>
            <a:srgbClr val="006FC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 txBox="1"/>
          <p:nvPr/>
        </p:nvSpPr>
        <p:spPr>
          <a:xfrm>
            <a:off x="323088" y="830351"/>
            <a:ext cx="367284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16230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solidFill>
                  <a:srgbClr val="FFFFFF"/>
                </a:solidFill>
                <a:latin typeface="微软雅黑" panose="020B0503020204020204" charset="-122"/>
                <a:cs typeface="微软雅黑" panose="020B0503020204020204" charset="-122"/>
              </a:rPr>
              <a:t>三、</a:t>
            </a:r>
            <a:r>
              <a:rPr sz="1800" b="1" spc="-25" dirty="0">
                <a:solidFill>
                  <a:srgbClr val="FFFFFF"/>
                </a:solidFill>
                <a:latin typeface="微软雅黑" panose="020B0503020204020204" charset="-122"/>
                <a:cs typeface="微软雅黑" panose="020B0503020204020204" charset="-122"/>
              </a:rPr>
              <a:t> </a:t>
            </a:r>
            <a:r>
              <a:rPr sz="1800" b="1" dirty="0">
                <a:solidFill>
                  <a:srgbClr val="FFFFFF"/>
                </a:solidFill>
                <a:latin typeface="微软雅黑" panose="020B0503020204020204" charset="-122"/>
                <a:cs typeface="微软雅黑" panose="020B0503020204020204" charset="-122"/>
              </a:rPr>
              <a:t>怎样做到「尽职免责」？</a:t>
            </a:r>
            <a:endParaRPr sz="1800">
              <a:latin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3683508" y="941832"/>
            <a:ext cx="312420" cy="106680"/>
          </a:xfrm>
          <a:custGeom>
            <a:avLst/>
            <a:gdLst/>
            <a:ahLst/>
            <a:cxnLst/>
            <a:rect l="l" t="t" r="r" b="b"/>
            <a:pathLst>
              <a:path w="312420" h="106680">
                <a:moveTo>
                  <a:pt x="312419" y="106680"/>
                </a:moveTo>
                <a:lnTo>
                  <a:pt x="0" y="53340"/>
                </a:lnTo>
                <a:lnTo>
                  <a:pt x="312419" y="0"/>
                </a:lnTo>
                <a:lnTo>
                  <a:pt x="312419" y="10668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4753470" y="677849"/>
            <a:ext cx="3090545" cy="26860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dirty="0">
                <a:solidFill>
                  <a:srgbClr val="40404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落实企业安全责任的载体是什么</a:t>
            </a:r>
            <a:r>
              <a:rPr sz="1600" spc="-15" dirty="0">
                <a:solidFill>
                  <a:srgbClr val="40404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？</a:t>
            </a:r>
            <a:endParaRPr sz="1600">
              <a:latin typeface="宋体" panose="02010600030101010101" pitchFamily="2" charset="-122"/>
              <a:cs typeface="宋体" panose="02010600030101010101" pitchFamily="2" charset="-122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318770" y="1353807"/>
            <a:ext cx="8434705" cy="782955"/>
          </a:xfrm>
          <a:custGeom>
            <a:avLst/>
            <a:gdLst/>
            <a:ahLst/>
            <a:cxnLst/>
            <a:rect l="l" t="t" r="r" b="b"/>
            <a:pathLst>
              <a:path w="8434705" h="782955">
                <a:moveTo>
                  <a:pt x="8429688" y="782675"/>
                </a:moveTo>
                <a:lnTo>
                  <a:pt x="4762" y="782675"/>
                </a:lnTo>
                <a:lnTo>
                  <a:pt x="3289" y="782447"/>
                </a:lnTo>
                <a:lnTo>
                  <a:pt x="1955" y="781773"/>
                </a:lnTo>
                <a:lnTo>
                  <a:pt x="901" y="780719"/>
                </a:lnTo>
                <a:lnTo>
                  <a:pt x="228" y="779386"/>
                </a:lnTo>
                <a:lnTo>
                  <a:pt x="0" y="777913"/>
                </a:lnTo>
                <a:lnTo>
                  <a:pt x="0" y="4762"/>
                </a:lnTo>
                <a:lnTo>
                  <a:pt x="4762" y="0"/>
                </a:lnTo>
                <a:lnTo>
                  <a:pt x="8429688" y="0"/>
                </a:lnTo>
                <a:lnTo>
                  <a:pt x="8434451" y="4762"/>
                </a:lnTo>
                <a:lnTo>
                  <a:pt x="9525" y="4762"/>
                </a:lnTo>
                <a:lnTo>
                  <a:pt x="4762" y="9525"/>
                </a:lnTo>
                <a:lnTo>
                  <a:pt x="9525" y="9525"/>
                </a:lnTo>
                <a:lnTo>
                  <a:pt x="9525" y="773150"/>
                </a:lnTo>
                <a:lnTo>
                  <a:pt x="4762" y="773150"/>
                </a:lnTo>
                <a:lnTo>
                  <a:pt x="9525" y="777913"/>
                </a:lnTo>
                <a:lnTo>
                  <a:pt x="8434451" y="777913"/>
                </a:lnTo>
                <a:lnTo>
                  <a:pt x="8434222" y="779386"/>
                </a:lnTo>
                <a:lnTo>
                  <a:pt x="8433549" y="780719"/>
                </a:lnTo>
                <a:lnTo>
                  <a:pt x="8432495" y="781773"/>
                </a:lnTo>
                <a:lnTo>
                  <a:pt x="8431161" y="782447"/>
                </a:lnTo>
                <a:lnTo>
                  <a:pt x="8429688" y="782675"/>
                </a:lnTo>
                <a:close/>
              </a:path>
              <a:path w="8434705" h="782955">
                <a:moveTo>
                  <a:pt x="9525" y="9525"/>
                </a:moveTo>
                <a:lnTo>
                  <a:pt x="4762" y="9525"/>
                </a:lnTo>
                <a:lnTo>
                  <a:pt x="9525" y="4762"/>
                </a:lnTo>
                <a:lnTo>
                  <a:pt x="9525" y="9525"/>
                </a:lnTo>
                <a:close/>
              </a:path>
              <a:path w="8434705" h="782955">
                <a:moveTo>
                  <a:pt x="8424926" y="9525"/>
                </a:moveTo>
                <a:lnTo>
                  <a:pt x="9525" y="9525"/>
                </a:lnTo>
                <a:lnTo>
                  <a:pt x="9525" y="4762"/>
                </a:lnTo>
                <a:lnTo>
                  <a:pt x="8424926" y="4762"/>
                </a:lnTo>
                <a:lnTo>
                  <a:pt x="8424926" y="9525"/>
                </a:lnTo>
                <a:close/>
              </a:path>
              <a:path w="8434705" h="782955">
                <a:moveTo>
                  <a:pt x="8424926" y="777913"/>
                </a:moveTo>
                <a:lnTo>
                  <a:pt x="8424926" y="4762"/>
                </a:lnTo>
                <a:lnTo>
                  <a:pt x="8429688" y="9525"/>
                </a:lnTo>
                <a:lnTo>
                  <a:pt x="8434451" y="9525"/>
                </a:lnTo>
                <a:lnTo>
                  <a:pt x="8434451" y="773150"/>
                </a:lnTo>
                <a:lnTo>
                  <a:pt x="8429688" y="773150"/>
                </a:lnTo>
                <a:lnTo>
                  <a:pt x="8424926" y="777913"/>
                </a:lnTo>
                <a:close/>
              </a:path>
              <a:path w="8434705" h="782955">
                <a:moveTo>
                  <a:pt x="8434451" y="9525"/>
                </a:moveTo>
                <a:lnTo>
                  <a:pt x="8429688" y="9525"/>
                </a:lnTo>
                <a:lnTo>
                  <a:pt x="8424926" y="4762"/>
                </a:lnTo>
                <a:lnTo>
                  <a:pt x="8434451" y="4762"/>
                </a:lnTo>
                <a:lnTo>
                  <a:pt x="8434451" y="9525"/>
                </a:lnTo>
                <a:close/>
              </a:path>
              <a:path w="8434705" h="782955">
                <a:moveTo>
                  <a:pt x="9525" y="777913"/>
                </a:moveTo>
                <a:lnTo>
                  <a:pt x="4762" y="773150"/>
                </a:lnTo>
                <a:lnTo>
                  <a:pt x="9525" y="773150"/>
                </a:lnTo>
                <a:lnTo>
                  <a:pt x="9525" y="777913"/>
                </a:lnTo>
                <a:close/>
              </a:path>
              <a:path w="8434705" h="782955">
                <a:moveTo>
                  <a:pt x="8424926" y="777913"/>
                </a:moveTo>
                <a:lnTo>
                  <a:pt x="9525" y="777913"/>
                </a:lnTo>
                <a:lnTo>
                  <a:pt x="9525" y="773150"/>
                </a:lnTo>
                <a:lnTo>
                  <a:pt x="8424926" y="773150"/>
                </a:lnTo>
                <a:lnTo>
                  <a:pt x="8424926" y="777913"/>
                </a:lnTo>
                <a:close/>
              </a:path>
              <a:path w="8434705" h="782955">
                <a:moveTo>
                  <a:pt x="8434451" y="777913"/>
                </a:moveTo>
                <a:lnTo>
                  <a:pt x="8424926" y="777913"/>
                </a:lnTo>
                <a:lnTo>
                  <a:pt x="8429688" y="773150"/>
                </a:lnTo>
                <a:lnTo>
                  <a:pt x="8434451" y="773150"/>
                </a:lnTo>
                <a:lnTo>
                  <a:pt x="8434451" y="777913"/>
                </a:lnTo>
                <a:close/>
              </a:path>
            </a:pathLst>
          </a:custGeom>
          <a:solidFill>
            <a:srgbClr val="585858"/>
          </a:solidFill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/>
          <p:nvPr/>
        </p:nvSpPr>
        <p:spPr>
          <a:xfrm>
            <a:off x="318770" y="2194839"/>
            <a:ext cx="8434705" cy="2654935"/>
          </a:xfrm>
          <a:custGeom>
            <a:avLst/>
            <a:gdLst/>
            <a:ahLst/>
            <a:cxnLst/>
            <a:rect l="l" t="t" r="r" b="b"/>
            <a:pathLst>
              <a:path w="8434705" h="2654935">
                <a:moveTo>
                  <a:pt x="8429688" y="2654680"/>
                </a:moveTo>
                <a:lnTo>
                  <a:pt x="4762" y="2654680"/>
                </a:lnTo>
                <a:lnTo>
                  <a:pt x="3289" y="2654439"/>
                </a:lnTo>
                <a:lnTo>
                  <a:pt x="1955" y="2653766"/>
                </a:lnTo>
                <a:lnTo>
                  <a:pt x="901" y="2652712"/>
                </a:lnTo>
                <a:lnTo>
                  <a:pt x="228" y="2651391"/>
                </a:lnTo>
                <a:lnTo>
                  <a:pt x="0" y="2649918"/>
                </a:lnTo>
                <a:lnTo>
                  <a:pt x="0" y="4762"/>
                </a:lnTo>
                <a:lnTo>
                  <a:pt x="4762" y="0"/>
                </a:lnTo>
                <a:lnTo>
                  <a:pt x="8429688" y="0"/>
                </a:lnTo>
                <a:lnTo>
                  <a:pt x="8434451" y="4762"/>
                </a:lnTo>
                <a:lnTo>
                  <a:pt x="9525" y="4762"/>
                </a:lnTo>
                <a:lnTo>
                  <a:pt x="4762" y="9524"/>
                </a:lnTo>
                <a:lnTo>
                  <a:pt x="9525" y="9524"/>
                </a:lnTo>
                <a:lnTo>
                  <a:pt x="9525" y="2645155"/>
                </a:lnTo>
                <a:lnTo>
                  <a:pt x="4762" y="2645155"/>
                </a:lnTo>
                <a:lnTo>
                  <a:pt x="9525" y="2649918"/>
                </a:lnTo>
                <a:lnTo>
                  <a:pt x="8434451" y="2649918"/>
                </a:lnTo>
                <a:lnTo>
                  <a:pt x="8434222" y="2651391"/>
                </a:lnTo>
                <a:lnTo>
                  <a:pt x="8433549" y="2652712"/>
                </a:lnTo>
                <a:lnTo>
                  <a:pt x="8432495" y="2653766"/>
                </a:lnTo>
                <a:lnTo>
                  <a:pt x="8431161" y="2654439"/>
                </a:lnTo>
                <a:lnTo>
                  <a:pt x="8429688" y="2654680"/>
                </a:lnTo>
                <a:close/>
              </a:path>
              <a:path w="8434705" h="2654935">
                <a:moveTo>
                  <a:pt x="9525" y="9524"/>
                </a:moveTo>
                <a:lnTo>
                  <a:pt x="4762" y="9524"/>
                </a:lnTo>
                <a:lnTo>
                  <a:pt x="9525" y="4762"/>
                </a:lnTo>
                <a:lnTo>
                  <a:pt x="9525" y="9524"/>
                </a:lnTo>
                <a:close/>
              </a:path>
              <a:path w="8434705" h="2654935">
                <a:moveTo>
                  <a:pt x="8424926" y="9524"/>
                </a:moveTo>
                <a:lnTo>
                  <a:pt x="9525" y="9524"/>
                </a:lnTo>
                <a:lnTo>
                  <a:pt x="9525" y="4762"/>
                </a:lnTo>
                <a:lnTo>
                  <a:pt x="8424926" y="4762"/>
                </a:lnTo>
                <a:lnTo>
                  <a:pt x="8424926" y="9524"/>
                </a:lnTo>
                <a:close/>
              </a:path>
              <a:path w="8434705" h="2654935">
                <a:moveTo>
                  <a:pt x="8424926" y="2649918"/>
                </a:moveTo>
                <a:lnTo>
                  <a:pt x="8424926" y="4762"/>
                </a:lnTo>
                <a:lnTo>
                  <a:pt x="8429688" y="9524"/>
                </a:lnTo>
                <a:lnTo>
                  <a:pt x="8434451" y="9524"/>
                </a:lnTo>
                <a:lnTo>
                  <a:pt x="8434451" y="2645155"/>
                </a:lnTo>
                <a:lnTo>
                  <a:pt x="8429688" y="2645155"/>
                </a:lnTo>
                <a:lnTo>
                  <a:pt x="8424926" y="2649918"/>
                </a:lnTo>
                <a:close/>
              </a:path>
              <a:path w="8434705" h="2654935">
                <a:moveTo>
                  <a:pt x="8434451" y="9524"/>
                </a:moveTo>
                <a:lnTo>
                  <a:pt x="8429688" y="9524"/>
                </a:lnTo>
                <a:lnTo>
                  <a:pt x="8424926" y="4762"/>
                </a:lnTo>
                <a:lnTo>
                  <a:pt x="8434451" y="4762"/>
                </a:lnTo>
                <a:lnTo>
                  <a:pt x="8434451" y="9524"/>
                </a:lnTo>
                <a:close/>
              </a:path>
              <a:path w="8434705" h="2654935">
                <a:moveTo>
                  <a:pt x="9525" y="2649918"/>
                </a:moveTo>
                <a:lnTo>
                  <a:pt x="4762" y="2645155"/>
                </a:lnTo>
                <a:lnTo>
                  <a:pt x="9525" y="2645155"/>
                </a:lnTo>
                <a:lnTo>
                  <a:pt x="9525" y="2649918"/>
                </a:lnTo>
                <a:close/>
              </a:path>
              <a:path w="8434705" h="2654935">
                <a:moveTo>
                  <a:pt x="8424926" y="2649918"/>
                </a:moveTo>
                <a:lnTo>
                  <a:pt x="9525" y="2649918"/>
                </a:lnTo>
                <a:lnTo>
                  <a:pt x="9525" y="2645155"/>
                </a:lnTo>
                <a:lnTo>
                  <a:pt x="8424926" y="2645155"/>
                </a:lnTo>
                <a:lnTo>
                  <a:pt x="8424926" y="2649918"/>
                </a:lnTo>
                <a:close/>
              </a:path>
              <a:path w="8434705" h="2654935">
                <a:moveTo>
                  <a:pt x="8434451" y="2649918"/>
                </a:moveTo>
                <a:lnTo>
                  <a:pt x="8424926" y="2649918"/>
                </a:lnTo>
                <a:lnTo>
                  <a:pt x="8429688" y="2645155"/>
                </a:lnTo>
                <a:lnTo>
                  <a:pt x="8434451" y="2645155"/>
                </a:lnTo>
                <a:lnTo>
                  <a:pt x="8434451" y="2649918"/>
                </a:lnTo>
                <a:close/>
              </a:path>
            </a:pathLst>
          </a:custGeom>
          <a:solidFill>
            <a:srgbClr val="585858"/>
          </a:solidFill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 txBox="1"/>
          <p:nvPr/>
        </p:nvSpPr>
        <p:spPr>
          <a:xfrm>
            <a:off x="402272" y="1043609"/>
            <a:ext cx="8283575" cy="374332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4261485">
              <a:lnSpc>
                <a:spcPct val="100000"/>
              </a:lnSpc>
              <a:spcBef>
                <a:spcPts val="95"/>
              </a:spcBef>
            </a:pPr>
            <a:r>
              <a:rPr sz="1600" b="1" dirty="0">
                <a:solidFill>
                  <a:srgbClr val="C0000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企业风险控制和危机处理的关键部</a:t>
            </a:r>
            <a:r>
              <a:rPr sz="1600" b="1" spc="-15" dirty="0">
                <a:solidFill>
                  <a:srgbClr val="C0000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门</a:t>
            </a:r>
            <a:endParaRPr sz="1600"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 marL="12700" marR="22225">
              <a:lnSpc>
                <a:spcPct val="150000"/>
              </a:lnSpc>
              <a:spcBef>
                <a:spcPts val="575"/>
              </a:spcBef>
            </a:pPr>
            <a:r>
              <a:rPr sz="1600" spc="20" dirty="0">
                <a:solidFill>
                  <a:srgbClr val="333333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随着新安法的发布，专业安全开始引</a:t>
            </a:r>
            <a:r>
              <a:rPr sz="1600" spc="25" dirty="0">
                <a:solidFill>
                  <a:srgbClr val="333333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起重视。企业应逐步认识到，涉及到安全的工作不仅</a:t>
            </a:r>
            <a:r>
              <a:rPr sz="1600" spc="-5" dirty="0">
                <a:solidFill>
                  <a:srgbClr val="333333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仅 </a:t>
            </a:r>
            <a:r>
              <a:rPr sz="1600" dirty="0">
                <a:solidFill>
                  <a:srgbClr val="333333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是安全部门的事，专业部门被推向风险管理、事故预防的前台</a:t>
            </a:r>
            <a:r>
              <a:rPr sz="1600" spc="-5" dirty="0">
                <a:solidFill>
                  <a:srgbClr val="333333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。</a:t>
            </a:r>
            <a:endParaRPr sz="1600"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 marL="298450" marR="209550" indent="-285750" algn="just">
              <a:lnSpc>
                <a:spcPct val="150000"/>
              </a:lnSpc>
              <a:spcBef>
                <a:spcPts val="860"/>
              </a:spcBef>
              <a:buFont typeface="Wingdings" panose="05000000000000000000"/>
              <a:buChar char=""/>
              <a:tabLst>
                <a:tab pos="298450" algn="l"/>
              </a:tabLst>
            </a:pPr>
            <a:r>
              <a:rPr sz="1600" b="1" dirty="0">
                <a:solidFill>
                  <a:srgbClr val="C0000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定位：</a:t>
            </a:r>
            <a:r>
              <a:rPr sz="1600" b="1" dirty="0">
                <a:solidFill>
                  <a:srgbClr val="333333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企业的安全部门不仅仅是监督者，更重要的是主要参与者，是</a:t>
            </a:r>
            <a:r>
              <a:rPr sz="1600" b="1" u="sng" dirty="0">
                <a:solidFill>
                  <a:srgbClr val="006FC0"/>
                </a:solidFill>
                <a:uFill>
                  <a:solidFill>
                    <a:srgbClr val="006FC0"/>
                  </a:solidFill>
                </a:uFill>
                <a:latin typeface="宋体" panose="02010600030101010101" pitchFamily="2" charset="-122"/>
                <a:cs typeface="宋体" panose="02010600030101010101" pitchFamily="2" charset="-122"/>
              </a:rPr>
              <a:t>企业风险控制和</a:t>
            </a:r>
            <a:r>
              <a:rPr sz="1600" b="1" u="sng" spc="-15" dirty="0">
                <a:solidFill>
                  <a:srgbClr val="006FC0"/>
                </a:solidFill>
                <a:uFill>
                  <a:solidFill>
                    <a:srgbClr val="006FC0"/>
                  </a:solidFill>
                </a:uFill>
                <a:latin typeface="宋体" panose="02010600030101010101" pitchFamily="2" charset="-122"/>
                <a:cs typeface="宋体" panose="02010600030101010101" pitchFamily="2" charset="-122"/>
              </a:rPr>
              <a:t>危</a:t>
            </a:r>
            <a:r>
              <a:rPr sz="1600" b="1" u="sng" spc="-1610" dirty="0">
                <a:solidFill>
                  <a:srgbClr val="006FC0"/>
                </a:solidFill>
                <a:uFill>
                  <a:solidFill>
                    <a:srgbClr val="006FC0"/>
                  </a:solidFill>
                </a:uFill>
                <a:latin typeface="宋体" panose="02010600030101010101" pitchFamily="2" charset="-122"/>
                <a:cs typeface="宋体" panose="02010600030101010101" pitchFamily="2" charset="-122"/>
              </a:rPr>
              <a:t>机 </a:t>
            </a:r>
            <a:r>
              <a:rPr sz="1600" b="1" u="sng" dirty="0">
                <a:solidFill>
                  <a:srgbClr val="006FC0"/>
                </a:solidFill>
                <a:uFill>
                  <a:solidFill>
                    <a:srgbClr val="006FC0"/>
                  </a:solidFill>
                </a:uFill>
                <a:latin typeface="宋体" panose="02010600030101010101" pitchFamily="2" charset="-122"/>
                <a:cs typeface="宋体" panose="02010600030101010101" pitchFamily="2" charset="-122"/>
              </a:rPr>
              <a:t>处理的关键部门</a:t>
            </a:r>
            <a:r>
              <a:rPr sz="1600" b="1" dirty="0">
                <a:solidFill>
                  <a:srgbClr val="333333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。企业专业安全推动的前提是安全部门能系统性分析现有安全风险</a:t>
            </a:r>
            <a:r>
              <a:rPr sz="1600" b="1" spc="-15" dirty="0">
                <a:solidFill>
                  <a:srgbClr val="333333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，</a:t>
            </a:r>
            <a:r>
              <a:rPr sz="1600" b="1" dirty="0">
                <a:solidFill>
                  <a:srgbClr val="333333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能 培训专业部门的安全履职能力，能为决策层提供相对定量的安全分析数据</a:t>
            </a:r>
            <a:r>
              <a:rPr sz="1600" b="1" spc="-15" dirty="0">
                <a:solidFill>
                  <a:srgbClr val="333333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。</a:t>
            </a:r>
            <a:endParaRPr sz="1600"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 marL="298450" indent="-285750" algn="just">
              <a:lnSpc>
                <a:spcPct val="100000"/>
              </a:lnSpc>
              <a:spcBef>
                <a:spcPts val="960"/>
              </a:spcBef>
              <a:buClr>
                <a:srgbClr val="C00000"/>
              </a:buClr>
              <a:buFont typeface="Wingdings" panose="05000000000000000000"/>
              <a:buChar char=""/>
              <a:tabLst>
                <a:tab pos="298450" algn="l"/>
              </a:tabLst>
            </a:pPr>
            <a:r>
              <a:rPr sz="1600" b="1" dirty="0">
                <a:solidFill>
                  <a:srgbClr val="6F2F9F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通过数据分析为领导层提供决策依据，是领导层的顾问、参谋</a:t>
            </a:r>
            <a:r>
              <a:rPr sz="1600" b="1" spc="-15" dirty="0">
                <a:solidFill>
                  <a:srgbClr val="6F2F9F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；</a:t>
            </a:r>
            <a:endParaRPr sz="1600"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 marL="298450" marR="5080" indent="-285750" algn="just">
              <a:lnSpc>
                <a:spcPct val="150000"/>
              </a:lnSpc>
              <a:buClr>
                <a:srgbClr val="C00000"/>
              </a:buClr>
              <a:buFont typeface="Wingdings" panose="05000000000000000000"/>
              <a:buChar char=""/>
              <a:tabLst>
                <a:tab pos="298450" algn="l"/>
              </a:tabLst>
            </a:pPr>
            <a:r>
              <a:rPr sz="1600" b="1" dirty="0">
                <a:solidFill>
                  <a:srgbClr val="6F2F9F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为各级执行层协调各项安全事务、解释标准和法规，帮助其完善操作程序、作业规章等</a:t>
            </a:r>
            <a:r>
              <a:rPr sz="1600" b="1" spc="-15" dirty="0">
                <a:solidFill>
                  <a:srgbClr val="6F2F9F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，  </a:t>
            </a:r>
            <a:r>
              <a:rPr sz="1600" b="1" dirty="0">
                <a:solidFill>
                  <a:srgbClr val="6F2F9F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是各级执行层的协调员、资源库</a:t>
            </a:r>
            <a:r>
              <a:rPr sz="1600" b="1" spc="-15" dirty="0">
                <a:solidFill>
                  <a:srgbClr val="6F2F9F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；</a:t>
            </a:r>
            <a:endParaRPr sz="1600"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 marL="298450" indent="-285750" algn="just">
              <a:lnSpc>
                <a:spcPct val="100000"/>
              </a:lnSpc>
              <a:spcBef>
                <a:spcPts val="960"/>
              </a:spcBef>
              <a:buClr>
                <a:srgbClr val="C00000"/>
              </a:buClr>
              <a:buFont typeface="Wingdings" panose="05000000000000000000"/>
              <a:buChar char=""/>
              <a:tabLst>
                <a:tab pos="298450" algn="l"/>
              </a:tabLst>
            </a:pPr>
            <a:r>
              <a:rPr sz="1600" b="1" dirty="0">
                <a:solidFill>
                  <a:srgbClr val="6F2F9F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为操作层提供风险分析方法、应急技能等方面的培训，是培训师、引导员</a:t>
            </a:r>
            <a:r>
              <a:rPr sz="1600" b="1" spc="-15" dirty="0">
                <a:solidFill>
                  <a:srgbClr val="6F2F9F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。</a:t>
            </a:r>
            <a:endParaRPr sz="1600">
              <a:latin typeface="宋体" panose="02010600030101010101" pitchFamily="2" charset="-122"/>
              <a:cs typeface="宋体" panose="02010600030101010101" pitchFamily="2" charset="-122"/>
            </a:endParaRP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3877055" y="1536191"/>
            <a:ext cx="4620767" cy="705611"/>
          </a:xfrm>
          <a:prstGeom prst="rect">
            <a:avLst/>
          </a:prstGeom>
          <a:blipFill>
            <a:blip r:embed="rId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3877055" y="4280915"/>
            <a:ext cx="4620767" cy="66751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3877055" y="3340608"/>
            <a:ext cx="4620767" cy="69494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3877055" y="2487167"/>
            <a:ext cx="4620767" cy="608076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619721" y="2015401"/>
            <a:ext cx="2984538" cy="2169960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/>
          <p:nvPr/>
        </p:nvSpPr>
        <p:spPr>
          <a:xfrm>
            <a:off x="3995928" y="987577"/>
            <a:ext cx="4690110" cy="0"/>
          </a:xfrm>
          <a:custGeom>
            <a:avLst/>
            <a:gdLst/>
            <a:ahLst/>
            <a:cxnLst/>
            <a:rect l="l" t="t" r="r" b="b"/>
            <a:pathLst>
              <a:path w="4690109">
                <a:moveTo>
                  <a:pt x="0" y="0"/>
                </a:moveTo>
                <a:lnTo>
                  <a:pt x="4689894" y="0"/>
                </a:lnTo>
              </a:path>
            </a:pathLst>
          </a:custGeom>
          <a:ln w="9525">
            <a:solidFill>
              <a:srgbClr val="BEBEBE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/>
          <p:nvPr/>
        </p:nvSpPr>
        <p:spPr>
          <a:xfrm>
            <a:off x="323088" y="699516"/>
            <a:ext cx="3672840" cy="591820"/>
          </a:xfrm>
          <a:custGeom>
            <a:avLst/>
            <a:gdLst/>
            <a:ahLst/>
            <a:cxnLst/>
            <a:rect l="l" t="t" r="r" b="b"/>
            <a:pathLst>
              <a:path w="3672840" h="591819">
                <a:moveTo>
                  <a:pt x="0" y="0"/>
                </a:moveTo>
                <a:lnTo>
                  <a:pt x="3672840" y="0"/>
                </a:lnTo>
                <a:lnTo>
                  <a:pt x="3672840" y="591312"/>
                </a:lnTo>
                <a:lnTo>
                  <a:pt x="0" y="591312"/>
                </a:lnTo>
                <a:lnTo>
                  <a:pt x="0" y="0"/>
                </a:lnTo>
                <a:close/>
              </a:path>
            </a:pathLst>
          </a:custGeom>
          <a:solidFill>
            <a:srgbClr val="006FC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 txBox="1"/>
          <p:nvPr/>
        </p:nvSpPr>
        <p:spPr>
          <a:xfrm>
            <a:off x="323088" y="830351"/>
            <a:ext cx="367284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16230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solidFill>
                  <a:srgbClr val="FFFFFF"/>
                </a:solidFill>
                <a:latin typeface="微软雅黑" panose="020B0503020204020204" charset="-122"/>
                <a:cs typeface="微软雅黑" panose="020B0503020204020204" charset="-122"/>
              </a:rPr>
              <a:t>三、</a:t>
            </a:r>
            <a:r>
              <a:rPr sz="1800" b="1" spc="-25" dirty="0">
                <a:solidFill>
                  <a:srgbClr val="FFFFFF"/>
                </a:solidFill>
                <a:latin typeface="微软雅黑" panose="020B0503020204020204" charset="-122"/>
                <a:cs typeface="微软雅黑" panose="020B0503020204020204" charset="-122"/>
              </a:rPr>
              <a:t> </a:t>
            </a:r>
            <a:r>
              <a:rPr sz="1800" b="1" dirty="0">
                <a:solidFill>
                  <a:srgbClr val="FFFFFF"/>
                </a:solidFill>
                <a:latin typeface="微软雅黑" panose="020B0503020204020204" charset="-122"/>
                <a:cs typeface="微软雅黑" panose="020B0503020204020204" charset="-122"/>
              </a:rPr>
              <a:t>怎样做到「尽职免责」？</a:t>
            </a:r>
            <a:endParaRPr sz="1800">
              <a:latin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3683508" y="941832"/>
            <a:ext cx="312420" cy="106680"/>
          </a:xfrm>
          <a:custGeom>
            <a:avLst/>
            <a:gdLst/>
            <a:ahLst/>
            <a:cxnLst/>
            <a:rect l="l" t="t" r="r" b="b"/>
            <a:pathLst>
              <a:path w="312420" h="106680">
                <a:moveTo>
                  <a:pt x="312419" y="106680"/>
                </a:moveTo>
                <a:lnTo>
                  <a:pt x="0" y="53340"/>
                </a:lnTo>
                <a:lnTo>
                  <a:pt x="312419" y="0"/>
                </a:lnTo>
                <a:lnTo>
                  <a:pt x="312419" y="10668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1" name="object 11"/>
          <p:cNvSpPr txBox="1"/>
          <p:nvPr/>
        </p:nvSpPr>
        <p:spPr>
          <a:xfrm>
            <a:off x="4760823" y="678345"/>
            <a:ext cx="3090545" cy="26860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b="1" dirty="0">
                <a:solidFill>
                  <a:srgbClr val="40404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新安法发布后，</a:t>
            </a:r>
            <a:r>
              <a:rPr sz="1600" b="1" dirty="0">
                <a:solidFill>
                  <a:srgbClr val="6F2F9F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安全部门做什么</a:t>
            </a:r>
            <a:r>
              <a:rPr sz="1600" b="1" spc="-15" dirty="0">
                <a:solidFill>
                  <a:srgbClr val="6F2F9F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？</a:t>
            </a:r>
            <a:endParaRPr sz="1600">
              <a:latin typeface="宋体" panose="02010600030101010101" pitchFamily="2" charset="-122"/>
              <a:cs typeface="宋体" panose="02010600030101010101" pitchFamily="2" charset="-122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5476468" y="1044105"/>
            <a:ext cx="1659255" cy="26860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b="1" dirty="0">
                <a:solidFill>
                  <a:srgbClr val="C0000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概括为：十六个</a:t>
            </a:r>
            <a:r>
              <a:rPr sz="1600" b="1" spc="-15" dirty="0">
                <a:solidFill>
                  <a:srgbClr val="C0000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字</a:t>
            </a:r>
            <a:endParaRPr sz="1600">
              <a:latin typeface="宋体" panose="02010600030101010101" pitchFamily="2" charset="-122"/>
              <a:cs typeface="宋体" panose="02010600030101010101" pitchFamily="2" charset="-122"/>
            </a:endParaRP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3995928" y="987577"/>
            <a:ext cx="4690110" cy="0"/>
          </a:xfrm>
          <a:custGeom>
            <a:avLst/>
            <a:gdLst/>
            <a:ahLst/>
            <a:cxnLst/>
            <a:rect l="l" t="t" r="r" b="b"/>
            <a:pathLst>
              <a:path w="4690109">
                <a:moveTo>
                  <a:pt x="0" y="0"/>
                </a:moveTo>
                <a:lnTo>
                  <a:pt x="4689894" y="0"/>
                </a:lnTo>
              </a:path>
            </a:pathLst>
          </a:custGeom>
          <a:ln w="9525">
            <a:solidFill>
              <a:srgbClr val="BEBEBE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323088" y="699516"/>
            <a:ext cx="3672840" cy="591820"/>
          </a:xfrm>
          <a:custGeom>
            <a:avLst/>
            <a:gdLst/>
            <a:ahLst/>
            <a:cxnLst/>
            <a:rect l="l" t="t" r="r" b="b"/>
            <a:pathLst>
              <a:path w="3672840" h="591819">
                <a:moveTo>
                  <a:pt x="0" y="0"/>
                </a:moveTo>
                <a:lnTo>
                  <a:pt x="3672840" y="0"/>
                </a:lnTo>
                <a:lnTo>
                  <a:pt x="3672840" y="591312"/>
                </a:lnTo>
                <a:lnTo>
                  <a:pt x="0" y="591312"/>
                </a:lnTo>
                <a:lnTo>
                  <a:pt x="0" y="0"/>
                </a:lnTo>
                <a:close/>
              </a:path>
            </a:pathLst>
          </a:custGeom>
          <a:solidFill>
            <a:srgbClr val="006FC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323088" y="830351"/>
            <a:ext cx="367284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16230">
              <a:lnSpc>
                <a:spcPct val="100000"/>
              </a:lnSpc>
              <a:spcBef>
                <a:spcPts val="100"/>
              </a:spcBef>
            </a:pPr>
            <a:r>
              <a:rPr dirty="0"/>
              <a:t>三、</a:t>
            </a:r>
            <a:r>
              <a:rPr spc="-25" dirty="0"/>
              <a:t> </a:t>
            </a:r>
            <a:r>
              <a:rPr dirty="0"/>
              <a:t>怎样做到「尽职免责」？</a:t>
            </a:r>
            <a:endParaRPr dirty="0"/>
          </a:p>
        </p:txBody>
      </p:sp>
      <p:sp>
        <p:nvSpPr>
          <p:cNvPr id="5" name="object 5"/>
          <p:cNvSpPr/>
          <p:nvPr/>
        </p:nvSpPr>
        <p:spPr>
          <a:xfrm>
            <a:off x="3683508" y="941832"/>
            <a:ext cx="312420" cy="106680"/>
          </a:xfrm>
          <a:custGeom>
            <a:avLst/>
            <a:gdLst/>
            <a:ahLst/>
            <a:cxnLst/>
            <a:rect l="l" t="t" r="r" b="b"/>
            <a:pathLst>
              <a:path w="312420" h="106680">
                <a:moveTo>
                  <a:pt x="312419" y="106680"/>
                </a:moveTo>
                <a:lnTo>
                  <a:pt x="0" y="53340"/>
                </a:lnTo>
                <a:lnTo>
                  <a:pt x="312419" y="0"/>
                </a:lnTo>
                <a:lnTo>
                  <a:pt x="312419" y="10668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 txBox="1"/>
          <p:nvPr/>
        </p:nvSpPr>
        <p:spPr>
          <a:xfrm>
            <a:off x="4855705" y="677849"/>
            <a:ext cx="2886075" cy="26860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b="1" dirty="0">
                <a:solidFill>
                  <a:srgbClr val="40404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「尽职免责」的方式及应用案</a:t>
            </a:r>
            <a:r>
              <a:rPr sz="1600" b="1" spc="-15" dirty="0">
                <a:solidFill>
                  <a:srgbClr val="40404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例</a:t>
            </a:r>
            <a:endParaRPr sz="1600">
              <a:latin typeface="宋体" panose="02010600030101010101" pitchFamily="2" charset="-122"/>
              <a:cs typeface="宋体" panose="02010600030101010101" pitchFamily="2" charset="-122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5162410" y="1043609"/>
            <a:ext cx="2272665" cy="26860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b="1" dirty="0">
                <a:solidFill>
                  <a:srgbClr val="C0000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安全履职到位“五步法</a:t>
            </a:r>
            <a:r>
              <a:rPr sz="1600" b="1" spc="-15" dirty="0">
                <a:solidFill>
                  <a:srgbClr val="C0000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”</a:t>
            </a:r>
            <a:endParaRPr sz="1600">
              <a:latin typeface="宋体" panose="02010600030101010101" pitchFamily="2" charset="-122"/>
              <a:cs typeface="宋体" panose="02010600030101010101" pitchFamily="2" charset="-122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108204" y="1482852"/>
            <a:ext cx="8928100" cy="3537585"/>
          </a:xfrm>
          <a:custGeom>
            <a:avLst/>
            <a:gdLst/>
            <a:ahLst/>
            <a:cxnLst/>
            <a:rect l="l" t="t" r="r" b="b"/>
            <a:pathLst>
              <a:path w="8928100" h="3537585">
                <a:moveTo>
                  <a:pt x="8339328" y="3537204"/>
                </a:moveTo>
                <a:lnTo>
                  <a:pt x="588264" y="3537204"/>
                </a:lnTo>
                <a:lnTo>
                  <a:pt x="539996" y="3535244"/>
                </a:lnTo>
                <a:lnTo>
                  <a:pt x="492797" y="3529477"/>
                </a:lnTo>
                <a:lnTo>
                  <a:pt x="446819" y="3520054"/>
                </a:lnTo>
                <a:lnTo>
                  <a:pt x="402215" y="3507127"/>
                </a:lnTo>
                <a:lnTo>
                  <a:pt x="359137" y="3490848"/>
                </a:lnTo>
                <a:lnTo>
                  <a:pt x="317739" y="3471367"/>
                </a:lnTo>
                <a:lnTo>
                  <a:pt x="278173" y="3448838"/>
                </a:lnTo>
                <a:lnTo>
                  <a:pt x="240591" y="3423410"/>
                </a:lnTo>
                <a:lnTo>
                  <a:pt x="205147" y="3395236"/>
                </a:lnTo>
                <a:lnTo>
                  <a:pt x="171992" y="3364468"/>
                </a:lnTo>
                <a:lnTo>
                  <a:pt x="141281" y="3331256"/>
                </a:lnTo>
                <a:lnTo>
                  <a:pt x="113165" y="3295753"/>
                </a:lnTo>
                <a:lnTo>
                  <a:pt x="87797" y="3258109"/>
                </a:lnTo>
                <a:lnTo>
                  <a:pt x="65330" y="3218477"/>
                </a:lnTo>
                <a:lnTo>
                  <a:pt x="45917" y="3177008"/>
                </a:lnTo>
                <a:lnTo>
                  <a:pt x="29710" y="3133854"/>
                </a:lnTo>
                <a:lnTo>
                  <a:pt x="16862" y="3089166"/>
                </a:lnTo>
                <a:lnTo>
                  <a:pt x="7526" y="3043096"/>
                </a:lnTo>
                <a:lnTo>
                  <a:pt x="1854" y="2995795"/>
                </a:lnTo>
                <a:lnTo>
                  <a:pt x="0" y="2947416"/>
                </a:lnTo>
                <a:lnTo>
                  <a:pt x="0" y="589788"/>
                </a:lnTo>
                <a:lnTo>
                  <a:pt x="1854" y="541377"/>
                </a:lnTo>
                <a:lnTo>
                  <a:pt x="7526" y="494048"/>
                </a:lnTo>
                <a:lnTo>
                  <a:pt x="16862" y="447954"/>
                </a:lnTo>
                <a:lnTo>
                  <a:pt x="29710" y="403245"/>
                </a:lnTo>
                <a:lnTo>
                  <a:pt x="45917" y="360073"/>
                </a:lnTo>
                <a:lnTo>
                  <a:pt x="65330" y="318590"/>
                </a:lnTo>
                <a:lnTo>
                  <a:pt x="87797" y="278947"/>
                </a:lnTo>
                <a:lnTo>
                  <a:pt x="113165" y="241295"/>
                </a:lnTo>
                <a:lnTo>
                  <a:pt x="141281" y="205787"/>
                </a:lnTo>
                <a:lnTo>
                  <a:pt x="171992" y="172573"/>
                </a:lnTo>
                <a:lnTo>
                  <a:pt x="205147" y="141806"/>
                </a:lnTo>
                <a:lnTo>
                  <a:pt x="240591" y="113637"/>
                </a:lnTo>
                <a:lnTo>
                  <a:pt x="278173" y="88218"/>
                </a:lnTo>
                <a:lnTo>
                  <a:pt x="317739" y="65700"/>
                </a:lnTo>
                <a:lnTo>
                  <a:pt x="359137" y="46234"/>
                </a:lnTo>
                <a:lnTo>
                  <a:pt x="402215" y="29972"/>
                </a:lnTo>
                <a:lnTo>
                  <a:pt x="446819" y="17067"/>
                </a:lnTo>
                <a:lnTo>
                  <a:pt x="492797" y="7668"/>
                </a:lnTo>
                <a:lnTo>
                  <a:pt x="539996" y="1929"/>
                </a:lnTo>
                <a:lnTo>
                  <a:pt x="588264" y="0"/>
                </a:lnTo>
                <a:lnTo>
                  <a:pt x="8339328" y="0"/>
                </a:lnTo>
                <a:lnTo>
                  <a:pt x="8387595" y="1929"/>
                </a:lnTo>
                <a:lnTo>
                  <a:pt x="8434794" y="7668"/>
                </a:lnTo>
                <a:lnTo>
                  <a:pt x="8480772" y="17067"/>
                </a:lnTo>
                <a:lnTo>
                  <a:pt x="8525376" y="29972"/>
                </a:lnTo>
                <a:lnTo>
                  <a:pt x="8568454" y="46234"/>
                </a:lnTo>
                <a:lnTo>
                  <a:pt x="8609852" y="65700"/>
                </a:lnTo>
                <a:lnTo>
                  <a:pt x="8649418" y="88218"/>
                </a:lnTo>
                <a:lnTo>
                  <a:pt x="8687000" y="113637"/>
                </a:lnTo>
                <a:lnTo>
                  <a:pt x="8722444" y="141806"/>
                </a:lnTo>
                <a:lnTo>
                  <a:pt x="8755599" y="172573"/>
                </a:lnTo>
                <a:lnTo>
                  <a:pt x="8786310" y="205787"/>
                </a:lnTo>
                <a:lnTo>
                  <a:pt x="8814426" y="241295"/>
                </a:lnTo>
                <a:lnTo>
                  <a:pt x="8839794" y="278947"/>
                </a:lnTo>
                <a:lnTo>
                  <a:pt x="8862261" y="318590"/>
                </a:lnTo>
                <a:lnTo>
                  <a:pt x="8881674" y="360073"/>
                </a:lnTo>
                <a:lnTo>
                  <a:pt x="8897881" y="403245"/>
                </a:lnTo>
                <a:lnTo>
                  <a:pt x="8910729" y="447954"/>
                </a:lnTo>
                <a:lnTo>
                  <a:pt x="8920065" y="494048"/>
                </a:lnTo>
                <a:lnTo>
                  <a:pt x="8925737" y="541377"/>
                </a:lnTo>
                <a:lnTo>
                  <a:pt x="8927592" y="589788"/>
                </a:lnTo>
                <a:lnTo>
                  <a:pt x="8927592" y="2947416"/>
                </a:lnTo>
                <a:lnTo>
                  <a:pt x="8925737" y="2995795"/>
                </a:lnTo>
                <a:lnTo>
                  <a:pt x="8920065" y="3043096"/>
                </a:lnTo>
                <a:lnTo>
                  <a:pt x="8910729" y="3089166"/>
                </a:lnTo>
                <a:lnTo>
                  <a:pt x="8897881" y="3133854"/>
                </a:lnTo>
                <a:lnTo>
                  <a:pt x="8881674" y="3177008"/>
                </a:lnTo>
                <a:lnTo>
                  <a:pt x="8862261" y="3218477"/>
                </a:lnTo>
                <a:lnTo>
                  <a:pt x="8839794" y="3258109"/>
                </a:lnTo>
                <a:lnTo>
                  <a:pt x="8814426" y="3295753"/>
                </a:lnTo>
                <a:lnTo>
                  <a:pt x="8786310" y="3331256"/>
                </a:lnTo>
                <a:lnTo>
                  <a:pt x="8755599" y="3364468"/>
                </a:lnTo>
                <a:lnTo>
                  <a:pt x="8722444" y="3395236"/>
                </a:lnTo>
                <a:lnTo>
                  <a:pt x="8687000" y="3423410"/>
                </a:lnTo>
                <a:lnTo>
                  <a:pt x="8649418" y="3448838"/>
                </a:lnTo>
                <a:lnTo>
                  <a:pt x="8609852" y="3471367"/>
                </a:lnTo>
                <a:lnTo>
                  <a:pt x="8568454" y="3490848"/>
                </a:lnTo>
                <a:lnTo>
                  <a:pt x="8525376" y="3507127"/>
                </a:lnTo>
                <a:lnTo>
                  <a:pt x="8480772" y="3520054"/>
                </a:lnTo>
                <a:lnTo>
                  <a:pt x="8434794" y="3529477"/>
                </a:lnTo>
                <a:lnTo>
                  <a:pt x="8387595" y="3535244"/>
                </a:lnTo>
                <a:lnTo>
                  <a:pt x="8339328" y="3537204"/>
                </a:lnTo>
                <a:close/>
              </a:path>
            </a:pathLst>
          </a:custGeom>
          <a:solidFill>
            <a:srgbClr val="C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 txBox="1"/>
          <p:nvPr/>
        </p:nvSpPr>
        <p:spPr>
          <a:xfrm>
            <a:off x="1393342" y="1711998"/>
            <a:ext cx="6560820" cy="2951480"/>
          </a:xfrm>
          <a:prstGeom prst="rect">
            <a:avLst/>
          </a:prstGeom>
        </p:spPr>
        <p:txBody>
          <a:bodyPr vert="horz" wrap="square" lIns="0" tIns="25654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2020"/>
              </a:spcBef>
            </a:pPr>
            <a:r>
              <a:rPr sz="3200" b="1" dirty="0">
                <a:solidFill>
                  <a:srgbClr val="EDEBE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全员安全生产责任制</a:t>
            </a:r>
            <a:r>
              <a:rPr sz="3200" b="1" spc="-10" dirty="0">
                <a:solidFill>
                  <a:srgbClr val="EDEBE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 </a:t>
            </a:r>
            <a:endParaRPr sz="3200"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 algn="ctr">
              <a:lnSpc>
                <a:spcPct val="100000"/>
              </a:lnSpc>
              <a:spcBef>
                <a:spcPts val="1920"/>
              </a:spcBef>
            </a:pPr>
            <a:r>
              <a:rPr sz="3200" b="1" dirty="0">
                <a:solidFill>
                  <a:srgbClr val="EDEBE0"/>
                </a:solidFill>
                <a:latin typeface="MS Gothic" panose="020B0609070205080204" charset="-128"/>
                <a:cs typeface="MS Gothic" panose="020B0609070205080204" charset="-128"/>
              </a:rPr>
              <a:t>➤</a:t>
            </a:r>
            <a:r>
              <a:rPr sz="3200" b="1" spc="-20" dirty="0">
                <a:solidFill>
                  <a:srgbClr val="EDEBE0"/>
                </a:solidFill>
                <a:latin typeface="MS Gothic" panose="020B0609070205080204" charset="-128"/>
                <a:cs typeface="MS Gothic" panose="020B0609070205080204" charset="-128"/>
              </a:rPr>
              <a:t> </a:t>
            </a:r>
            <a:r>
              <a:rPr sz="3200" b="1" dirty="0">
                <a:solidFill>
                  <a:srgbClr val="EDEBE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安全履职清单</a:t>
            </a:r>
            <a:r>
              <a:rPr sz="3200" b="1" spc="-20" dirty="0">
                <a:solidFill>
                  <a:srgbClr val="EDEBE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 </a:t>
            </a:r>
            <a:r>
              <a:rPr sz="3200" b="1" dirty="0">
                <a:solidFill>
                  <a:srgbClr val="EDEBE0"/>
                </a:solidFill>
                <a:latin typeface="MS Gothic" panose="020B0609070205080204" charset="-128"/>
                <a:cs typeface="MS Gothic" panose="020B0609070205080204" charset="-128"/>
              </a:rPr>
              <a:t>➤</a:t>
            </a:r>
            <a:r>
              <a:rPr sz="3200" b="1" spc="-15" dirty="0">
                <a:solidFill>
                  <a:srgbClr val="EDEBE0"/>
                </a:solidFill>
                <a:latin typeface="MS Gothic" panose="020B0609070205080204" charset="-128"/>
                <a:cs typeface="MS Gothic" panose="020B0609070205080204" charset="-128"/>
              </a:rPr>
              <a:t> </a:t>
            </a:r>
            <a:r>
              <a:rPr sz="3200" b="1" dirty="0">
                <a:solidFill>
                  <a:srgbClr val="EDEBE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个人行动计划</a:t>
            </a:r>
            <a:r>
              <a:rPr sz="3200" b="1" spc="-10" dirty="0">
                <a:solidFill>
                  <a:srgbClr val="EDEBE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 </a:t>
            </a:r>
            <a:endParaRPr sz="3200"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 marR="197485" algn="ctr">
              <a:lnSpc>
                <a:spcPct val="100000"/>
              </a:lnSpc>
              <a:spcBef>
                <a:spcPts val="1915"/>
              </a:spcBef>
            </a:pPr>
            <a:r>
              <a:rPr sz="3200" b="1" dirty="0">
                <a:solidFill>
                  <a:srgbClr val="EDEBE0"/>
                </a:solidFill>
                <a:latin typeface="MS Gothic" panose="020B0609070205080204" charset="-128"/>
                <a:cs typeface="MS Gothic" panose="020B0609070205080204" charset="-128"/>
              </a:rPr>
              <a:t>➤</a:t>
            </a:r>
            <a:r>
              <a:rPr sz="3200" b="1" spc="-10" dirty="0">
                <a:solidFill>
                  <a:srgbClr val="EDEBE0"/>
                </a:solidFill>
                <a:latin typeface="MS Gothic" panose="020B0609070205080204" charset="-128"/>
                <a:cs typeface="MS Gothic" panose="020B0609070205080204" charset="-128"/>
              </a:rPr>
              <a:t> </a:t>
            </a:r>
            <a:r>
              <a:rPr sz="3200" b="1" dirty="0">
                <a:solidFill>
                  <a:srgbClr val="EDEBE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安全履职纪</a:t>
            </a:r>
            <a:r>
              <a:rPr sz="3200" b="1" spc="-10" dirty="0">
                <a:solidFill>
                  <a:srgbClr val="EDEBE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实</a:t>
            </a:r>
            <a:endParaRPr sz="3200"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 marR="197485" algn="ctr">
              <a:lnSpc>
                <a:spcPct val="100000"/>
              </a:lnSpc>
              <a:spcBef>
                <a:spcPts val="1920"/>
              </a:spcBef>
            </a:pPr>
            <a:r>
              <a:rPr sz="3200" b="1" dirty="0">
                <a:solidFill>
                  <a:srgbClr val="EDEBE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 </a:t>
            </a:r>
            <a:r>
              <a:rPr sz="3200" b="1" dirty="0">
                <a:solidFill>
                  <a:srgbClr val="EDEBE0"/>
                </a:solidFill>
                <a:latin typeface="MS Gothic" panose="020B0609070205080204" charset="-128"/>
                <a:cs typeface="MS Gothic" panose="020B0609070205080204" charset="-128"/>
              </a:rPr>
              <a:t>➤</a:t>
            </a:r>
            <a:r>
              <a:rPr sz="3200" b="1" spc="1590" dirty="0">
                <a:solidFill>
                  <a:srgbClr val="EDEBE0"/>
                </a:solidFill>
                <a:latin typeface="MS Gothic" panose="020B0609070205080204" charset="-128"/>
                <a:cs typeface="MS Gothic" panose="020B0609070205080204" charset="-128"/>
              </a:rPr>
              <a:t> </a:t>
            </a:r>
            <a:r>
              <a:rPr sz="3200" b="1" dirty="0">
                <a:solidFill>
                  <a:srgbClr val="EDEBE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检查/评价/考</a:t>
            </a:r>
            <a:r>
              <a:rPr sz="3200" b="1" spc="-10" dirty="0">
                <a:solidFill>
                  <a:srgbClr val="EDEBE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核</a:t>
            </a:r>
            <a:endParaRPr sz="3200">
              <a:latin typeface="宋体" panose="02010600030101010101" pitchFamily="2" charset="-122"/>
              <a:cs typeface="宋体" panose="02010600030101010101" pitchFamily="2" charset="-122"/>
            </a:endParaRP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3995928" y="987577"/>
            <a:ext cx="4690110" cy="0"/>
          </a:xfrm>
          <a:custGeom>
            <a:avLst/>
            <a:gdLst/>
            <a:ahLst/>
            <a:cxnLst/>
            <a:rect l="l" t="t" r="r" b="b"/>
            <a:pathLst>
              <a:path w="4690109">
                <a:moveTo>
                  <a:pt x="0" y="0"/>
                </a:moveTo>
                <a:lnTo>
                  <a:pt x="4689894" y="0"/>
                </a:lnTo>
              </a:path>
            </a:pathLst>
          </a:custGeom>
          <a:ln w="9525">
            <a:solidFill>
              <a:srgbClr val="BEBEBE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323088" y="699516"/>
            <a:ext cx="3672840" cy="591820"/>
          </a:xfrm>
          <a:custGeom>
            <a:avLst/>
            <a:gdLst/>
            <a:ahLst/>
            <a:cxnLst/>
            <a:rect l="l" t="t" r="r" b="b"/>
            <a:pathLst>
              <a:path w="3672840" h="591819">
                <a:moveTo>
                  <a:pt x="0" y="0"/>
                </a:moveTo>
                <a:lnTo>
                  <a:pt x="3672840" y="0"/>
                </a:lnTo>
                <a:lnTo>
                  <a:pt x="3672840" y="591312"/>
                </a:lnTo>
                <a:lnTo>
                  <a:pt x="0" y="591312"/>
                </a:lnTo>
                <a:lnTo>
                  <a:pt x="0" y="0"/>
                </a:lnTo>
                <a:close/>
              </a:path>
            </a:pathLst>
          </a:custGeom>
          <a:solidFill>
            <a:srgbClr val="006FC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16230">
              <a:lnSpc>
                <a:spcPct val="100000"/>
              </a:lnSpc>
              <a:spcBef>
                <a:spcPts val="100"/>
              </a:spcBef>
            </a:pPr>
            <a:r>
              <a:rPr dirty="0"/>
              <a:t>三、</a:t>
            </a:r>
            <a:r>
              <a:rPr spc="-25" dirty="0"/>
              <a:t> </a:t>
            </a:r>
            <a:r>
              <a:rPr dirty="0"/>
              <a:t>怎样做到「尽职免责」？</a:t>
            </a:r>
            <a:endParaRPr dirty="0"/>
          </a:p>
        </p:txBody>
      </p:sp>
      <p:sp>
        <p:nvSpPr>
          <p:cNvPr id="5" name="object 5"/>
          <p:cNvSpPr/>
          <p:nvPr/>
        </p:nvSpPr>
        <p:spPr>
          <a:xfrm>
            <a:off x="3683508" y="941832"/>
            <a:ext cx="312420" cy="106680"/>
          </a:xfrm>
          <a:custGeom>
            <a:avLst/>
            <a:gdLst/>
            <a:ahLst/>
            <a:cxnLst/>
            <a:rect l="l" t="t" r="r" b="b"/>
            <a:pathLst>
              <a:path w="312420" h="106680">
                <a:moveTo>
                  <a:pt x="312419" y="106680"/>
                </a:moveTo>
                <a:lnTo>
                  <a:pt x="0" y="53340"/>
                </a:lnTo>
                <a:lnTo>
                  <a:pt x="312419" y="0"/>
                </a:lnTo>
                <a:lnTo>
                  <a:pt x="312419" y="10668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 txBox="1"/>
          <p:nvPr/>
        </p:nvSpPr>
        <p:spPr>
          <a:xfrm>
            <a:off x="4855705" y="677849"/>
            <a:ext cx="2886075" cy="26860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b="1" dirty="0">
                <a:solidFill>
                  <a:srgbClr val="40404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「尽职免责」的方式及应用案</a:t>
            </a:r>
            <a:r>
              <a:rPr sz="1600" b="1" spc="-15" dirty="0">
                <a:solidFill>
                  <a:srgbClr val="40404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例</a:t>
            </a:r>
            <a:endParaRPr sz="1600">
              <a:latin typeface="宋体" panose="02010600030101010101" pitchFamily="2" charset="-122"/>
              <a:cs typeface="宋体" panose="02010600030101010101" pitchFamily="2" charset="-122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402272" y="1043609"/>
            <a:ext cx="7646670" cy="76771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4159250">
              <a:lnSpc>
                <a:spcPct val="100000"/>
              </a:lnSpc>
              <a:spcBef>
                <a:spcPts val="95"/>
              </a:spcBef>
            </a:pPr>
            <a:r>
              <a:rPr sz="1600" b="1" dirty="0">
                <a:solidFill>
                  <a:srgbClr val="C0000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夯实“全员安全生产责任制”这个基</a:t>
            </a:r>
            <a:r>
              <a:rPr sz="1600" b="1" spc="-15" dirty="0">
                <a:solidFill>
                  <a:srgbClr val="C0000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础</a:t>
            </a:r>
            <a:endParaRPr sz="1600"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>
              <a:lnSpc>
                <a:spcPct val="100000"/>
              </a:lnSpc>
              <a:spcBef>
                <a:spcPts val="55"/>
              </a:spcBef>
            </a:pPr>
            <a:endParaRPr sz="1150"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 marL="12700">
              <a:lnSpc>
                <a:spcPct val="100000"/>
              </a:lnSpc>
            </a:pPr>
            <a:r>
              <a:rPr sz="2000" dirty="0">
                <a:solidFill>
                  <a:srgbClr val="585858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运用三种“类型”，清晰、量化「安全生产责任</a:t>
            </a:r>
            <a:r>
              <a:rPr sz="2000" spc="5" dirty="0">
                <a:solidFill>
                  <a:srgbClr val="585858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」</a:t>
            </a:r>
            <a:endParaRPr sz="2000">
              <a:latin typeface="宋体" panose="02010600030101010101" pitchFamily="2" charset="-122"/>
              <a:cs typeface="宋体" panose="02010600030101010101" pitchFamily="2" charset="-122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5449823" y="2404872"/>
            <a:ext cx="154305" cy="178435"/>
          </a:xfrm>
          <a:custGeom>
            <a:avLst/>
            <a:gdLst/>
            <a:ahLst/>
            <a:cxnLst/>
            <a:rect l="l" t="t" r="r" b="b"/>
            <a:pathLst>
              <a:path w="154304" h="178435">
                <a:moveTo>
                  <a:pt x="153924" y="178307"/>
                </a:moveTo>
                <a:lnTo>
                  <a:pt x="0" y="89915"/>
                </a:lnTo>
                <a:lnTo>
                  <a:pt x="153924" y="0"/>
                </a:lnTo>
                <a:lnTo>
                  <a:pt x="153924" y="178307"/>
                </a:lnTo>
                <a:close/>
              </a:path>
            </a:pathLst>
          </a:custGeom>
          <a:solidFill>
            <a:srgbClr val="006FC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 txBox="1"/>
          <p:nvPr/>
        </p:nvSpPr>
        <p:spPr>
          <a:xfrm>
            <a:off x="5713628" y="2050199"/>
            <a:ext cx="1981835" cy="10801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22225">
              <a:lnSpc>
                <a:spcPct val="100000"/>
              </a:lnSpc>
              <a:spcBef>
                <a:spcPts val="105"/>
              </a:spcBef>
            </a:pPr>
            <a:r>
              <a:rPr sz="1700" b="1" dirty="0">
                <a:solidFill>
                  <a:srgbClr val="C00000"/>
                </a:solidFill>
                <a:latin typeface="微软雅黑" panose="020B0503020204020204" charset="-122"/>
                <a:cs typeface="微软雅黑" panose="020B0503020204020204" charset="-122"/>
              </a:rPr>
              <a:t>时效</a:t>
            </a:r>
            <a:r>
              <a:rPr sz="1700" b="1" spc="5" dirty="0">
                <a:solidFill>
                  <a:srgbClr val="C00000"/>
                </a:solidFill>
                <a:latin typeface="微软雅黑" panose="020B0503020204020204" charset="-122"/>
                <a:cs typeface="微软雅黑" panose="020B0503020204020204" charset="-122"/>
              </a:rPr>
              <a:t>型</a:t>
            </a:r>
            <a:endParaRPr sz="1700">
              <a:latin typeface="微软雅黑" panose="020B0503020204020204" charset="-122"/>
              <a:cs typeface="微软雅黑" panose="020B0503020204020204" charset="-122"/>
            </a:endParaRPr>
          </a:p>
          <a:p>
            <a:pPr marL="12700" marR="5080" algn="just">
              <a:lnSpc>
                <a:spcPct val="150000"/>
              </a:lnSpc>
              <a:spcBef>
                <a:spcPts val="315"/>
              </a:spcBef>
            </a:pPr>
            <a:r>
              <a:rPr sz="1100" b="1" dirty="0">
                <a:solidFill>
                  <a:srgbClr val="585858"/>
                </a:solidFill>
                <a:latin typeface="微软雅黑" panose="020B0503020204020204" charset="-122"/>
                <a:cs typeface="微软雅黑" panose="020B0503020204020204" charset="-122"/>
              </a:rPr>
              <a:t>以每日、每周、每月、每季、每 半年、每一年为时限，描述所应 履行安全生产职责的工作内容</a:t>
            </a:r>
            <a:r>
              <a:rPr sz="1100" b="1" spc="5" dirty="0">
                <a:solidFill>
                  <a:srgbClr val="585858"/>
                </a:solidFill>
                <a:latin typeface="微软雅黑" panose="020B0503020204020204" charset="-122"/>
                <a:cs typeface="微软雅黑" panose="020B0503020204020204" charset="-122"/>
              </a:rPr>
              <a:t>。</a:t>
            </a:r>
            <a:endParaRPr sz="1100">
              <a:latin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5449823" y="4041647"/>
            <a:ext cx="154305" cy="180340"/>
          </a:xfrm>
          <a:custGeom>
            <a:avLst/>
            <a:gdLst/>
            <a:ahLst/>
            <a:cxnLst/>
            <a:rect l="l" t="t" r="r" b="b"/>
            <a:pathLst>
              <a:path w="154304" h="180339">
                <a:moveTo>
                  <a:pt x="153924" y="179831"/>
                </a:moveTo>
                <a:lnTo>
                  <a:pt x="0" y="89915"/>
                </a:lnTo>
                <a:lnTo>
                  <a:pt x="153924" y="0"/>
                </a:lnTo>
                <a:lnTo>
                  <a:pt x="153924" y="179831"/>
                </a:lnTo>
                <a:close/>
              </a:path>
            </a:pathLst>
          </a:custGeom>
          <a:solidFill>
            <a:srgbClr val="006FC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1" name="object 11"/>
          <p:cNvSpPr txBox="1"/>
          <p:nvPr/>
        </p:nvSpPr>
        <p:spPr>
          <a:xfrm>
            <a:off x="5713628" y="3684523"/>
            <a:ext cx="1981835" cy="108267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700" b="1" dirty="0">
                <a:solidFill>
                  <a:srgbClr val="C00000"/>
                </a:solidFill>
                <a:latin typeface="微软雅黑" panose="020B0503020204020204" charset="-122"/>
                <a:cs typeface="微软雅黑" panose="020B0503020204020204" charset="-122"/>
              </a:rPr>
              <a:t>表单</a:t>
            </a:r>
            <a:r>
              <a:rPr sz="1700" b="1" spc="5" dirty="0">
                <a:solidFill>
                  <a:srgbClr val="C00000"/>
                </a:solidFill>
                <a:latin typeface="微软雅黑" panose="020B0503020204020204" charset="-122"/>
                <a:cs typeface="微软雅黑" panose="020B0503020204020204" charset="-122"/>
              </a:rPr>
              <a:t>型</a:t>
            </a:r>
            <a:endParaRPr sz="1700">
              <a:latin typeface="微软雅黑" panose="020B0503020204020204" charset="-122"/>
              <a:cs typeface="微软雅黑" panose="020B0503020204020204" charset="-122"/>
            </a:endParaRPr>
          </a:p>
          <a:p>
            <a:pPr marL="12700" marR="5080" algn="just">
              <a:lnSpc>
                <a:spcPct val="150000"/>
              </a:lnSpc>
              <a:spcBef>
                <a:spcPts val="335"/>
              </a:spcBef>
            </a:pPr>
            <a:r>
              <a:rPr sz="1100" b="1" dirty="0">
                <a:solidFill>
                  <a:srgbClr val="585858"/>
                </a:solidFill>
                <a:latin typeface="微软雅黑" panose="020B0503020204020204" charset="-122"/>
                <a:cs typeface="微软雅黑" panose="020B0503020204020204" charset="-122"/>
              </a:rPr>
              <a:t>通过本岗位职责，梳理出岗位及 业务所涵盖的应该履行的安全职 责。</a:t>
            </a:r>
            <a:r>
              <a:rPr sz="1100" b="1" spc="-10" dirty="0">
                <a:solidFill>
                  <a:srgbClr val="006FC0"/>
                </a:solidFill>
                <a:latin typeface="微软雅黑" panose="020B0503020204020204" charset="-122"/>
                <a:cs typeface="微软雅黑" panose="020B0503020204020204" charset="-122"/>
              </a:rPr>
              <a:t>+</a:t>
            </a:r>
            <a:r>
              <a:rPr sz="1100" b="1" dirty="0">
                <a:solidFill>
                  <a:srgbClr val="006FC0"/>
                </a:solidFill>
                <a:latin typeface="微软雅黑" panose="020B0503020204020204" charset="-122"/>
                <a:cs typeface="微软雅黑" panose="020B0503020204020204" charset="-122"/>
              </a:rPr>
              <a:t>时限要求及考核标</a:t>
            </a:r>
            <a:r>
              <a:rPr sz="1100" b="1" spc="5" dirty="0">
                <a:solidFill>
                  <a:srgbClr val="006FC0"/>
                </a:solidFill>
                <a:latin typeface="微软雅黑" panose="020B0503020204020204" charset="-122"/>
                <a:cs typeface="微软雅黑" panose="020B0503020204020204" charset="-122"/>
              </a:rPr>
              <a:t>准</a:t>
            </a:r>
            <a:endParaRPr sz="1100">
              <a:latin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3147060" y="3194304"/>
            <a:ext cx="154305" cy="180340"/>
          </a:xfrm>
          <a:custGeom>
            <a:avLst/>
            <a:gdLst/>
            <a:ahLst/>
            <a:cxnLst/>
            <a:rect l="l" t="t" r="r" b="b"/>
            <a:pathLst>
              <a:path w="154304" h="180339">
                <a:moveTo>
                  <a:pt x="0" y="179831"/>
                </a:moveTo>
                <a:lnTo>
                  <a:pt x="0" y="0"/>
                </a:lnTo>
                <a:lnTo>
                  <a:pt x="153924" y="89916"/>
                </a:lnTo>
                <a:lnTo>
                  <a:pt x="0" y="179831"/>
                </a:lnTo>
                <a:close/>
              </a:path>
            </a:pathLst>
          </a:custGeom>
          <a:solidFill>
            <a:srgbClr val="006FC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3" name="object 13"/>
          <p:cNvSpPr txBox="1"/>
          <p:nvPr/>
        </p:nvSpPr>
        <p:spPr>
          <a:xfrm>
            <a:off x="1026845" y="2842488"/>
            <a:ext cx="2015489" cy="10775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61110">
              <a:lnSpc>
                <a:spcPct val="100000"/>
              </a:lnSpc>
              <a:spcBef>
                <a:spcPts val="105"/>
              </a:spcBef>
            </a:pPr>
            <a:r>
              <a:rPr sz="1700" b="1" dirty="0">
                <a:solidFill>
                  <a:srgbClr val="C00000"/>
                </a:solidFill>
                <a:latin typeface="微软雅黑" panose="020B0503020204020204" charset="-122"/>
                <a:cs typeface="微软雅黑" panose="020B0503020204020204" charset="-122"/>
              </a:rPr>
              <a:t>补充</a:t>
            </a:r>
            <a:r>
              <a:rPr sz="1700" b="1" spc="5" dirty="0">
                <a:solidFill>
                  <a:srgbClr val="C00000"/>
                </a:solidFill>
                <a:latin typeface="微软雅黑" panose="020B0503020204020204" charset="-122"/>
                <a:cs typeface="微软雅黑" panose="020B0503020204020204" charset="-122"/>
              </a:rPr>
              <a:t>型</a:t>
            </a:r>
            <a:endParaRPr sz="1700" dirty="0">
              <a:latin typeface="微软雅黑" panose="020B0503020204020204" charset="-122"/>
              <a:cs typeface="微软雅黑" panose="020B0503020204020204" charset="-122"/>
            </a:endParaRPr>
          </a:p>
          <a:p>
            <a:pPr marL="12700" marR="5080" algn="just">
              <a:lnSpc>
                <a:spcPct val="150000"/>
              </a:lnSpc>
              <a:spcBef>
                <a:spcPts val="295"/>
              </a:spcBef>
            </a:pPr>
            <a:r>
              <a:rPr sz="1100" b="1" spc="20" dirty="0">
                <a:solidFill>
                  <a:srgbClr val="585858"/>
                </a:solidFill>
                <a:latin typeface="微软雅黑" panose="020B0503020204020204" charset="-122"/>
                <a:cs typeface="微软雅黑" panose="020B0503020204020204" charset="-122"/>
              </a:rPr>
              <a:t>在国家政策法规要求履行安</a:t>
            </a:r>
            <a:r>
              <a:rPr sz="1100" b="1" spc="25" dirty="0">
                <a:solidFill>
                  <a:srgbClr val="585858"/>
                </a:solidFill>
                <a:latin typeface="微软雅黑" panose="020B0503020204020204" charset="-122"/>
                <a:cs typeface="微软雅黑" panose="020B0503020204020204" charset="-122"/>
              </a:rPr>
              <a:t>全</a:t>
            </a:r>
            <a:r>
              <a:rPr sz="1100" b="1" dirty="0">
                <a:solidFill>
                  <a:srgbClr val="585858"/>
                </a:solidFill>
                <a:latin typeface="微软雅黑" panose="020B0503020204020204" charset="-122"/>
                <a:cs typeface="微软雅黑" panose="020B0503020204020204" charset="-122"/>
              </a:rPr>
              <a:t>职 </a:t>
            </a:r>
            <a:r>
              <a:rPr sz="1100" b="1" spc="20" dirty="0" err="1">
                <a:solidFill>
                  <a:srgbClr val="585858"/>
                </a:solidFill>
                <a:latin typeface="微软雅黑" panose="020B0503020204020204" charset="-122"/>
                <a:cs typeface="微软雅黑" panose="020B0503020204020204" charset="-122"/>
              </a:rPr>
              <a:t>责的基础上，充分补充企业</a:t>
            </a:r>
            <a:r>
              <a:rPr sz="1100" b="1" spc="25" dirty="0" err="1">
                <a:solidFill>
                  <a:srgbClr val="585858"/>
                </a:solidFill>
                <a:latin typeface="微软雅黑" panose="020B0503020204020204" charset="-122"/>
                <a:cs typeface="微软雅黑" panose="020B0503020204020204" charset="-122"/>
              </a:rPr>
              <a:t>对</a:t>
            </a:r>
            <a:r>
              <a:rPr sz="1100" b="1" dirty="0" err="1">
                <a:solidFill>
                  <a:srgbClr val="585858"/>
                </a:solidFill>
                <a:latin typeface="微软雅黑" panose="020B0503020204020204" charset="-122"/>
                <a:cs typeface="微软雅黑" panose="020B0503020204020204" charset="-122"/>
              </a:rPr>
              <a:t>该</a:t>
            </a:r>
            <a:r>
              <a:rPr sz="1100" b="1" dirty="0">
                <a:solidFill>
                  <a:srgbClr val="585858"/>
                </a:solidFill>
                <a:latin typeface="微软雅黑" panose="020B0503020204020204" charset="-122"/>
                <a:cs typeface="微软雅黑" panose="020B0503020204020204" charset="-122"/>
              </a:rPr>
              <a:t> 岗位提出的安全职责要求</a:t>
            </a:r>
            <a:r>
              <a:rPr sz="1100" b="1" spc="5" dirty="0">
                <a:solidFill>
                  <a:srgbClr val="585858"/>
                </a:solidFill>
                <a:latin typeface="微软雅黑" panose="020B0503020204020204" charset="-122"/>
                <a:cs typeface="微软雅黑" panose="020B0503020204020204" charset="-122"/>
              </a:rPr>
              <a:t>。</a:t>
            </a:r>
            <a:endParaRPr sz="1100" dirty="0">
              <a:latin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4" name="object 14"/>
          <p:cNvSpPr/>
          <p:nvPr/>
        </p:nvSpPr>
        <p:spPr>
          <a:xfrm>
            <a:off x="3521392" y="2886011"/>
            <a:ext cx="1003935" cy="1270000"/>
          </a:xfrm>
          <a:custGeom>
            <a:avLst/>
            <a:gdLst/>
            <a:ahLst/>
            <a:cxnLst/>
            <a:rect l="l" t="t" r="r" b="b"/>
            <a:pathLst>
              <a:path w="1003935" h="1270000">
                <a:moveTo>
                  <a:pt x="465391" y="1269936"/>
                </a:moveTo>
                <a:lnTo>
                  <a:pt x="457771" y="1161732"/>
                </a:lnTo>
                <a:lnTo>
                  <a:pt x="412192" y="1149372"/>
                </a:lnTo>
                <a:lnTo>
                  <a:pt x="368160" y="1133552"/>
                </a:lnTo>
                <a:lnTo>
                  <a:pt x="325832" y="1114430"/>
                </a:lnTo>
                <a:lnTo>
                  <a:pt x="285365" y="1092163"/>
                </a:lnTo>
                <a:lnTo>
                  <a:pt x="246915" y="1066908"/>
                </a:lnTo>
                <a:lnTo>
                  <a:pt x="210641" y="1038821"/>
                </a:lnTo>
                <a:lnTo>
                  <a:pt x="176697" y="1008059"/>
                </a:lnTo>
                <a:lnTo>
                  <a:pt x="145242" y="974781"/>
                </a:lnTo>
                <a:lnTo>
                  <a:pt x="116432" y="939141"/>
                </a:lnTo>
                <a:lnTo>
                  <a:pt x="90424" y="901298"/>
                </a:lnTo>
                <a:lnTo>
                  <a:pt x="67375" y="861409"/>
                </a:lnTo>
                <a:lnTo>
                  <a:pt x="47442" y="819630"/>
                </a:lnTo>
                <a:lnTo>
                  <a:pt x="30781" y="776118"/>
                </a:lnTo>
                <a:lnTo>
                  <a:pt x="17549" y="731030"/>
                </a:lnTo>
                <a:lnTo>
                  <a:pt x="7904" y="684524"/>
                </a:lnTo>
                <a:lnTo>
                  <a:pt x="2002" y="636756"/>
                </a:lnTo>
                <a:lnTo>
                  <a:pt x="0" y="587883"/>
                </a:lnTo>
                <a:lnTo>
                  <a:pt x="1948" y="539666"/>
                </a:lnTo>
                <a:lnTo>
                  <a:pt x="7692" y="492523"/>
                </a:lnTo>
                <a:lnTo>
                  <a:pt x="17082" y="446604"/>
                </a:lnTo>
                <a:lnTo>
                  <a:pt x="29965" y="402062"/>
                </a:lnTo>
                <a:lnTo>
                  <a:pt x="46190" y="359048"/>
                </a:lnTo>
                <a:lnTo>
                  <a:pt x="65606" y="317712"/>
                </a:lnTo>
                <a:lnTo>
                  <a:pt x="88062" y="278207"/>
                </a:lnTo>
                <a:lnTo>
                  <a:pt x="113406" y="240682"/>
                </a:lnTo>
                <a:lnTo>
                  <a:pt x="141487" y="205291"/>
                </a:lnTo>
                <a:lnTo>
                  <a:pt x="172264" y="172082"/>
                </a:lnTo>
                <a:lnTo>
                  <a:pt x="205256" y="141510"/>
                </a:lnTo>
                <a:lnTo>
                  <a:pt x="240641" y="113424"/>
                </a:lnTo>
                <a:lnTo>
                  <a:pt x="278158" y="88076"/>
                </a:lnTo>
                <a:lnTo>
                  <a:pt x="317656" y="65616"/>
                </a:lnTo>
                <a:lnTo>
                  <a:pt x="358984" y="46197"/>
                </a:lnTo>
                <a:lnTo>
                  <a:pt x="401989" y="29969"/>
                </a:lnTo>
                <a:lnTo>
                  <a:pt x="446522" y="17084"/>
                </a:lnTo>
                <a:lnTo>
                  <a:pt x="492430" y="7694"/>
                </a:lnTo>
                <a:lnTo>
                  <a:pt x="539563" y="1948"/>
                </a:lnTo>
                <a:lnTo>
                  <a:pt x="587768" y="0"/>
                </a:lnTo>
                <a:lnTo>
                  <a:pt x="641275" y="2402"/>
                </a:lnTo>
                <a:lnTo>
                  <a:pt x="693436" y="9473"/>
                </a:lnTo>
                <a:lnTo>
                  <a:pt x="744043" y="21002"/>
                </a:lnTo>
                <a:lnTo>
                  <a:pt x="792888" y="36785"/>
                </a:lnTo>
                <a:lnTo>
                  <a:pt x="839765" y="56611"/>
                </a:lnTo>
                <a:lnTo>
                  <a:pt x="884465" y="80275"/>
                </a:lnTo>
                <a:lnTo>
                  <a:pt x="926780" y="107568"/>
                </a:lnTo>
                <a:lnTo>
                  <a:pt x="949217" y="124917"/>
                </a:lnTo>
                <a:lnTo>
                  <a:pt x="587654" y="124917"/>
                </a:lnTo>
                <a:lnTo>
                  <a:pt x="540318" y="127307"/>
                </a:lnTo>
                <a:lnTo>
                  <a:pt x="494350" y="134324"/>
                </a:lnTo>
                <a:lnTo>
                  <a:pt x="449982" y="145735"/>
                </a:lnTo>
                <a:lnTo>
                  <a:pt x="407447" y="161306"/>
                </a:lnTo>
                <a:lnTo>
                  <a:pt x="366977" y="180805"/>
                </a:lnTo>
                <a:lnTo>
                  <a:pt x="328805" y="203999"/>
                </a:lnTo>
                <a:lnTo>
                  <a:pt x="293165" y="230656"/>
                </a:lnTo>
                <a:lnTo>
                  <a:pt x="260288" y="260543"/>
                </a:lnTo>
                <a:lnTo>
                  <a:pt x="230407" y="293427"/>
                </a:lnTo>
                <a:lnTo>
                  <a:pt x="203755" y="329075"/>
                </a:lnTo>
                <a:lnTo>
                  <a:pt x="180566" y="367255"/>
                </a:lnTo>
                <a:lnTo>
                  <a:pt x="161070" y="407734"/>
                </a:lnTo>
                <a:lnTo>
                  <a:pt x="145502" y="450279"/>
                </a:lnTo>
                <a:lnTo>
                  <a:pt x="134094" y="494658"/>
                </a:lnTo>
                <a:lnTo>
                  <a:pt x="127078" y="540637"/>
                </a:lnTo>
                <a:lnTo>
                  <a:pt x="124688" y="587984"/>
                </a:lnTo>
                <a:lnTo>
                  <a:pt x="127466" y="639011"/>
                </a:lnTo>
                <a:lnTo>
                  <a:pt x="135605" y="688423"/>
                </a:lnTo>
                <a:lnTo>
                  <a:pt x="148810" y="735927"/>
                </a:lnTo>
                <a:lnTo>
                  <a:pt x="166788" y="781229"/>
                </a:lnTo>
                <a:lnTo>
                  <a:pt x="189243" y="824035"/>
                </a:lnTo>
                <a:lnTo>
                  <a:pt x="215882" y="864052"/>
                </a:lnTo>
                <a:lnTo>
                  <a:pt x="246411" y="900986"/>
                </a:lnTo>
                <a:lnTo>
                  <a:pt x="280535" y="934545"/>
                </a:lnTo>
                <a:lnTo>
                  <a:pt x="317960" y="964433"/>
                </a:lnTo>
                <a:lnTo>
                  <a:pt x="358393" y="990358"/>
                </a:lnTo>
                <a:lnTo>
                  <a:pt x="401539" y="1012026"/>
                </a:lnTo>
                <a:lnTo>
                  <a:pt x="447103" y="1029144"/>
                </a:lnTo>
                <a:lnTo>
                  <a:pt x="545090" y="1029144"/>
                </a:lnTo>
                <a:lnTo>
                  <a:pt x="625411" y="1111440"/>
                </a:lnTo>
                <a:lnTo>
                  <a:pt x="465391" y="1269936"/>
                </a:lnTo>
                <a:close/>
              </a:path>
              <a:path w="1003935" h="1270000">
                <a:moveTo>
                  <a:pt x="914971" y="261048"/>
                </a:moveTo>
                <a:lnTo>
                  <a:pt x="877193" y="226967"/>
                </a:lnTo>
                <a:lnTo>
                  <a:pt x="835839" y="197198"/>
                </a:lnTo>
                <a:lnTo>
                  <a:pt x="791258" y="172082"/>
                </a:lnTo>
                <a:lnTo>
                  <a:pt x="743800" y="151956"/>
                </a:lnTo>
                <a:lnTo>
                  <a:pt x="693814" y="137160"/>
                </a:lnTo>
                <a:lnTo>
                  <a:pt x="641649" y="128034"/>
                </a:lnTo>
                <a:lnTo>
                  <a:pt x="587654" y="124917"/>
                </a:lnTo>
                <a:lnTo>
                  <a:pt x="949217" y="124917"/>
                </a:lnTo>
                <a:lnTo>
                  <a:pt x="966503" y="138283"/>
                </a:lnTo>
                <a:lnTo>
                  <a:pt x="1003395" y="172183"/>
                </a:lnTo>
                <a:lnTo>
                  <a:pt x="1003363" y="172656"/>
                </a:lnTo>
                <a:lnTo>
                  <a:pt x="914971" y="261048"/>
                </a:lnTo>
                <a:close/>
              </a:path>
              <a:path w="1003935" h="1270000">
                <a:moveTo>
                  <a:pt x="545090" y="1029144"/>
                </a:moveTo>
                <a:lnTo>
                  <a:pt x="447103" y="1029144"/>
                </a:lnTo>
                <a:lnTo>
                  <a:pt x="439483" y="920940"/>
                </a:lnTo>
                <a:lnTo>
                  <a:pt x="545090" y="1029144"/>
                </a:lnTo>
                <a:close/>
              </a:path>
            </a:pathLst>
          </a:custGeom>
          <a:solidFill>
            <a:srgbClr val="006FC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5" name="object 15"/>
          <p:cNvSpPr/>
          <p:nvPr/>
        </p:nvSpPr>
        <p:spPr>
          <a:xfrm>
            <a:off x="4102608" y="3690302"/>
            <a:ext cx="588645" cy="263525"/>
          </a:xfrm>
          <a:custGeom>
            <a:avLst/>
            <a:gdLst/>
            <a:ahLst/>
            <a:cxnLst/>
            <a:rect l="l" t="t" r="r" b="b"/>
            <a:pathLst>
              <a:path w="588645" h="263525">
                <a:moveTo>
                  <a:pt x="94487" y="262953"/>
                </a:moveTo>
                <a:lnTo>
                  <a:pt x="0" y="160845"/>
                </a:lnTo>
                <a:lnTo>
                  <a:pt x="37292" y="129089"/>
                </a:lnTo>
                <a:lnTo>
                  <a:pt x="77083" y="100366"/>
                </a:lnTo>
                <a:lnTo>
                  <a:pt x="119192" y="74864"/>
                </a:lnTo>
                <a:lnTo>
                  <a:pt x="163440" y="52770"/>
                </a:lnTo>
                <a:lnTo>
                  <a:pt x="209647" y="34273"/>
                </a:lnTo>
                <a:lnTo>
                  <a:pt x="257633" y="19560"/>
                </a:lnTo>
                <a:lnTo>
                  <a:pt x="307217" y="8818"/>
                </a:lnTo>
                <a:lnTo>
                  <a:pt x="358221" y="2235"/>
                </a:lnTo>
                <a:lnTo>
                  <a:pt x="410463" y="0"/>
                </a:lnTo>
                <a:lnTo>
                  <a:pt x="456422" y="1730"/>
                </a:lnTo>
                <a:lnTo>
                  <a:pt x="501449" y="6842"/>
                </a:lnTo>
                <a:lnTo>
                  <a:pt x="545434" y="15216"/>
                </a:lnTo>
                <a:lnTo>
                  <a:pt x="588263" y="26733"/>
                </a:lnTo>
                <a:lnTo>
                  <a:pt x="553642" y="138290"/>
                </a:lnTo>
                <a:lnTo>
                  <a:pt x="410349" y="138290"/>
                </a:lnTo>
                <a:lnTo>
                  <a:pt x="358768" y="141129"/>
                </a:lnTo>
                <a:lnTo>
                  <a:pt x="308839" y="149448"/>
                </a:lnTo>
                <a:lnTo>
                  <a:pt x="260860" y="162955"/>
                </a:lnTo>
                <a:lnTo>
                  <a:pt x="215135" y="181353"/>
                </a:lnTo>
                <a:lnTo>
                  <a:pt x="171964" y="204348"/>
                </a:lnTo>
                <a:lnTo>
                  <a:pt x="131648" y="231647"/>
                </a:lnTo>
                <a:lnTo>
                  <a:pt x="94487" y="262953"/>
                </a:lnTo>
                <a:close/>
              </a:path>
              <a:path w="588645" h="263525">
                <a:moveTo>
                  <a:pt x="547115" y="159321"/>
                </a:moveTo>
                <a:lnTo>
                  <a:pt x="514209" y="150190"/>
                </a:lnTo>
                <a:lnTo>
                  <a:pt x="480380" y="143610"/>
                </a:lnTo>
                <a:lnTo>
                  <a:pt x="445728" y="139627"/>
                </a:lnTo>
                <a:lnTo>
                  <a:pt x="410349" y="138290"/>
                </a:lnTo>
                <a:lnTo>
                  <a:pt x="553642" y="138290"/>
                </a:lnTo>
                <a:lnTo>
                  <a:pt x="547115" y="159321"/>
                </a:lnTo>
                <a:close/>
              </a:path>
            </a:pathLst>
          </a:custGeom>
          <a:solidFill>
            <a:srgbClr val="006FC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6" name="object 16"/>
          <p:cNvSpPr/>
          <p:nvPr/>
        </p:nvSpPr>
        <p:spPr>
          <a:xfrm>
            <a:off x="4389120" y="2494381"/>
            <a:ext cx="270402" cy="269849"/>
          </a:xfrm>
          <a:prstGeom prst="rect">
            <a:avLst/>
          </a:prstGeom>
          <a:blipFill>
            <a:blip r:embed="rId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7" name="object 17"/>
          <p:cNvSpPr/>
          <p:nvPr/>
        </p:nvSpPr>
        <p:spPr>
          <a:xfrm>
            <a:off x="4432073" y="2416567"/>
            <a:ext cx="308610" cy="314960"/>
          </a:xfrm>
          <a:custGeom>
            <a:avLst/>
            <a:gdLst/>
            <a:ahLst/>
            <a:cxnLst/>
            <a:rect l="l" t="t" r="r" b="b"/>
            <a:pathLst>
              <a:path w="308610" h="314960">
                <a:moveTo>
                  <a:pt x="300226" y="314694"/>
                </a:moveTo>
                <a:lnTo>
                  <a:pt x="283919" y="314478"/>
                </a:lnTo>
                <a:lnTo>
                  <a:pt x="275829" y="306210"/>
                </a:lnTo>
                <a:lnTo>
                  <a:pt x="275893" y="298057"/>
                </a:lnTo>
                <a:lnTo>
                  <a:pt x="270799" y="251453"/>
                </a:lnTo>
                <a:lnTo>
                  <a:pt x="258000" y="207330"/>
                </a:lnTo>
                <a:lnTo>
                  <a:pt x="238262" y="166470"/>
                </a:lnTo>
                <a:lnTo>
                  <a:pt x="212352" y="129653"/>
                </a:lnTo>
                <a:lnTo>
                  <a:pt x="181034" y="97664"/>
                </a:lnTo>
                <a:lnTo>
                  <a:pt x="145074" y="71284"/>
                </a:lnTo>
                <a:lnTo>
                  <a:pt x="105239" y="51294"/>
                </a:lnTo>
                <a:lnTo>
                  <a:pt x="62293" y="38478"/>
                </a:lnTo>
                <a:lnTo>
                  <a:pt x="17003" y="33617"/>
                </a:lnTo>
                <a:lnTo>
                  <a:pt x="8850" y="33503"/>
                </a:lnTo>
                <a:lnTo>
                  <a:pt x="760" y="25248"/>
                </a:lnTo>
                <a:lnTo>
                  <a:pt x="823" y="17094"/>
                </a:lnTo>
                <a:lnTo>
                  <a:pt x="0" y="8797"/>
                </a:lnTo>
                <a:lnTo>
                  <a:pt x="2977" y="2848"/>
                </a:lnTo>
                <a:lnTo>
                  <a:pt x="8987" y="0"/>
                </a:lnTo>
                <a:lnTo>
                  <a:pt x="17257" y="1004"/>
                </a:lnTo>
                <a:lnTo>
                  <a:pt x="64090" y="4458"/>
                </a:lnTo>
                <a:lnTo>
                  <a:pt x="108736" y="15540"/>
                </a:lnTo>
                <a:lnTo>
                  <a:pt x="150596" y="33617"/>
                </a:lnTo>
                <a:lnTo>
                  <a:pt x="188843" y="57912"/>
                </a:lnTo>
                <a:lnTo>
                  <a:pt x="222994" y="87862"/>
                </a:lnTo>
                <a:lnTo>
                  <a:pt x="252336" y="122763"/>
                </a:lnTo>
                <a:lnTo>
                  <a:pt x="276213" y="161946"/>
                </a:lnTo>
                <a:lnTo>
                  <a:pt x="293971" y="204740"/>
                </a:lnTo>
                <a:lnTo>
                  <a:pt x="304954" y="250478"/>
                </a:lnTo>
                <a:lnTo>
                  <a:pt x="308474" y="298057"/>
                </a:lnTo>
                <a:lnTo>
                  <a:pt x="308443" y="306642"/>
                </a:lnTo>
                <a:lnTo>
                  <a:pt x="300226" y="314694"/>
                </a:lnTo>
                <a:close/>
              </a:path>
            </a:pathLst>
          </a:custGeom>
          <a:solidFill>
            <a:srgbClr val="006FC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8" name="object 18"/>
          <p:cNvSpPr/>
          <p:nvPr/>
        </p:nvSpPr>
        <p:spPr>
          <a:xfrm>
            <a:off x="4047744" y="3558870"/>
            <a:ext cx="66789" cy="6631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9" name="object 19"/>
          <p:cNvSpPr/>
          <p:nvPr/>
        </p:nvSpPr>
        <p:spPr>
          <a:xfrm>
            <a:off x="4168140" y="3558870"/>
            <a:ext cx="71386" cy="6631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0" name="object 20"/>
          <p:cNvSpPr/>
          <p:nvPr/>
        </p:nvSpPr>
        <p:spPr>
          <a:xfrm>
            <a:off x="3890048" y="3293567"/>
            <a:ext cx="412750" cy="240029"/>
          </a:xfrm>
          <a:custGeom>
            <a:avLst/>
            <a:gdLst/>
            <a:ahLst/>
            <a:cxnLst/>
            <a:rect l="l" t="t" r="r" b="b"/>
            <a:pathLst>
              <a:path w="412750" h="240029">
                <a:moveTo>
                  <a:pt x="325412" y="239788"/>
                </a:moveTo>
                <a:lnTo>
                  <a:pt x="180784" y="239788"/>
                </a:lnTo>
                <a:lnTo>
                  <a:pt x="168357" y="238664"/>
                </a:lnTo>
                <a:lnTo>
                  <a:pt x="84366" y="71932"/>
                </a:lnTo>
                <a:lnTo>
                  <a:pt x="81354" y="60599"/>
                </a:lnTo>
                <a:lnTo>
                  <a:pt x="73823" y="53200"/>
                </a:lnTo>
                <a:lnTo>
                  <a:pt x="64033" y="49172"/>
                </a:lnTo>
                <a:lnTo>
                  <a:pt x="54241" y="47955"/>
                </a:lnTo>
                <a:lnTo>
                  <a:pt x="24104" y="47955"/>
                </a:lnTo>
                <a:lnTo>
                  <a:pt x="15253" y="45894"/>
                </a:lnTo>
                <a:lnTo>
                  <a:pt x="7532" y="40462"/>
                </a:lnTo>
                <a:lnTo>
                  <a:pt x="2071" y="32781"/>
                </a:lnTo>
                <a:lnTo>
                  <a:pt x="0" y="23977"/>
                </a:lnTo>
                <a:lnTo>
                  <a:pt x="2071" y="15173"/>
                </a:lnTo>
                <a:lnTo>
                  <a:pt x="7532" y="7492"/>
                </a:lnTo>
                <a:lnTo>
                  <a:pt x="15253" y="2060"/>
                </a:lnTo>
                <a:lnTo>
                  <a:pt x="24104" y="0"/>
                </a:lnTo>
                <a:lnTo>
                  <a:pt x="102450" y="0"/>
                </a:lnTo>
                <a:lnTo>
                  <a:pt x="114782" y="2060"/>
                </a:lnTo>
                <a:lnTo>
                  <a:pt x="124290" y="7492"/>
                </a:lnTo>
                <a:lnTo>
                  <a:pt x="130409" y="15173"/>
                </a:lnTo>
                <a:lnTo>
                  <a:pt x="132575" y="23977"/>
                </a:lnTo>
                <a:lnTo>
                  <a:pt x="132575" y="53949"/>
                </a:lnTo>
                <a:lnTo>
                  <a:pt x="134646" y="62753"/>
                </a:lnTo>
                <a:lnTo>
                  <a:pt x="140107" y="70434"/>
                </a:lnTo>
                <a:lnTo>
                  <a:pt x="147828" y="75866"/>
                </a:lnTo>
                <a:lnTo>
                  <a:pt x="156679" y="77927"/>
                </a:lnTo>
                <a:lnTo>
                  <a:pt x="397725" y="77927"/>
                </a:lnTo>
                <a:lnTo>
                  <a:pt x="405540" y="79987"/>
                </a:lnTo>
                <a:lnTo>
                  <a:pt x="410529" y="85420"/>
                </a:lnTo>
                <a:lnTo>
                  <a:pt x="412129" y="93100"/>
                </a:lnTo>
                <a:lnTo>
                  <a:pt x="409778" y="101904"/>
                </a:lnTo>
                <a:lnTo>
                  <a:pt x="404957" y="113893"/>
                </a:lnTo>
                <a:lnTo>
                  <a:pt x="156679" y="113893"/>
                </a:lnTo>
                <a:lnTo>
                  <a:pt x="192836" y="209816"/>
                </a:lnTo>
                <a:lnTo>
                  <a:pt x="366389" y="209816"/>
                </a:lnTo>
                <a:lnTo>
                  <a:pt x="361569" y="221805"/>
                </a:lnTo>
                <a:lnTo>
                  <a:pt x="355915" y="229673"/>
                </a:lnTo>
                <a:lnTo>
                  <a:pt x="348005" y="235292"/>
                </a:lnTo>
                <a:lnTo>
                  <a:pt x="337837" y="238664"/>
                </a:lnTo>
                <a:lnTo>
                  <a:pt x="325412" y="239788"/>
                </a:lnTo>
                <a:close/>
              </a:path>
              <a:path w="412750" h="240029">
                <a:moveTo>
                  <a:pt x="366389" y="209816"/>
                </a:moveTo>
                <a:lnTo>
                  <a:pt x="319379" y="209816"/>
                </a:lnTo>
                <a:lnTo>
                  <a:pt x="355536" y="113893"/>
                </a:lnTo>
                <a:lnTo>
                  <a:pt x="404957" y="113893"/>
                </a:lnTo>
                <a:lnTo>
                  <a:pt x="366389" y="209816"/>
                </a:lnTo>
                <a:close/>
              </a:path>
            </a:pathLst>
          </a:custGeom>
          <a:solidFill>
            <a:srgbClr val="006FC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1" name="object 21"/>
          <p:cNvSpPr/>
          <p:nvPr/>
        </p:nvSpPr>
        <p:spPr>
          <a:xfrm>
            <a:off x="4473041" y="4224769"/>
            <a:ext cx="176530" cy="275590"/>
          </a:xfrm>
          <a:custGeom>
            <a:avLst/>
            <a:gdLst/>
            <a:ahLst/>
            <a:cxnLst/>
            <a:rect l="l" t="t" r="r" b="b"/>
            <a:pathLst>
              <a:path w="176529" h="275589">
                <a:moveTo>
                  <a:pt x="176021" y="77863"/>
                </a:moveTo>
                <a:lnTo>
                  <a:pt x="109258" y="77863"/>
                </a:lnTo>
                <a:lnTo>
                  <a:pt x="109258" y="0"/>
                </a:lnTo>
                <a:lnTo>
                  <a:pt x="176021" y="0"/>
                </a:lnTo>
                <a:lnTo>
                  <a:pt x="176021" y="77863"/>
                </a:lnTo>
                <a:close/>
              </a:path>
              <a:path w="176529" h="275589">
                <a:moveTo>
                  <a:pt x="84975" y="275501"/>
                </a:moveTo>
                <a:lnTo>
                  <a:pt x="51215" y="268202"/>
                </a:lnTo>
                <a:lnTo>
                  <a:pt x="24280" y="248551"/>
                </a:lnTo>
                <a:lnTo>
                  <a:pt x="6449" y="219919"/>
                </a:lnTo>
                <a:lnTo>
                  <a:pt x="0" y="185674"/>
                </a:lnTo>
                <a:lnTo>
                  <a:pt x="0" y="89839"/>
                </a:lnTo>
                <a:lnTo>
                  <a:pt x="176021" y="89839"/>
                </a:lnTo>
                <a:lnTo>
                  <a:pt x="176021" y="185674"/>
                </a:lnTo>
                <a:lnTo>
                  <a:pt x="168623" y="219919"/>
                </a:lnTo>
                <a:lnTo>
                  <a:pt x="148705" y="248551"/>
                </a:lnTo>
                <a:lnTo>
                  <a:pt x="119684" y="268202"/>
                </a:lnTo>
                <a:lnTo>
                  <a:pt x="84975" y="275501"/>
                </a:lnTo>
                <a:close/>
              </a:path>
              <a:path w="176529" h="275589">
                <a:moveTo>
                  <a:pt x="91046" y="77863"/>
                </a:moveTo>
                <a:lnTo>
                  <a:pt x="0" y="77863"/>
                </a:lnTo>
                <a:lnTo>
                  <a:pt x="0" y="0"/>
                </a:lnTo>
                <a:lnTo>
                  <a:pt x="91046" y="0"/>
                </a:lnTo>
                <a:lnTo>
                  <a:pt x="91046" y="77863"/>
                </a:lnTo>
                <a:close/>
              </a:path>
            </a:pathLst>
          </a:custGeom>
          <a:solidFill>
            <a:srgbClr val="006FC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2" name="object 22"/>
          <p:cNvSpPr/>
          <p:nvPr/>
        </p:nvSpPr>
        <p:spPr>
          <a:xfrm>
            <a:off x="4330191" y="4084472"/>
            <a:ext cx="234683" cy="211721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3" name="object 23"/>
          <p:cNvSpPr/>
          <p:nvPr/>
        </p:nvSpPr>
        <p:spPr>
          <a:xfrm>
            <a:off x="3910584" y="3709415"/>
            <a:ext cx="1204595" cy="1185545"/>
          </a:xfrm>
          <a:custGeom>
            <a:avLst/>
            <a:gdLst/>
            <a:ahLst/>
            <a:cxnLst/>
            <a:rect l="l" t="t" r="r" b="b"/>
            <a:pathLst>
              <a:path w="1204595" h="1185545">
                <a:moveTo>
                  <a:pt x="986078" y="1046556"/>
                </a:moveTo>
                <a:lnTo>
                  <a:pt x="602488" y="1046556"/>
                </a:lnTo>
                <a:lnTo>
                  <a:pt x="649863" y="1044162"/>
                </a:lnTo>
                <a:lnTo>
                  <a:pt x="695870" y="1037137"/>
                </a:lnTo>
                <a:lnTo>
                  <a:pt x="740276" y="1025714"/>
                </a:lnTo>
                <a:lnTo>
                  <a:pt x="782847" y="1010124"/>
                </a:lnTo>
                <a:lnTo>
                  <a:pt x="823352" y="990603"/>
                </a:lnTo>
                <a:lnTo>
                  <a:pt x="861556" y="967381"/>
                </a:lnTo>
                <a:lnTo>
                  <a:pt x="897227" y="940693"/>
                </a:lnTo>
                <a:lnTo>
                  <a:pt x="930132" y="910772"/>
                </a:lnTo>
                <a:lnTo>
                  <a:pt x="960038" y="877850"/>
                </a:lnTo>
                <a:lnTo>
                  <a:pt x="986712" y="842161"/>
                </a:lnTo>
                <a:lnTo>
                  <a:pt x="1009922" y="803937"/>
                </a:lnTo>
                <a:lnTo>
                  <a:pt x="1029434" y="763411"/>
                </a:lnTo>
                <a:lnTo>
                  <a:pt x="1045015" y="720817"/>
                </a:lnTo>
                <a:lnTo>
                  <a:pt x="1056367" y="676645"/>
                </a:lnTo>
                <a:lnTo>
                  <a:pt x="1063362" y="630963"/>
                </a:lnTo>
                <a:lnTo>
                  <a:pt x="1065847" y="582955"/>
                </a:lnTo>
                <a:lnTo>
                  <a:pt x="1063289" y="533947"/>
                </a:lnTo>
                <a:lnTo>
                  <a:pt x="1055787" y="486411"/>
                </a:lnTo>
                <a:lnTo>
                  <a:pt x="1043599" y="440605"/>
                </a:lnTo>
                <a:lnTo>
                  <a:pt x="1026984" y="396785"/>
                </a:lnTo>
                <a:lnTo>
                  <a:pt x="1006200" y="355207"/>
                </a:lnTo>
                <a:lnTo>
                  <a:pt x="981506" y="316128"/>
                </a:lnTo>
                <a:lnTo>
                  <a:pt x="953159" y="279806"/>
                </a:lnTo>
                <a:lnTo>
                  <a:pt x="921419" y="246495"/>
                </a:lnTo>
                <a:lnTo>
                  <a:pt x="886543" y="216454"/>
                </a:lnTo>
                <a:lnTo>
                  <a:pt x="848790" y="189938"/>
                </a:lnTo>
                <a:lnTo>
                  <a:pt x="808418" y="167205"/>
                </a:lnTo>
                <a:lnTo>
                  <a:pt x="765686" y="148510"/>
                </a:lnTo>
                <a:lnTo>
                  <a:pt x="720851" y="134112"/>
                </a:lnTo>
                <a:lnTo>
                  <a:pt x="755903" y="0"/>
                </a:lnTo>
                <a:lnTo>
                  <a:pt x="800707" y="13825"/>
                </a:lnTo>
                <a:lnTo>
                  <a:pt x="843954" y="30954"/>
                </a:lnTo>
                <a:lnTo>
                  <a:pt x="885495" y="51237"/>
                </a:lnTo>
                <a:lnTo>
                  <a:pt x="925181" y="74525"/>
                </a:lnTo>
                <a:lnTo>
                  <a:pt x="962862" y="100670"/>
                </a:lnTo>
                <a:lnTo>
                  <a:pt x="998388" y="129523"/>
                </a:lnTo>
                <a:lnTo>
                  <a:pt x="1031610" y="160934"/>
                </a:lnTo>
                <a:lnTo>
                  <a:pt x="1062377" y="194756"/>
                </a:lnTo>
                <a:lnTo>
                  <a:pt x="1090542" y="230840"/>
                </a:lnTo>
                <a:lnTo>
                  <a:pt x="1115953" y="269036"/>
                </a:lnTo>
                <a:lnTo>
                  <a:pt x="1138461" y="309196"/>
                </a:lnTo>
                <a:lnTo>
                  <a:pt x="1157917" y="351171"/>
                </a:lnTo>
                <a:lnTo>
                  <a:pt x="1174171" y="394813"/>
                </a:lnTo>
                <a:lnTo>
                  <a:pt x="1187074" y="439973"/>
                </a:lnTo>
                <a:lnTo>
                  <a:pt x="1196475" y="486501"/>
                </a:lnTo>
                <a:lnTo>
                  <a:pt x="1202225" y="534249"/>
                </a:lnTo>
                <a:lnTo>
                  <a:pt x="1204171" y="582955"/>
                </a:lnTo>
                <a:lnTo>
                  <a:pt x="1202365" y="630122"/>
                </a:lnTo>
                <a:lnTo>
                  <a:pt x="1197022" y="676184"/>
                </a:lnTo>
                <a:lnTo>
                  <a:pt x="1188256" y="721213"/>
                </a:lnTo>
                <a:lnTo>
                  <a:pt x="1176275" y="764802"/>
                </a:lnTo>
                <a:lnTo>
                  <a:pt x="1161139" y="807089"/>
                </a:lnTo>
                <a:lnTo>
                  <a:pt x="1143006" y="847851"/>
                </a:lnTo>
                <a:lnTo>
                  <a:pt x="1122009" y="886953"/>
                </a:lnTo>
                <a:lnTo>
                  <a:pt x="1098283" y="924261"/>
                </a:lnTo>
                <a:lnTo>
                  <a:pt x="1071862" y="959758"/>
                </a:lnTo>
                <a:lnTo>
                  <a:pt x="1043089" y="993051"/>
                </a:lnTo>
                <a:lnTo>
                  <a:pt x="1011990" y="1024153"/>
                </a:lnTo>
                <a:lnTo>
                  <a:pt x="986078" y="1046556"/>
                </a:lnTo>
                <a:close/>
              </a:path>
              <a:path w="1204595" h="1185545">
                <a:moveTo>
                  <a:pt x="602348" y="1185151"/>
                </a:moveTo>
                <a:lnTo>
                  <a:pt x="555314" y="1183339"/>
                </a:lnTo>
                <a:lnTo>
                  <a:pt x="509268" y="1177994"/>
                </a:lnTo>
                <a:lnTo>
                  <a:pt x="464344" y="1169250"/>
                </a:lnTo>
                <a:lnTo>
                  <a:pt x="420675" y="1157239"/>
                </a:lnTo>
                <a:lnTo>
                  <a:pt x="378394" y="1142096"/>
                </a:lnTo>
                <a:lnTo>
                  <a:pt x="337636" y="1123955"/>
                </a:lnTo>
                <a:lnTo>
                  <a:pt x="298534" y="1102950"/>
                </a:lnTo>
                <a:lnTo>
                  <a:pt x="261221" y="1079214"/>
                </a:lnTo>
                <a:lnTo>
                  <a:pt x="225832" y="1052881"/>
                </a:lnTo>
                <a:lnTo>
                  <a:pt x="192500" y="1024086"/>
                </a:lnTo>
                <a:lnTo>
                  <a:pt x="161360" y="992962"/>
                </a:lnTo>
                <a:lnTo>
                  <a:pt x="132545" y="959642"/>
                </a:lnTo>
                <a:lnTo>
                  <a:pt x="106283" y="924409"/>
                </a:lnTo>
                <a:lnTo>
                  <a:pt x="82526" y="887137"/>
                </a:lnTo>
                <a:lnTo>
                  <a:pt x="61495" y="848078"/>
                </a:lnTo>
                <a:lnTo>
                  <a:pt x="43321" y="807365"/>
                </a:lnTo>
                <a:lnTo>
                  <a:pt x="28139" y="765132"/>
                </a:lnTo>
                <a:lnTo>
                  <a:pt x="16083" y="721514"/>
                </a:lnTo>
                <a:lnTo>
                  <a:pt x="7331" y="676882"/>
                </a:lnTo>
                <a:lnTo>
                  <a:pt x="1915" y="630963"/>
                </a:lnTo>
                <a:lnTo>
                  <a:pt x="0" y="583692"/>
                </a:lnTo>
                <a:lnTo>
                  <a:pt x="138683" y="583692"/>
                </a:lnTo>
                <a:lnTo>
                  <a:pt x="141152" y="630963"/>
                </a:lnTo>
                <a:lnTo>
                  <a:pt x="148240" y="676882"/>
                </a:lnTo>
                <a:lnTo>
                  <a:pt x="159716" y="721213"/>
                </a:lnTo>
                <a:lnTo>
                  <a:pt x="175347" y="763722"/>
                </a:lnTo>
                <a:lnTo>
                  <a:pt x="194901" y="804176"/>
                </a:lnTo>
                <a:lnTo>
                  <a:pt x="218145" y="842341"/>
                </a:lnTo>
                <a:lnTo>
                  <a:pt x="244849" y="877981"/>
                </a:lnTo>
                <a:lnTo>
                  <a:pt x="274778" y="910864"/>
                </a:lnTo>
                <a:lnTo>
                  <a:pt x="307702" y="940755"/>
                </a:lnTo>
                <a:lnTo>
                  <a:pt x="343387" y="967420"/>
                </a:lnTo>
                <a:lnTo>
                  <a:pt x="381602" y="990625"/>
                </a:lnTo>
                <a:lnTo>
                  <a:pt x="422114" y="1010136"/>
                </a:lnTo>
                <a:lnTo>
                  <a:pt x="464690" y="1025718"/>
                </a:lnTo>
                <a:lnTo>
                  <a:pt x="509100" y="1037139"/>
                </a:lnTo>
                <a:lnTo>
                  <a:pt x="555110" y="1044162"/>
                </a:lnTo>
                <a:lnTo>
                  <a:pt x="602488" y="1046556"/>
                </a:lnTo>
                <a:lnTo>
                  <a:pt x="986078" y="1046556"/>
                </a:lnTo>
                <a:lnTo>
                  <a:pt x="978696" y="1052930"/>
                </a:lnTo>
                <a:lnTo>
                  <a:pt x="943342" y="1079248"/>
                </a:lnTo>
                <a:lnTo>
                  <a:pt x="906061" y="1102973"/>
                </a:lnTo>
                <a:lnTo>
                  <a:pt x="866986" y="1123970"/>
                </a:lnTo>
                <a:lnTo>
                  <a:pt x="826250" y="1142105"/>
                </a:lnTo>
                <a:lnTo>
                  <a:pt x="783988" y="1157243"/>
                </a:lnTo>
                <a:lnTo>
                  <a:pt x="740333" y="1169251"/>
                </a:lnTo>
                <a:lnTo>
                  <a:pt x="695419" y="1177995"/>
                </a:lnTo>
                <a:lnTo>
                  <a:pt x="649379" y="1183339"/>
                </a:lnTo>
                <a:lnTo>
                  <a:pt x="602348" y="1185151"/>
                </a:lnTo>
                <a:close/>
              </a:path>
            </a:pathLst>
          </a:custGeom>
          <a:solidFill>
            <a:srgbClr val="006FC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4" name="object 24"/>
          <p:cNvSpPr/>
          <p:nvPr/>
        </p:nvSpPr>
        <p:spPr>
          <a:xfrm>
            <a:off x="4484713" y="2035619"/>
            <a:ext cx="643890" cy="1271270"/>
          </a:xfrm>
          <a:custGeom>
            <a:avLst/>
            <a:gdLst/>
            <a:ahLst/>
            <a:cxnLst/>
            <a:rect l="l" t="t" r="r" b="b"/>
            <a:pathLst>
              <a:path w="643889" h="1271270">
                <a:moveTo>
                  <a:pt x="464948" y="1017371"/>
                </a:moveTo>
                <a:lnTo>
                  <a:pt x="180086" y="1017371"/>
                </a:lnTo>
                <a:lnTo>
                  <a:pt x="225685" y="999426"/>
                </a:lnTo>
                <a:lnTo>
                  <a:pt x="268326" y="977112"/>
                </a:lnTo>
                <a:lnTo>
                  <a:pt x="307815" y="950766"/>
                </a:lnTo>
                <a:lnTo>
                  <a:pt x="343960" y="920728"/>
                </a:lnTo>
                <a:lnTo>
                  <a:pt x="376569" y="887335"/>
                </a:lnTo>
                <a:lnTo>
                  <a:pt x="405449" y="850925"/>
                </a:lnTo>
                <a:lnTo>
                  <a:pt x="430409" y="811836"/>
                </a:lnTo>
                <a:lnTo>
                  <a:pt x="451255" y="770406"/>
                </a:lnTo>
                <a:lnTo>
                  <a:pt x="467796" y="726973"/>
                </a:lnTo>
                <a:lnTo>
                  <a:pt x="479838" y="681874"/>
                </a:lnTo>
                <a:lnTo>
                  <a:pt x="487191" y="635449"/>
                </a:lnTo>
                <a:lnTo>
                  <a:pt x="489661" y="588035"/>
                </a:lnTo>
                <a:lnTo>
                  <a:pt x="487055" y="539970"/>
                </a:lnTo>
                <a:lnTo>
                  <a:pt x="479183" y="491591"/>
                </a:lnTo>
                <a:lnTo>
                  <a:pt x="465403" y="442029"/>
                </a:lnTo>
                <a:lnTo>
                  <a:pt x="446504" y="395215"/>
                </a:lnTo>
                <a:lnTo>
                  <a:pt x="422851" y="351411"/>
                </a:lnTo>
                <a:lnTo>
                  <a:pt x="394811" y="310881"/>
                </a:lnTo>
                <a:lnTo>
                  <a:pt x="362748" y="273888"/>
                </a:lnTo>
                <a:lnTo>
                  <a:pt x="327029" y="240693"/>
                </a:lnTo>
                <a:lnTo>
                  <a:pt x="288019" y="211561"/>
                </a:lnTo>
                <a:lnTo>
                  <a:pt x="246084" y="186755"/>
                </a:lnTo>
                <a:lnTo>
                  <a:pt x="201590" y="166536"/>
                </a:lnTo>
                <a:lnTo>
                  <a:pt x="154901" y="151168"/>
                </a:lnTo>
                <a:lnTo>
                  <a:pt x="134112" y="146570"/>
                </a:lnTo>
                <a:lnTo>
                  <a:pt x="183045" y="0"/>
                </a:lnTo>
                <a:lnTo>
                  <a:pt x="220103" y="9842"/>
                </a:lnTo>
                <a:lnTo>
                  <a:pt x="265432" y="26213"/>
                </a:lnTo>
                <a:lnTo>
                  <a:pt x="309106" y="46037"/>
                </a:lnTo>
                <a:lnTo>
                  <a:pt x="350940" y="69167"/>
                </a:lnTo>
                <a:lnTo>
                  <a:pt x="390750" y="95456"/>
                </a:lnTo>
                <a:lnTo>
                  <a:pt x="428353" y="124756"/>
                </a:lnTo>
                <a:lnTo>
                  <a:pt x="463563" y="156920"/>
                </a:lnTo>
                <a:lnTo>
                  <a:pt x="496198" y="191800"/>
                </a:lnTo>
                <a:lnTo>
                  <a:pt x="526073" y="229248"/>
                </a:lnTo>
                <a:lnTo>
                  <a:pt x="553004" y="269119"/>
                </a:lnTo>
                <a:lnTo>
                  <a:pt x="576807" y="311263"/>
                </a:lnTo>
                <a:lnTo>
                  <a:pt x="597298" y="355533"/>
                </a:lnTo>
                <a:lnTo>
                  <a:pt x="614292" y="401783"/>
                </a:lnTo>
                <a:lnTo>
                  <a:pt x="627607" y="449864"/>
                </a:lnTo>
                <a:lnTo>
                  <a:pt x="637057" y="499630"/>
                </a:lnTo>
                <a:lnTo>
                  <a:pt x="642151" y="546659"/>
                </a:lnTo>
                <a:lnTo>
                  <a:pt x="643591" y="593265"/>
                </a:lnTo>
                <a:lnTo>
                  <a:pt x="641486" y="639292"/>
                </a:lnTo>
                <a:lnTo>
                  <a:pt x="635944" y="684581"/>
                </a:lnTo>
                <a:lnTo>
                  <a:pt x="627075" y="728975"/>
                </a:lnTo>
                <a:lnTo>
                  <a:pt x="614986" y="772315"/>
                </a:lnTo>
                <a:lnTo>
                  <a:pt x="599787" y="814445"/>
                </a:lnTo>
                <a:lnTo>
                  <a:pt x="581586" y="855205"/>
                </a:lnTo>
                <a:lnTo>
                  <a:pt x="560492" y="894438"/>
                </a:lnTo>
                <a:lnTo>
                  <a:pt x="536614" y="931986"/>
                </a:lnTo>
                <a:lnTo>
                  <a:pt x="510060" y="967691"/>
                </a:lnTo>
                <a:lnTo>
                  <a:pt x="480940" y="1001396"/>
                </a:lnTo>
                <a:lnTo>
                  <a:pt x="464948" y="1017371"/>
                </a:lnTo>
                <a:close/>
              </a:path>
              <a:path w="643889" h="1271270">
                <a:moveTo>
                  <a:pt x="162204" y="1270774"/>
                </a:moveTo>
                <a:lnTo>
                  <a:pt x="0" y="1116177"/>
                </a:lnTo>
                <a:lnTo>
                  <a:pt x="186397" y="928116"/>
                </a:lnTo>
                <a:lnTo>
                  <a:pt x="180086" y="1017371"/>
                </a:lnTo>
                <a:lnTo>
                  <a:pt x="464948" y="1017371"/>
                </a:lnTo>
                <a:lnTo>
                  <a:pt x="415432" y="1062173"/>
                </a:lnTo>
                <a:lnTo>
                  <a:pt x="379262" y="1088929"/>
                </a:lnTo>
                <a:lnTo>
                  <a:pt x="340960" y="1113053"/>
                </a:lnTo>
                <a:lnTo>
                  <a:pt x="300635" y="1134387"/>
                </a:lnTo>
                <a:lnTo>
                  <a:pt x="258395" y="1152773"/>
                </a:lnTo>
                <a:lnTo>
                  <a:pt x="214348" y="1168054"/>
                </a:lnTo>
                <a:lnTo>
                  <a:pt x="168605" y="1180071"/>
                </a:lnTo>
                <a:lnTo>
                  <a:pt x="162204" y="1270774"/>
                </a:lnTo>
                <a:close/>
              </a:path>
            </a:pathLst>
          </a:custGeom>
          <a:solidFill>
            <a:srgbClr val="006FC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5" name="object 25"/>
          <p:cNvSpPr/>
          <p:nvPr/>
        </p:nvSpPr>
        <p:spPr>
          <a:xfrm>
            <a:off x="3920172" y="2018423"/>
            <a:ext cx="752475" cy="608330"/>
          </a:xfrm>
          <a:custGeom>
            <a:avLst/>
            <a:gdLst/>
            <a:ahLst/>
            <a:cxnLst/>
            <a:rect l="l" t="t" r="r" b="b"/>
            <a:pathLst>
              <a:path w="752475" h="608330">
                <a:moveTo>
                  <a:pt x="0" y="608037"/>
                </a:moveTo>
                <a:lnTo>
                  <a:pt x="1691" y="560764"/>
                </a:lnTo>
                <a:lnTo>
                  <a:pt x="6939" y="514430"/>
                </a:lnTo>
                <a:lnTo>
                  <a:pt x="15613" y="469179"/>
                </a:lnTo>
                <a:lnTo>
                  <a:pt x="27582" y="425149"/>
                </a:lnTo>
                <a:lnTo>
                  <a:pt x="42717" y="382483"/>
                </a:lnTo>
                <a:lnTo>
                  <a:pt x="60887" y="341320"/>
                </a:lnTo>
                <a:lnTo>
                  <a:pt x="81962" y="301802"/>
                </a:lnTo>
                <a:lnTo>
                  <a:pt x="105812" y="264068"/>
                </a:lnTo>
                <a:lnTo>
                  <a:pt x="132307" y="228260"/>
                </a:lnTo>
                <a:lnTo>
                  <a:pt x="161316" y="194519"/>
                </a:lnTo>
                <a:lnTo>
                  <a:pt x="192710" y="162985"/>
                </a:lnTo>
                <a:lnTo>
                  <a:pt x="226358" y="133798"/>
                </a:lnTo>
                <a:lnTo>
                  <a:pt x="262130" y="107101"/>
                </a:lnTo>
                <a:lnTo>
                  <a:pt x="299896" y="83032"/>
                </a:lnTo>
                <a:lnTo>
                  <a:pt x="339526" y="61733"/>
                </a:lnTo>
                <a:lnTo>
                  <a:pt x="380889" y="43345"/>
                </a:lnTo>
                <a:lnTo>
                  <a:pt x="423855" y="28009"/>
                </a:lnTo>
                <a:lnTo>
                  <a:pt x="468295" y="15864"/>
                </a:lnTo>
                <a:lnTo>
                  <a:pt x="514077" y="7052"/>
                </a:lnTo>
                <a:lnTo>
                  <a:pt x="561073" y="1714"/>
                </a:lnTo>
                <a:lnTo>
                  <a:pt x="605403" y="0"/>
                </a:lnTo>
                <a:lnTo>
                  <a:pt x="620052" y="139"/>
                </a:lnTo>
                <a:lnTo>
                  <a:pt x="677916" y="4178"/>
                </a:lnTo>
                <a:lnTo>
                  <a:pt x="734352" y="13588"/>
                </a:lnTo>
                <a:lnTo>
                  <a:pt x="752017" y="18287"/>
                </a:lnTo>
                <a:lnTo>
                  <a:pt x="706649" y="154179"/>
                </a:lnTo>
                <a:lnTo>
                  <a:pt x="621158" y="154179"/>
                </a:lnTo>
                <a:lnTo>
                  <a:pt x="589292" y="154279"/>
                </a:lnTo>
                <a:lnTo>
                  <a:pt x="508737" y="164584"/>
                </a:lnTo>
                <a:lnTo>
                  <a:pt x="462350" y="177410"/>
                </a:lnTo>
                <a:lnTo>
                  <a:pt x="418194" y="194841"/>
                </a:lnTo>
                <a:lnTo>
                  <a:pt x="376530" y="216588"/>
                </a:lnTo>
                <a:lnTo>
                  <a:pt x="337617" y="242360"/>
                </a:lnTo>
                <a:lnTo>
                  <a:pt x="301714" y="271868"/>
                </a:lnTo>
                <a:lnTo>
                  <a:pt x="269079" y="304822"/>
                </a:lnTo>
                <a:lnTo>
                  <a:pt x="239973" y="340931"/>
                </a:lnTo>
                <a:lnTo>
                  <a:pt x="214655" y="379906"/>
                </a:lnTo>
                <a:lnTo>
                  <a:pt x="193383" y="421457"/>
                </a:lnTo>
                <a:lnTo>
                  <a:pt x="176417" y="465294"/>
                </a:lnTo>
                <a:lnTo>
                  <a:pt x="164017" y="511126"/>
                </a:lnTo>
                <a:lnTo>
                  <a:pt x="156441" y="558664"/>
                </a:lnTo>
                <a:lnTo>
                  <a:pt x="153949" y="607618"/>
                </a:lnTo>
                <a:lnTo>
                  <a:pt x="0" y="608037"/>
                </a:lnTo>
                <a:close/>
              </a:path>
              <a:path w="752475" h="608330">
                <a:moveTo>
                  <a:pt x="703084" y="164858"/>
                </a:moveTo>
                <a:lnTo>
                  <a:pt x="683552" y="160553"/>
                </a:lnTo>
                <a:lnTo>
                  <a:pt x="652608" y="156291"/>
                </a:lnTo>
                <a:lnTo>
                  <a:pt x="621158" y="154179"/>
                </a:lnTo>
                <a:lnTo>
                  <a:pt x="706649" y="154179"/>
                </a:lnTo>
                <a:lnTo>
                  <a:pt x="703084" y="164858"/>
                </a:lnTo>
                <a:close/>
              </a:path>
            </a:pathLst>
          </a:custGeom>
          <a:solidFill>
            <a:srgbClr val="006FC0"/>
          </a:solid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3995928" y="987577"/>
            <a:ext cx="4690110" cy="0"/>
          </a:xfrm>
          <a:custGeom>
            <a:avLst/>
            <a:gdLst/>
            <a:ahLst/>
            <a:cxnLst/>
            <a:rect l="l" t="t" r="r" b="b"/>
            <a:pathLst>
              <a:path w="4690109">
                <a:moveTo>
                  <a:pt x="0" y="0"/>
                </a:moveTo>
                <a:lnTo>
                  <a:pt x="4689894" y="0"/>
                </a:lnTo>
              </a:path>
            </a:pathLst>
          </a:custGeom>
          <a:ln w="9525">
            <a:solidFill>
              <a:srgbClr val="BEBEBE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323088" y="699516"/>
            <a:ext cx="3672840" cy="591820"/>
          </a:xfrm>
          <a:custGeom>
            <a:avLst/>
            <a:gdLst/>
            <a:ahLst/>
            <a:cxnLst/>
            <a:rect l="l" t="t" r="r" b="b"/>
            <a:pathLst>
              <a:path w="3672840" h="591819">
                <a:moveTo>
                  <a:pt x="0" y="0"/>
                </a:moveTo>
                <a:lnTo>
                  <a:pt x="3672840" y="0"/>
                </a:lnTo>
                <a:lnTo>
                  <a:pt x="3672840" y="591312"/>
                </a:lnTo>
                <a:lnTo>
                  <a:pt x="0" y="591312"/>
                </a:lnTo>
                <a:lnTo>
                  <a:pt x="0" y="0"/>
                </a:lnTo>
                <a:close/>
              </a:path>
            </a:pathLst>
          </a:custGeom>
          <a:solidFill>
            <a:srgbClr val="006FC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 txBox="1"/>
          <p:nvPr/>
        </p:nvSpPr>
        <p:spPr>
          <a:xfrm>
            <a:off x="323088" y="830351"/>
            <a:ext cx="367284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16230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solidFill>
                  <a:srgbClr val="FFFFFF"/>
                </a:solidFill>
                <a:latin typeface="微软雅黑" panose="020B0503020204020204" charset="-122"/>
                <a:cs typeface="微软雅黑" panose="020B0503020204020204" charset="-122"/>
              </a:rPr>
              <a:t>三、</a:t>
            </a:r>
            <a:r>
              <a:rPr sz="1800" b="1" spc="-25" dirty="0">
                <a:solidFill>
                  <a:srgbClr val="FFFFFF"/>
                </a:solidFill>
                <a:latin typeface="微软雅黑" panose="020B0503020204020204" charset="-122"/>
                <a:cs typeface="微软雅黑" panose="020B0503020204020204" charset="-122"/>
              </a:rPr>
              <a:t> </a:t>
            </a:r>
            <a:r>
              <a:rPr sz="1800" b="1" dirty="0">
                <a:solidFill>
                  <a:srgbClr val="FFFFFF"/>
                </a:solidFill>
                <a:latin typeface="微软雅黑" panose="020B0503020204020204" charset="-122"/>
                <a:cs typeface="微软雅黑" panose="020B0503020204020204" charset="-122"/>
              </a:rPr>
              <a:t>怎样做到「尽职免责」？</a:t>
            </a:r>
            <a:endParaRPr sz="1800">
              <a:latin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3683508" y="941832"/>
            <a:ext cx="312420" cy="106680"/>
          </a:xfrm>
          <a:custGeom>
            <a:avLst/>
            <a:gdLst/>
            <a:ahLst/>
            <a:cxnLst/>
            <a:rect l="l" t="t" r="r" b="b"/>
            <a:pathLst>
              <a:path w="312420" h="106680">
                <a:moveTo>
                  <a:pt x="312419" y="106680"/>
                </a:moveTo>
                <a:lnTo>
                  <a:pt x="0" y="53340"/>
                </a:lnTo>
                <a:lnTo>
                  <a:pt x="312419" y="0"/>
                </a:lnTo>
                <a:lnTo>
                  <a:pt x="312419" y="10668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 txBox="1"/>
          <p:nvPr/>
        </p:nvSpPr>
        <p:spPr>
          <a:xfrm>
            <a:off x="4855705" y="677849"/>
            <a:ext cx="2886075" cy="26860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b="1" dirty="0">
                <a:solidFill>
                  <a:srgbClr val="40404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「尽职免责」的方式及应用案</a:t>
            </a:r>
            <a:r>
              <a:rPr sz="1600" b="1" spc="-15" dirty="0">
                <a:solidFill>
                  <a:srgbClr val="40404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例</a:t>
            </a:r>
            <a:endParaRPr sz="1600">
              <a:latin typeface="宋体" panose="02010600030101010101" pitchFamily="2" charset="-122"/>
              <a:cs typeface="宋体" panose="02010600030101010101" pitchFamily="2" charset="-122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4549000" y="1043609"/>
            <a:ext cx="3499485" cy="26860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b="1" dirty="0">
                <a:solidFill>
                  <a:srgbClr val="C0000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夯实“全员安全生产责任制”这个基</a:t>
            </a:r>
            <a:r>
              <a:rPr sz="1600" b="1" spc="-15" dirty="0">
                <a:solidFill>
                  <a:srgbClr val="C0000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础</a:t>
            </a:r>
            <a:endParaRPr sz="1600">
              <a:latin typeface="宋体" panose="02010600030101010101" pitchFamily="2" charset="-122"/>
              <a:cs typeface="宋体" panose="02010600030101010101" pitchFamily="2" charset="-122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7629143" y="281940"/>
            <a:ext cx="1335405" cy="457200"/>
          </a:xfrm>
          <a:custGeom>
            <a:avLst/>
            <a:gdLst/>
            <a:ahLst/>
            <a:cxnLst/>
            <a:rect l="l" t="t" r="r" b="b"/>
            <a:pathLst>
              <a:path w="1335404" h="457200">
                <a:moveTo>
                  <a:pt x="1220724" y="457200"/>
                </a:moveTo>
                <a:lnTo>
                  <a:pt x="114300" y="457200"/>
                </a:lnTo>
                <a:lnTo>
                  <a:pt x="0" y="228600"/>
                </a:lnTo>
                <a:lnTo>
                  <a:pt x="114300" y="0"/>
                </a:lnTo>
                <a:lnTo>
                  <a:pt x="1220724" y="0"/>
                </a:lnTo>
                <a:lnTo>
                  <a:pt x="1335024" y="228600"/>
                </a:lnTo>
                <a:lnTo>
                  <a:pt x="1220724" y="457200"/>
                </a:lnTo>
                <a:close/>
              </a:path>
            </a:pathLst>
          </a:custGeom>
          <a:solidFill>
            <a:srgbClr val="C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 txBox="1"/>
          <p:nvPr/>
        </p:nvSpPr>
        <p:spPr>
          <a:xfrm>
            <a:off x="7880298" y="348653"/>
            <a:ext cx="83058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solidFill>
                  <a:srgbClr val="FFFFFF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案例1-</a:t>
            </a:r>
            <a:r>
              <a:rPr sz="1800" b="1" spc="-10" dirty="0">
                <a:solidFill>
                  <a:srgbClr val="FFFFFF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1</a:t>
            </a:r>
            <a:endParaRPr sz="1800">
              <a:latin typeface="宋体" panose="02010600030101010101" pitchFamily="2" charset="-122"/>
              <a:cs typeface="宋体" panose="02010600030101010101" pitchFamily="2" charset="-122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3683508" y="1249255"/>
            <a:ext cx="5886831" cy="3901770"/>
          </a:xfrm>
          <a:prstGeom prst="rect">
            <a:avLst/>
          </a:prstGeom>
          <a:blipFill>
            <a:blip r:embed="rId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1" name="object 11"/>
          <p:cNvSpPr/>
          <p:nvPr/>
        </p:nvSpPr>
        <p:spPr>
          <a:xfrm>
            <a:off x="168059" y="1258430"/>
            <a:ext cx="6138443" cy="388506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2" name="object 12"/>
          <p:cNvSpPr/>
          <p:nvPr/>
        </p:nvSpPr>
        <p:spPr>
          <a:xfrm>
            <a:off x="3564635" y="3795890"/>
            <a:ext cx="1587500" cy="918844"/>
          </a:xfrm>
          <a:custGeom>
            <a:avLst/>
            <a:gdLst/>
            <a:ahLst/>
            <a:cxnLst/>
            <a:rect l="l" t="t" r="r" b="b"/>
            <a:pathLst>
              <a:path w="1587500" h="918845">
                <a:moveTo>
                  <a:pt x="793318" y="918425"/>
                </a:moveTo>
                <a:lnTo>
                  <a:pt x="734057" y="917166"/>
                </a:lnTo>
                <a:lnTo>
                  <a:pt x="675979" y="913446"/>
                </a:lnTo>
                <a:lnTo>
                  <a:pt x="619238" y="907355"/>
                </a:lnTo>
                <a:lnTo>
                  <a:pt x="563988" y="898982"/>
                </a:lnTo>
                <a:lnTo>
                  <a:pt x="510383" y="888415"/>
                </a:lnTo>
                <a:lnTo>
                  <a:pt x="458577" y="875742"/>
                </a:lnTo>
                <a:lnTo>
                  <a:pt x="408725" y="861054"/>
                </a:lnTo>
                <a:lnTo>
                  <a:pt x="360979" y="844438"/>
                </a:lnTo>
                <a:lnTo>
                  <a:pt x="315494" y="825983"/>
                </a:lnTo>
                <a:lnTo>
                  <a:pt x="272425" y="805778"/>
                </a:lnTo>
                <a:lnTo>
                  <a:pt x="231924" y="783912"/>
                </a:lnTo>
                <a:lnTo>
                  <a:pt x="194146" y="760473"/>
                </a:lnTo>
                <a:lnTo>
                  <a:pt x="159245" y="735550"/>
                </a:lnTo>
                <a:lnTo>
                  <a:pt x="127374" y="709233"/>
                </a:lnTo>
                <a:lnTo>
                  <a:pt x="98689" y="681608"/>
                </a:lnTo>
                <a:lnTo>
                  <a:pt x="73342" y="652767"/>
                </a:lnTo>
                <a:lnTo>
                  <a:pt x="33281" y="591786"/>
                </a:lnTo>
                <a:lnTo>
                  <a:pt x="8423" y="526999"/>
                </a:lnTo>
                <a:lnTo>
                  <a:pt x="0" y="459117"/>
                </a:lnTo>
                <a:lnTo>
                  <a:pt x="2080" y="424857"/>
                </a:lnTo>
                <a:lnTo>
                  <a:pt x="18875" y="358475"/>
                </a:lnTo>
                <a:lnTo>
                  <a:pt x="51488" y="295536"/>
                </a:lnTo>
                <a:lnTo>
                  <a:pt x="98689" y="236750"/>
                </a:lnTo>
                <a:lnTo>
                  <a:pt x="127374" y="209138"/>
                </a:lnTo>
                <a:lnTo>
                  <a:pt x="159245" y="182830"/>
                </a:lnTo>
                <a:lnTo>
                  <a:pt x="194146" y="157916"/>
                </a:lnTo>
                <a:lnTo>
                  <a:pt x="231924" y="134485"/>
                </a:lnTo>
                <a:lnTo>
                  <a:pt x="272425" y="112625"/>
                </a:lnTo>
                <a:lnTo>
                  <a:pt x="315494" y="92425"/>
                </a:lnTo>
                <a:lnTo>
                  <a:pt x="360979" y="73975"/>
                </a:lnTo>
                <a:lnTo>
                  <a:pt x="408725" y="57362"/>
                </a:lnTo>
                <a:lnTo>
                  <a:pt x="458577" y="42677"/>
                </a:lnTo>
                <a:lnTo>
                  <a:pt x="510383" y="30006"/>
                </a:lnTo>
                <a:lnTo>
                  <a:pt x="563988" y="19441"/>
                </a:lnTo>
                <a:lnTo>
                  <a:pt x="619238" y="11068"/>
                </a:lnTo>
                <a:lnTo>
                  <a:pt x="675979" y="4978"/>
                </a:lnTo>
                <a:lnTo>
                  <a:pt x="734057" y="1259"/>
                </a:lnTo>
                <a:lnTo>
                  <a:pt x="793318" y="0"/>
                </a:lnTo>
                <a:lnTo>
                  <a:pt x="852581" y="1259"/>
                </a:lnTo>
                <a:lnTo>
                  <a:pt x="910661" y="4978"/>
                </a:lnTo>
                <a:lnTo>
                  <a:pt x="967404" y="11069"/>
                </a:lnTo>
                <a:lnTo>
                  <a:pt x="1022658" y="19441"/>
                </a:lnTo>
                <a:lnTo>
                  <a:pt x="1076268" y="30007"/>
                </a:lnTo>
                <a:lnTo>
                  <a:pt x="1128081" y="42678"/>
                </a:lnTo>
                <a:lnTo>
                  <a:pt x="1177943" y="57365"/>
                </a:lnTo>
                <a:lnTo>
                  <a:pt x="1225702" y="73979"/>
                </a:lnTo>
                <a:lnTo>
                  <a:pt x="1271202" y="92431"/>
                </a:lnTo>
                <a:lnTo>
                  <a:pt x="1314292" y="112633"/>
                </a:lnTo>
                <a:lnTo>
                  <a:pt x="1354816" y="134496"/>
                </a:lnTo>
                <a:lnTo>
                  <a:pt x="1392623" y="157930"/>
                </a:lnTo>
                <a:lnTo>
                  <a:pt x="1427557" y="182848"/>
                </a:lnTo>
                <a:lnTo>
                  <a:pt x="1459466" y="209161"/>
                </a:lnTo>
                <a:lnTo>
                  <a:pt x="1488196" y="236779"/>
                </a:lnTo>
                <a:lnTo>
                  <a:pt x="1513594" y="265614"/>
                </a:lnTo>
                <a:lnTo>
                  <a:pt x="1553777" y="326579"/>
                </a:lnTo>
                <a:lnTo>
                  <a:pt x="1578788" y="391347"/>
                </a:lnTo>
                <a:lnTo>
                  <a:pt x="1587398" y="459206"/>
                </a:lnTo>
                <a:lnTo>
                  <a:pt x="1585220" y="493478"/>
                </a:lnTo>
                <a:lnTo>
                  <a:pt x="1568256" y="559881"/>
                </a:lnTo>
                <a:lnTo>
                  <a:pt x="1535505" y="622837"/>
                </a:lnTo>
                <a:lnTo>
                  <a:pt x="1488196" y="681637"/>
                </a:lnTo>
                <a:lnTo>
                  <a:pt x="1459466" y="709255"/>
                </a:lnTo>
                <a:lnTo>
                  <a:pt x="1427557" y="735569"/>
                </a:lnTo>
                <a:lnTo>
                  <a:pt x="1392623" y="760487"/>
                </a:lnTo>
                <a:lnTo>
                  <a:pt x="1354816" y="783923"/>
                </a:lnTo>
                <a:lnTo>
                  <a:pt x="1314292" y="805786"/>
                </a:lnTo>
                <a:lnTo>
                  <a:pt x="1271202" y="825989"/>
                </a:lnTo>
                <a:lnTo>
                  <a:pt x="1225702" y="844442"/>
                </a:lnTo>
                <a:lnTo>
                  <a:pt x="1177943" y="861057"/>
                </a:lnTo>
                <a:lnTo>
                  <a:pt x="1128081" y="875744"/>
                </a:lnTo>
                <a:lnTo>
                  <a:pt x="1076268" y="888416"/>
                </a:lnTo>
                <a:lnTo>
                  <a:pt x="1022658" y="898982"/>
                </a:lnTo>
                <a:lnTo>
                  <a:pt x="967404" y="907356"/>
                </a:lnTo>
                <a:lnTo>
                  <a:pt x="910661" y="913446"/>
                </a:lnTo>
                <a:lnTo>
                  <a:pt x="852581" y="917166"/>
                </a:lnTo>
                <a:lnTo>
                  <a:pt x="793318" y="918425"/>
                </a:lnTo>
                <a:close/>
              </a:path>
            </a:pathLst>
          </a:custGeom>
          <a:solidFill>
            <a:srgbClr val="C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3" name="object 13"/>
          <p:cNvSpPr txBox="1"/>
          <p:nvPr/>
        </p:nvSpPr>
        <p:spPr>
          <a:xfrm>
            <a:off x="3887901" y="4042143"/>
            <a:ext cx="93980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dirty="0">
                <a:solidFill>
                  <a:srgbClr val="FFFFFF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补充型</a:t>
            </a:r>
            <a:endParaRPr sz="2400">
              <a:latin typeface="宋体" panose="02010600030101010101" pitchFamily="2" charset="-122"/>
              <a:cs typeface="宋体" panose="02010600030101010101" pitchFamily="2" charset="-122"/>
            </a:endParaRP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23088" y="830351"/>
            <a:ext cx="367284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16230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solidFill>
                  <a:srgbClr val="FFFFFF"/>
                </a:solidFill>
                <a:latin typeface="微软雅黑" panose="020B0503020204020204" charset="-122"/>
                <a:cs typeface="微软雅黑" panose="020B0503020204020204" charset="-122"/>
              </a:rPr>
              <a:t>三、</a:t>
            </a:r>
            <a:r>
              <a:rPr sz="1800" b="1" spc="-25" dirty="0">
                <a:solidFill>
                  <a:srgbClr val="FFFFFF"/>
                </a:solidFill>
                <a:latin typeface="微软雅黑" panose="020B0503020204020204" charset="-122"/>
                <a:cs typeface="微软雅黑" panose="020B0503020204020204" charset="-122"/>
              </a:rPr>
              <a:t> </a:t>
            </a:r>
            <a:r>
              <a:rPr sz="1800" b="1" dirty="0">
                <a:solidFill>
                  <a:srgbClr val="FFFFFF"/>
                </a:solidFill>
                <a:latin typeface="微软雅黑" panose="020B0503020204020204" charset="-122"/>
                <a:cs typeface="微软雅黑" panose="020B0503020204020204" charset="-122"/>
              </a:rPr>
              <a:t>怎样做到「尽职免责」？</a:t>
            </a:r>
            <a:endParaRPr sz="1800">
              <a:latin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3683508" y="941832"/>
            <a:ext cx="312420" cy="106680"/>
          </a:xfrm>
          <a:custGeom>
            <a:avLst/>
            <a:gdLst/>
            <a:ahLst/>
            <a:cxnLst/>
            <a:rect l="l" t="t" r="r" b="b"/>
            <a:pathLst>
              <a:path w="312420" h="106680">
                <a:moveTo>
                  <a:pt x="312419" y="106680"/>
                </a:moveTo>
                <a:lnTo>
                  <a:pt x="0" y="53340"/>
                </a:lnTo>
                <a:lnTo>
                  <a:pt x="312419" y="0"/>
                </a:lnTo>
                <a:lnTo>
                  <a:pt x="312419" y="10668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 txBox="1"/>
          <p:nvPr/>
        </p:nvSpPr>
        <p:spPr>
          <a:xfrm>
            <a:off x="4549000" y="555168"/>
            <a:ext cx="3499485" cy="756920"/>
          </a:xfrm>
          <a:prstGeom prst="rect">
            <a:avLst/>
          </a:prstGeom>
        </p:spPr>
        <p:txBody>
          <a:bodyPr vert="horz" wrap="square" lIns="0" tIns="13462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60"/>
              </a:spcBef>
            </a:pPr>
            <a:r>
              <a:rPr sz="1600" b="1" dirty="0">
                <a:solidFill>
                  <a:srgbClr val="40404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「尽职免责」的方式及应用案</a:t>
            </a:r>
            <a:r>
              <a:rPr sz="1600" b="1" spc="-15" dirty="0">
                <a:solidFill>
                  <a:srgbClr val="40404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例</a:t>
            </a:r>
            <a:endParaRPr sz="1600"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 algn="ctr">
              <a:lnSpc>
                <a:spcPct val="100000"/>
              </a:lnSpc>
              <a:spcBef>
                <a:spcPts val="960"/>
              </a:spcBef>
            </a:pPr>
            <a:r>
              <a:rPr sz="1600" b="1" dirty="0">
                <a:solidFill>
                  <a:srgbClr val="C0000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夯实“全员安全生产责任制”这个基</a:t>
            </a:r>
            <a:r>
              <a:rPr sz="1600" b="1" spc="-15" dirty="0">
                <a:solidFill>
                  <a:srgbClr val="C0000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础</a:t>
            </a:r>
            <a:endParaRPr sz="1600">
              <a:latin typeface="宋体" panose="02010600030101010101" pitchFamily="2" charset="-122"/>
              <a:cs typeface="宋体" panose="02010600030101010101" pitchFamily="2" charset="-122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7629143" y="281940"/>
            <a:ext cx="1335405" cy="457200"/>
          </a:xfrm>
          <a:custGeom>
            <a:avLst/>
            <a:gdLst/>
            <a:ahLst/>
            <a:cxnLst/>
            <a:rect l="l" t="t" r="r" b="b"/>
            <a:pathLst>
              <a:path w="1335404" h="457200">
                <a:moveTo>
                  <a:pt x="1220724" y="457200"/>
                </a:moveTo>
                <a:lnTo>
                  <a:pt x="114300" y="457200"/>
                </a:lnTo>
                <a:lnTo>
                  <a:pt x="0" y="228600"/>
                </a:lnTo>
                <a:lnTo>
                  <a:pt x="114300" y="0"/>
                </a:lnTo>
                <a:lnTo>
                  <a:pt x="1220724" y="0"/>
                </a:lnTo>
                <a:lnTo>
                  <a:pt x="1335024" y="228600"/>
                </a:lnTo>
                <a:lnTo>
                  <a:pt x="1220724" y="457200"/>
                </a:lnTo>
                <a:close/>
              </a:path>
            </a:pathLst>
          </a:custGeom>
          <a:solidFill>
            <a:srgbClr val="C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7880298" y="348653"/>
            <a:ext cx="83058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>
                <a:latin typeface="宋体" panose="02010600030101010101" pitchFamily="2" charset="-122"/>
                <a:cs typeface="宋体" panose="02010600030101010101" pitchFamily="2" charset="-122"/>
              </a:rPr>
              <a:t>案例1-</a:t>
            </a:r>
            <a:r>
              <a:rPr spc="-10" dirty="0">
                <a:latin typeface="宋体" panose="02010600030101010101" pitchFamily="2" charset="-122"/>
                <a:cs typeface="宋体" panose="02010600030101010101" pitchFamily="2" charset="-122"/>
              </a:rPr>
              <a:t>2</a:t>
            </a:r>
            <a:endParaRPr spc="-10" dirty="0">
              <a:latin typeface="宋体" panose="02010600030101010101" pitchFamily="2" charset="-122"/>
              <a:cs typeface="宋体" panose="02010600030101010101" pitchFamily="2" charset="-122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353936" y="1563979"/>
            <a:ext cx="3646804" cy="3363595"/>
          </a:xfrm>
          <a:custGeom>
            <a:avLst/>
            <a:gdLst/>
            <a:ahLst/>
            <a:cxnLst/>
            <a:rect l="l" t="t" r="r" b="b"/>
            <a:pathLst>
              <a:path w="3646804" h="3363595">
                <a:moveTo>
                  <a:pt x="3642004" y="3363074"/>
                </a:moveTo>
                <a:lnTo>
                  <a:pt x="4762" y="3363074"/>
                </a:lnTo>
                <a:lnTo>
                  <a:pt x="3289" y="3362845"/>
                </a:lnTo>
                <a:lnTo>
                  <a:pt x="1955" y="3362159"/>
                </a:lnTo>
                <a:lnTo>
                  <a:pt x="901" y="3361118"/>
                </a:lnTo>
                <a:lnTo>
                  <a:pt x="228" y="3359784"/>
                </a:lnTo>
                <a:lnTo>
                  <a:pt x="0" y="3358311"/>
                </a:lnTo>
                <a:lnTo>
                  <a:pt x="0" y="4762"/>
                </a:lnTo>
                <a:lnTo>
                  <a:pt x="4762" y="0"/>
                </a:lnTo>
                <a:lnTo>
                  <a:pt x="3642004" y="0"/>
                </a:lnTo>
                <a:lnTo>
                  <a:pt x="3646766" y="4762"/>
                </a:lnTo>
                <a:lnTo>
                  <a:pt x="9525" y="4762"/>
                </a:lnTo>
                <a:lnTo>
                  <a:pt x="4762" y="9524"/>
                </a:lnTo>
                <a:lnTo>
                  <a:pt x="9525" y="9524"/>
                </a:lnTo>
                <a:lnTo>
                  <a:pt x="9525" y="3353549"/>
                </a:lnTo>
                <a:lnTo>
                  <a:pt x="4762" y="3353549"/>
                </a:lnTo>
                <a:lnTo>
                  <a:pt x="9525" y="3358311"/>
                </a:lnTo>
                <a:lnTo>
                  <a:pt x="3646766" y="3358311"/>
                </a:lnTo>
                <a:lnTo>
                  <a:pt x="3646525" y="3359784"/>
                </a:lnTo>
                <a:lnTo>
                  <a:pt x="3645852" y="3361118"/>
                </a:lnTo>
                <a:lnTo>
                  <a:pt x="3644798" y="3362159"/>
                </a:lnTo>
                <a:lnTo>
                  <a:pt x="3643477" y="3362845"/>
                </a:lnTo>
                <a:lnTo>
                  <a:pt x="3642004" y="3363074"/>
                </a:lnTo>
                <a:close/>
              </a:path>
              <a:path w="3646804" h="3363595">
                <a:moveTo>
                  <a:pt x="9525" y="9524"/>
                </a:moveTo>
                <a:lnTo>
                  <a:pt x="4762" y="9524"/>
                </a:lnTo>
                <a:lnTo>
                  <a:pt x="9525" y="4762"/>
                </a:lnTo>
                <a:lnTo>
                  <a:pt x="9525" y="9524"/>
                </a:lnTo>
                <a:close/>
              </a:path>
              <a:path w="3646804" h="3363595">
                <a:moveTo>
                  <a:pt x="3637241" y="9524"/>
                </a:moveTo>
                <a:lnTo>
                  <a:pt x="9525" y="9524"/>
                </a:lnTo>
                <a:lnTo>
                  <a:pt x="9525" y="4762"/>
                </a:lnTo>
                <a:lnTo>
                  <a:pt x="3637241" y="4762"/>
                </a:lnTo>
                <a:lnTo>
                  <a:pt x="3637241" y="9524"/>
                </a:lnTo>
                <a:close/>
              </a:path>
              <a:path w="3646804" h="3363595">
                <a:moveTo>
                  <a:pt x="3637241" y="3358311"/>
                </a:moveTo>
                <a:lnTo>
                  <a:pt x="3637241" y="4762"/>
                </a:lnTo>
                <a:lnTo>
                  <a:pt x="3642004" y="9524"/>
                </a:lnTo>
                <a:lnTo>
                  <a:pt x="3646766" y="9524"/>
                </a:lnTo>
                <a:lnTo>
                  <a:pt x="3646766" y="3353549"/>
                </a:lnTo>
                <a:lnTo>
                  <a:pt x="3642004" y="3353549"/>
                </a:lnTo>
                <a:lnTo>
                  <a:pt x="3637241" y="3358311"/>
                </a:lnTo>
                <a:close/>
              </a:path>
              <a:path w="3646804" h="3363595">
                <a:moveTo>
                  <a:pt x="3646766" y="9524"/>
                </a:moveTo>
                <a:lnTo>
                  <a:pt x="3642004" y="9524"/>
                </a:lnTo>
                <a:lnTo>
                  <a:pt x="3637241" y="4762"/>
                </a:lnTo>
                <a:lnTo>
                  <a:pt x="3646766" y="4762"/>
                </a:lnTo>
                <a:lnTo>
                  <a:pt x="3646766" y="9524"/>
                </a:lnTo>
                <a:close/>
              </a:path>
              <a:path w="3646804" h="3363595">
                <a:moveTo>
                  <a:pt x="9525" y="3358311"/>
                </a:moveTo>
                <a:lnTo>
                  <a:pt x="4762" y="3353549"/>
                </a:lnTo>
                <a:lnTo>
                  <a:pt x="9525" y="3353549"/>
                </a:lnTo>
                <a:lnTo>
                  <a:pt x="9525" y="3358311"/>
                </a:lnTo>
                <a:close/>
              </a:path>
              <a:path w="3646804" h="3363595">
                <a:moveTo>
                  <a:pt x="3637241" y="3358311"/>
                </a:moveTo>
                <a:lnTo>
                  <a:pt x="9525" y="3358311"/>
                </a:lnTo>
                <a:lnTo>
                  <a:pt x="9525" y="3353549"/>
                </a:lnTo>
                <a:lnTo>
                  <a:pt x="3637241" y="3353549"/>
                </a:lnTo>
                <a:lnTo>
                  <a:pt x="3637241" y="3358311"/>
                </a:lnTo>
                <a:close/>
              </a:path>
              <a:path w="3646804" h="3363595">
                <a:moveTo>
                  <a:pt x="3646766" y="3358311"/>
                </a:moveTo>
                <a:lnTo>
                  <a:pt x="3637241" y="3358311"/>
                </a:lnTo>
                <a:lnTo>
                  <a:pt x="3642004" y="3353549"/>
                </a:lnTo>
                <a:lnTo>
                  <a:pt x="3646766" y="3353549"/>
                </a:lnTo>
                <a:lnTo>
                  <a:pt x="3646766" y="3358311"/>
                </a:lnTo>
                <a:close/>
              </a:path>
            </a:pathLst>
          </a:custGeom>
          <a:solidFill>
            <a:srgbClr val="585858"/>
          </a:solidFill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 txBox="1"/>
          <p:nvPr/>
        </p:nvSpPr>
        <p:spPr>
          <a:xfrm>
            <a:off x="793038" y="1580299"/>
            <a:ext cx="447675" cy="5283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3335" marR="5080" indent="-1270">
              <a:lnSpc>
                <a:spcPct val="150000"/>
              </a:lnSpc>
              <a:spcBef>
                <a:spcPts val="95"/>
              </a:spcBef>
            </a:pPr>
            <a:r>
              <a:rPr sz="1100" b="1" dirty="0">
                <a:solidFill>
                  <a:srgbClr val="C0000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总经理 </a:t>
            </a:r>
            <a:r>
              <a:rPr sz="1100" b="1" dirty="0">
                <a:latin typeface="宋体" panose="02010600030101010101" pitchFamily="2" charset="-122"/>
                <a:cs typeface="宋体" panose="02010600030101010101" pitchFamily="2" charset="-122"/>
              </a:rPr>
              <a:t>职责：</a:t>
            </a:r>
            <a:endParaRPr sz="1100">
              <a:latin typeface="宋体" panose="02010600030101010101" pitchFamily="2" charset="-122"/>
              <a:cs typeface="宋体" panose="02010600030101010101" pitchFamily="2" charset="-122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437438" y="2083219"/>
            <a:ext cx="3594735" cy="27914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120015" indent="355600">
              <a:lnSpc>
                <a:spcPct val="150000"/>
              </a:lnSpc>
              <a:spcBef>
                <a:spcPts val="100"/>
              </a:spcBef>
            </a:pPr>
            <a:r>
              <a:rPr sz="1100" spc="5" dirty="0">
                <a:latin typeface="宋体" panose="02010600030101010101" pitchFamily="2" charset="-122"/>
                <a:cs typeface="宋体" panose="02010600030101010101" pitchFamily="2" charset="-122"/>
              </a:rPr>
              <a:t>（一）</a:t>
            </a:r>
            <a:r>
              <a:rPr sz="1100" spc="10" dirty="0">
                <a:latin typeface="宋体" panose="02010600030101010101" pitchFamily="2" charset="-122"/>
                <a:cs typeface="宋体" panose="02010600030101010101" pitchFamily="2" charset="-122"/>
              </a:rPr>
              <a:t>贯彻落实安全生产方针、政策、法律、法</a:t>
            </a:r>
            <a:r>
              <a:rPr sz="1100" dirty="0">
                <a:latin typeface="宋体" panose="02010600030101010101" pitchFamily="2" charset="-122"/>
                <a:cs typeface="宋体" panose="02010600030101010101" pitchFamily="2" charset="-122"/>
              </a:rPr>
              <a:t>规 和上级有关要求，全面领导职业健康安全管理工作</a:t>
            </a:r>
            <a:r>
              <a:rPr sz="1100" spc="5" dirty="0">
                <a:latin typeface="宋体" panose="02010600030101010101" pitchFamily="2" charset="-122"/>
                <a:cs typeface="宋体" panose="02010600030101010101" pitchFamily="2" charset="-122"/>
              </a:rPr>
              <a:t>。</a:t>
            </a:r>
            <a:endParaRPr sz="1100"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 marL="368300">
              <a:lnSpc>
                <a:spcPct val="100000"/>
              </a:lnSpc>
              <a:spcBef>
                <a:spcPts val="660"/>
              </a:spcBef>
            </a:pPr>
            <a:r>
              <a:rPr sz="1100" dirty="0">
                <a:latin typeface="宋体" panose="02010600030101010101" pitchFamily="2" charset="-122"/>
                <a:cs typeface="宋体" panose="02010600030101010101" pitchFamily="2" charset="-122"/>
              </a:rPr>
              <a:t>（二）组织建立、健全并落实安全生产责任制</a:t>
            </a:r>
            <a:r>
              <a:rPr sz="1100" spc="5" dirty="0">
                <a:latin typeface="宋体" panose="02010600030101010101" pitchFamily="2" charset="-122"/>
                <a:cs typeface="宋体" panose="02010600030101010101" pitchFamily="2" charset="-122"/>
              </a:rPr>
              <a:t>。</a:t>
            </a:r>
            <a:endParaRPr sz="1100"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 marL="368300">
              <a:lnSpc>
                <a:spcPct val="100000"/>
              </a:lnSpc>
              <a:spcBef>
                <a:spcPts val="655"/>
              </a:spcBef>
            </a:pPr>
            <a:r>
              <a:rPr sz="1100" dirty="0">
                <a:latin typeface="宋体" panose="02010600030101010101" pitchFamily="2" charset="-122"/>
                <a:cs typeface="宋体" panose="02010600030101010101" pitchFamily="2" charset="-122"/>
              </a:rPr>
              <a:t>（三）组织制定并落实职业健康安全管理规章制度</a:t>
            </a:r>
            <a:r>
              <a:rPr sz="1100" spc="5" dirty="0">
                <a:latin typeface="宋体" panose="02010600030101010101" pitchFamily="2" charset="-122"/>
                <a:cs typeface="宋体" panose="02010600030101010101" pitchFamily="2" charset="-122"/>
              </a:rPr>
              <a:t>。</a:t>
            </a:r>
            <a:endParaRPr sz="1100"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 marL="368300">
              <a:lnSpc>
                <a:spcPct val="100000"/>
              </a:lnSpc>
              <a:spcBef>
                <a:spcPts val="660"/>
              </a:spcBef>
            </a:pPr>
            <a:r>
              <a:rPr sz="1100" dirty="0">
                <a:latin typeface="宋体" panose="02010600030101010101" pitchFamily="2" charset="-122"/>
                <a:cs typeface="宋体" panose="02010600030101010101" pitchFamily="2" charset="-122"/>
              </a:rPr>
              <a:t>（四）保证职业健康安全管理资金投入的有效实施</a:t>
            </a:r>
            <a:r>
              <a:rPr sz="1100" spc="5" dirty="0">
                <a:latin typeface="宋体" panose="02010600030101010101" pitchFamily="2" charset="-122"/>
                <a:cs typeface="宋体" panose="02010600030101010101" pitchFamily="2" charset="-122"/>
              </a:rPr>
              <a:t>。</a:t>
            </a:r>
            <a:endParaRPr sz="1100"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 marL="368300">
              <a:lnSpc>
                <a:spcPct val="100000"/>
              </a:lnSpc>
              <a:spcBef>
                <a:spcPts val="665"/>
              </a:spcBef>
            </a:pPr>
            <a:r>
              <a:rPr sz="1100" dirty="0">
                <a:latin typeface="宋体" panose="02010600030101010101" pitchFamily="2" charset="-122"/>
                <a:cs typeface="宋体" panose="02010600030101010101" pitchFamily="2" charset="-122"/>
              </a:rPr>
              <a:t>（五）组织制定、实施安全生产事故应急救援预案</a:t>
            </a:r>
            <a:r>
              <a:rPr sz="1100" spc="5" dirty="0">
                <a:latin typeface="宋体" panose="02010600030101010101" pitchFamily="2" charset="-122"/>
                <a:cs typeface="宋体" panose="02010600030101010101" pitchFamily="2" charset="-122"/>
              </a:rPr>
              <a:t>。</a:t>
            </a:r>
            <a:endParaRPr sz="1100"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 marL="368300">
              <a:lnSpc>
                <a:spcPct val="100000"/>
              </a:lnSpc>
              <a:spcBef>
                <a:spcPts val="655"/>
              </a:spcBef>
            </a:pPr>
            <a:r>
              <a:rPr sz="1100" dirty="0">
                <a:latin typeface="宋体" panose="02010600030101010101" pitchFamily="2" charset="-122"/>
                <a:cs typeface="宋体" panose="02010600030101010101" pitchFamily="2" charset="-122"/>
              </a:rPr>
              <a:t>（六）组织实施安全生产教育和培训工作</a:t>
            </a:r>
            <a:r>
              <a:rPr sz="1100" spc="5" dirty="0">
                <a:latin typeface="宋体" panose="02010600030101010101" pitchFamily="2" charset="-122"/>
                <a:cs typeface="宋体" panose="02010600030101010101" pitchFamily="2" charset="-122"/>
              </a:rPr>
              <a:t>。</a:t>
            </a:r>
            <a:endParaRPr sz="1100"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 marL="12700" marR="120015" indent="355600">
              <a:lnSpc>
                <a:spcPct val="150000"/>
              </a:lnSpc>
            </a:pPr>
            <a:r>
              <a:rPr sz="1100" spc="5" dirty="0">
                <a:latin typeface="宋体" panose="02010600030101010101" pitchFamily="2" charset="-122"/>
                <a:cs typeface="宋体" panose="02010600030101010101" pitchFamily="2" charset="-122"/>
              </a:rPr>
              <a:t>（七）</a:t>
            </a:r>
            <a:r>
              <a:rPr sz="1100" spc="10" dirty="0">
                <a:latin typeface="宋体" panose="02010600030101010101" pitchFamily="2" charset="-122"/>
                <a:cs typeface="宋体" panose="02010600030101010101" pitchFamily="2" charset="-122"/>
              </a:rPr>
              <a:t>建立健全职业健康安全管理机构，按规定</a:t>
            </a:r>
            <a:r>
              <a:rPr sz="1100" dirty="0">
                <a:latin typeface="宋体" panose="02010600030101010101" pitchFamily="2" charset="-122"/>
                <a:cs typeface="宋体" panose="02010600030101010101" pitchFamily="2" charset="-122"/>
              </a:rPr>
              <a:t>配 备管理人员</a:t>
            </a:r>
            <a:r>
              <a:rPr sz="1100" spc="5" dirty="0">
                <a:latin typeface="宋体" panose="02010600030101010101" pitchFamily="2" charset="-122"/>
                <a:cs typeface="宋体" panose="02010600030101010101" pitchFamily="2" charset="-122"/>
              </a:rPr>
              <a:t>。</a:t>
            </a:r>
            <a:endParaRPr sz="1100"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 marL="12700" marR="120015" indent="355600">
              <a:lnSpc>
                <a:spcPct val="150000"/>
              </a:lnSpc>
              <a:spcBef>
                <a:spcPts val="5"/>
              </a:spcBef>
            </a:pPr>
            <a:r>
              <a:rPr sz="1100" spc="5" dirty="0">
                <a:latin typeface="宋体" panose="02010600030101010101" pitchFamily="2" charset="-122"/>
                <a:cs typeface="宋体" panose="02010600030101010101" pitchFamily="2" charset="-122"/>
              </a:rPr>
              <a:t>（八）</a:t>
            </a:r>
            <a:r>
              <a:rPr sz="1100" spc="10" dirty="0">
                <a:latin typeface="宋体" panose="02010600030101010101" pitchFamily="2" charset="-122"/>
                <a:cs typeface="宋体" panose="02010600030101010101" pitchFamily="2" charset="-122"/>
              </a:rPr>
              <a:t>及时、如实向上级报告安全生产事故，主</a:t>
            </a:r>
            <a:r>
              <a:rPr sz="1100" dirty="0">
                <a:latin typeface="宋体" panose="02010600030101010101" pitchFamily="2" charset="-122"/>
                <a:cs typeface="宋体" panose="02010600030101010101" pitchFamily="2" charset="-122"/>
              </a:rPr>
              <a:t>持 事故调查处理，提出并组织落实防范措施</a:t>
            </a:r>
            <a:r>
              <a:rPr sz="1100" spc="5" dirty="0">
                <a:latin typeface="宋体" panose="02010600030101010101" pitchFamily="2" charset="-122"/>
                <a:cs typeface="宋体" panose="02010600030101010101" pitchFamily="2" charset="-122"/>
              </a:rPr>
              <a:t>。</a:t>
            </a:r>
            <a:endParaRPr sz="1100">
              <a:latin typeface="宋体" panose="02010600030101010101" pitchFamily="2" charset="-122"/>
              <a:cs typeface="宋体" panose="02010600030101010101" pitchFamily="2" charset="-122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4140708" y="1409700"/>
            <a:ext cx="4607560" cy="3517900"/>
          </a:xfrm>
          <a:custGeom>
            <a:avLst/>
            <a:gdLst/>
            <a:ahLst/>
            <a:cxnLst/>
            <a:rect l="l" t="t" r="r" b="b"/>
            <a:pathLst>
              <a:path w="4607559" h="3517900">
                <a:moveTo>
                  <a:pt x="0" y="0"/>
                </a:moveTo>
                <a:lnTo>
                  <a:pt x="4607051" y="0"/>
                </a:lnTo>
                <a:lnTo>
                  <a:pt x="4607051" y="3517391"/>
                </a:lnTo>
                <a:lnTo>
                  <a:pt x="0" y="3517391"/>
                </a:lnTo>
                <a:lnTo>
                  <a:pt x="0" y="0"/>
                </a:lnTo>
                <a:close/>
              </a:path>
            </a:pathLst>
          </a:custGeom>
          <a:solidFill>
            <a:srgbClr val="FCEADA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1" name="object 11"/>
          <p:cNvSpPr txBox="1"/>
          <p:nvPr/>
        </p:nvSpPr>
        <p:spPr>
          <a:xfrm>
            <a:off x="4218685" y="1422933"/>
            <a:ext cx="4450080" cy="3454400"/>
          </a:xfrm>
          <a:prstGeom prst="rect">
            <a:avLst/>
          </a:prstGeom>
        </p:spPr>
        <p:txBody>
          <a:bodyPr vert="horz" wrap="square" lIns="0" tIns="88900" rIns="0" bIns="0" rtlCol="0">
            <a:spAutoFit/>
          </a:bodyPr>
          <a:lstStyle/>
          <a:p>
            <a:pPr marL="368935">
              <a:lnSpc>
                <a:spcPct val="100000"/>
              </a:lnSpc>
              <a:spcBef>
                <a:spcPts val="700"/>
              </a:spcBef>
            </a:pPr>
            <a:r>
              <a:rPr sz="1000" b="1" dirty="0">
                <a:latin typeface="宋体" panose="02010600030101010101" pitchFamily="2" charset="-122"/>
                <a:cs typeface="宋体" panose="02010600030101010101" pitchFamily="2" charset="-122"/>
              </a:rPr>
              <a:t>主要工作</a:t>
            </a:r>
            <a:r>
              <a:rPr sz="1000" b="1" spc="-10" dirty="0">
                <a:latin typeface="宋体" panose="02010600030101010101" pitchFamily="2" charset="-122"/>
                <a:cs typeface="宋体" panose="02010600030101010101" pitchFamily="2" charset="-122"/>
              </a:rPr>
              <a:t>：</a:t>
            </a:r>
            <a:endParaRPr sz="1000"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 marL="12700" marR="6985" indent="356870">
              <a:lnSpc>
                <a:spcPct val="150000"/>
              </a:lnSpc>
            </a:pPr>
            <a:r>
              <a:rPr sz="1000" dirty="0">
                <a:latin typeface="宋体" panose="02010600030101010101" pitchFamily="2" charset="-122"/>
                <a:cs typeface="宋体" panose="02010600030101010101" pitchFamily="2" charset="-122"/>
              </a:rPr>
              <a:t>（一）每季度主持召开一次</a:t>
            </a:r>
            <a:r>
              <a:rPr sz="1000" b="1" dirty="0">
                <a:solidFill>
                  <a:srgbClr val="C0000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安委会会议</a:t>
            </a:r>
            <a:r>
              <a:rPr sz="1000" dirty="0">
                <a:latin typeface="宋体" panose="02010600030101010101" pitchFamily="2" charset="-122"/>
                <a:cs typeface="宋体" panose="02010600030101010101" pitchFamily="2" charset="-122"/>
              </a:rPr>
              <a:t>，听取各部门汇报职业健康安全</a:t>
            </a:r>
            <a:r>
              <a:rPr sz="1000" spc="-5" dirty="0">
                <a:latin typeface="宋体" panose="02010600030101010101" pitchFamily="2" charset="-122"/>
                <a:cs typeface="宋体" panose="02010600030101010101" pitchFamily="2" charset="-122"/>
              </a:rPr>
              <a:t>管 </a:t>
            </a:r>
            <a:r>
              <a:rPr sz="1000" dirty="0">
                <a:latin typeface="宋体" panose="02010600030101010101" pitchFamily="2" charset="-122"/>
                <a:cs typeface="宋体" panose="02010600030101010101" pitchFamily="2" charset="-122"/>
              </a:rPr>
              <a:t>理工作落实情况，研究解决重大问题，明确下阶段工作重点</a:t>
            </a:r>
            <a:r>
              <a:rPr sz="1000" spc="-5" dirty="0">
                <a:latin typeface="宋体" panose="02010600030101010101" pitchFamily="2" charset="-122"/>
                <a:cs typeface="宋体" panose="02010600030101010101" pitchFamily="2" charset="-122"/>
              </a:rPr>
              <a:t>。</a:t>
            </a:r>
            <a:endParaRPr sz="1000"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 marL="12700" marR="5080" indent="355600">
              <a:lnSpc>
                <a:spcPct val="150000"/>
              </a:lnSpc>
            </a:pPr>
            <a:r>
              <a:rPr sz="1000" dirty="0">
                <a:latin typeface="宋体" panose="02010600030101010101" pitchFamily="2" charset="-122"/>
                <a:cs typeface="宋体" panose="02010600030101010101" pitchFamily="2" charset="-122"/>
              </a:rPr>
              <a:t>（二）每季度主持召开一次安全工作会议，进行安</a:t>
            </a:r>
            <a:r>
              <a:rPr sz="1000" spc="5" dirty="0">
                <a:latin typeface="宋体" panose="02010600030101010101" pitchFamily="2" charset="-122"/>
                <a:cs typeface="宋体" panose="02010600030101010101" pitchFamily="2" charset="-122"/>
              </a:rPr>
              <a:t>全讲话，安排部署重</a:t>
            </a:r>
            <a:r>
              <a:rPr sz="1000" spc="-5" dirty="0">
                <a:latin typeface="宋体" panose="02010600030101010101" pitchFamily="2" charset="-122"/>
                <a:cs typeface="宋体" panose="02010600030101010101" pitchFamily="2" charset="-122"/>
              </a:rPr>
              <a:t>点 </a:t>
            </a:r>
            <a:r>
              <a:rPr sz="1000" dirty="0">
                <a:latin typeface="宋体" panose="02010600030101010101" pitchFamily="2" charset="-122"/>
                <a:cs typeface="宋体" panose="02010600030101010101" pitchFamily="2" charset="-122"/>
              </a:rPr>
              <a:t>工作</a:t>
            </a:r>
            <a:r>
              <a:rPr sz="1000" spc="-5" dirty="0">
                <a:latin typeface="宋体" panose="02010600030101010101" pitchFamily="2" charset="-122"/>
                <a:cs typeface="宋体" panose="02010600030101010101" pitchFamily="2" charset="-122"/>
              </a:rPr>
              <a:t>。</a:t>
            </a:r>
            <a:endParaRPr sz="1000"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 marL="368300">
              <a:lnSpc>
                <a:spcPct val="100000"/>
              </a:lnSpc>
              <a:spcBef>
                <a:spcPts val="600"/>
              </a:spcBef>
            </a:pPr>
            <a:r>
              <a:rPr sz="1000" dirty="0">
                <a:latin typeface="宋体" panose="02010600030101010101" pitchFamily="2" charset="-122"/>
                <a:cs typeface="宋体" panose="02010600030101010101" pitchFamily="2" charset="-122"/>
              </a:rPr>
              <a:t>（三）审定批准安全生产责任制等综合性职业健康安全管理规章制度</a:t>
            </a:r>
            <a:r>
              <a:rPr sz="1000" spc="-5" dirty="0">
                <a:latin typeface="宋体" panose="02010600030101010101" pitchFamily="2" charset="-122"/>
                <a:cs typeface="宋体" panose="02010600030101010101" pitchFamily="2" charset="-122"/>
              </a:rPr>
              <a:t>。</a:t>
            </a:r>
            <a:endParaRPr sz="1000"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 marL="12700" marR="5080" indent="355600">
              <a:lnSpc>
                <a:spcPct val="150000"/>
              </a:lnSpc>
            </a:pPr>
            <a:r>
              <a:rPr sz="1000" dirty="0">
                <a:latin typeface="宋体" panose="02010600030101010101" pitchFamily="2" charset="-122"/>
                <a:cs typeface="宋体" panose="02010600030101010101" pitchFamily="2" charset="-122"/>
              </a:rPr>
              <a:t>（四）检查、指导副职领导及各单位行政一把手安</a:t>
            </a:r>
            <a:r>
              <a:rPr sz="1000" spc="5" dirty="0">
                <a:latin typeface="宋体" panose="02010600030101010101" pitchFamily="2" charset="-122"/>
                <a:cs typeface="宋体" panose="02010600030101010101" pitchFamily="2" charset="-122"/>
              </a:rPr>
              <a:t>全管理职责履行情况</a:t>
            </a:r>
            <a:r>
              <a:rPr sz="1000" spc="-5" dirty="0">
                <a:latin typeface="宋体" panose="02010600030101010101" pitchFamily="2" charset="-122"/>
                <a:cs typeface="宋体" panose="02010600030101010101" pitchFamily="2" charset="-122"/>
              </a:rPr>
              <a:t>， </a:t>
            </a:r>
            <a:r>
              <a:rPr sz="1000" dirty="0">
                <a:latin typeface="宋体" panose="02010600030101010101" pitchFamily="2" charset="-122"/>
                <a:cs typeface="宋体" panose="02010600030101010101" pitchFamily="2" charset="-122"/>
              </a:rPr>
              <a:t>提出改进要求</a:t>
            </a:r>
            <a:r>
              <a:rPr sz="1000" spc="-5" dirty="0">
                <a:latin typeface="宋体" panose="02010600030101010101" pitchFamily="2" charset="-122"/>
                <a:cs typeface="宋体" panose="02010600030101010101" pitchFamily="2" charset="-122"/>
              </a:rPr>
              <a:t>。</a:t>
            </a:r>
            <a:endParaRPr sz="1000"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 marL="368300">
              <a:lnSpc>
                <a:spcPct val="100000"/>
              </a:lnSpc>
              <a:spcBef>
                <a:spcPts val="600"/>
              </a:spcBef>
            </a:pPr>
            <a:r>
              <a:rPr sz="1000" dirty="0">
                <a:latin typeface="宋体" panose="02010600030101010101" pitchFamily="2" charset="-122"/>
                <a:cs typeface="宋体" panose="02010600030101010101" pitchFamily="2" charset="-122"/>
              </a:rPr>
              <a:t>（五）审定批准职业健康安全方面所需经费投入，检查实施情况</a:t>
            </a:r>
            <a:r>
              <a:rPr sz="1000" spc="-5" dirty="0">
                <a:latin typeface="宋体" panose="02010600030101010101" pitchFamily="2" charset="-122"/>
                <a:cs typeface="宋体" panose="02010600030101010101" pitchFamily="2" charset="-122"/>
              </a:rPr>
              <a:t>。</a:t>
            </a:r>
            <a:endParaRPr sz="1000"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 marL="12700" marR="6350" indent="355600">
              <a:lnSpc>
                <a:spcPct val="150000"/>
              </a:lnSpc>
            </a:pPr>
            <a:r>
              <a:rPr sz="1000" dirty="0">
                <a:latin typeface="宋体" panose="02010600030101010101" pitchFamily="2" charset="-122"/>
                <a:cs typeface="宋体" panose="02010600030101010101" pitchFamily="2" charset="-122"/>
              </a:rPr>
              <a:t>（六）审定批准公司级事故应急救援综合预案，每年至少</a:t>
            </a:r>
            <a:r>
              <a:rPr sz="1000" b="1" dirty="0">
                <a:solidFill>
                  <a:srgbClr val="C0000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组织一次</a:t>
            </a:r>
            <a:r>
              <a:rPr sz="1000" b="1" spc="5" dirty="0">
                <a:solidFill>
                  <a:srgbClr val="C0000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重大</a:t>
            </a:r>
            <a:r>
              <a:rPr sz="1000" b="1" spc="-10" dirty="0">
                <a:solidFill>
                  <a:srgbClr val="C0000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事 </a:t>
            </a:r>
            <a:r>
              <a:rPr sz="1000" b="1" dirty="0">
                <a:solidFill>
                  <a:srgbClr val="C0000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故应急演练</a:t>
            </a:r>
            <a:r>
              <a:rPr sz="1000" b="1" spc="-10" dirty="0">
                <a:latin typeface="宋体" panose="02010600030101010101" pitchFamily="2" charset="-122"/>
                <a:cs typeface="宋体" panose="02010600030101010101" pitchFamily="2" charset="-122"/>
              </a:rPr>
              <a:t>。</a:t>
            </a:r>
            <a:endParaRPr sz="1000"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 marL="368300">
              <a:lnSpc>
                <a:spcPct val="100000"/>
              </a:lnSpc>
              <a:spcBef>
                <a:spcPts val="600"/>
              </a:spcBef>
            </a:pPr>
            <a:r>
              <a:rPr sz="1000" dirty="0">
                <a:latin typeface="宋体" panose="02010600030101010101" pitchFamily="2" charset="-122"/>
                <a:cs typeface="宋体" panose="02010600030101010101" pitchFamily="2" charset="-122"/>
              </a:rPr>
              <a:t>（七）审定批准年度安全生产教育和培训计划，每年检查一次落实情况</a:t>
            </a:r>
            <a:r>
              <a:rPr sz="1000" spc="-5" dirty="0">
                <a:latin typeface="宋体" panose="02010600030101010101" pitchFamily="2" charset="-122"/>
                <a:cs typeface="宋体" panose="02010600030101010101" pitchFamily="2" charset="-122"/>
              </a:rPr>
              <a:t>。</a:t>
            </a:r>
            <a:endParaRPr sz="1000"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 marL="368300">
              <a:lnSpc>
                <a:spcPct val="100000"/>
              </a:lnSpc>
              <a:spcBef>
                <a:spcPts val="600"/>
              </a:spcBef>
            </a:pPr>
            <a:r>
              <a:rPr sz="1000" dirty="0">
                <a:latin typeface="宋体" panose="02010600030101010101" pitchFamily="2" charset="-122"/>
                <a:cs typeface="宋体" panose="02010600030101010101" pitchFamily="2" charset="-122"/>
              </a:rPr>
              <a:t>（八）发生死亡或</a:t>
            </a:r>
            <a:r>
              <a:rPr sz="1000" spc="-5" dirty="0">
                <a:latin typeface="宋体" panose="02010600030101010101" pitchFamily="2" charset="-122"/>
                <a:cs typeface="宋体" panose="02010600030101010101" pitchFamily="2" charset="-122"/>
              </a:rPr>
              <a:t>3</a:t>
            </a:r>
            <a:r>
              <a:rPr sz="1000" dirty="0">
                <a:latin typeface="宋体" panose="02010600030101010101" pitchFamily="2" charset="-122"/>
                <a:cs typeface="宋体" panose="02010600030101010101" pitchFamily="2" charset="-122"/>
              </a:rPr>
              <a:t>人以上重伤事故，亲临</a:t>
            </a:r>
            <a:r>
              <a:rPr sz="1000" b="1" dirty="0">
                <a:solidFill>
                  <a:srgbClr val="C0000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现场指挥救援</a:t>
            </a:r>
            <a:r>
              <a:rPr sz="1000" dirty="0">
                <a:latin typeface="宋体" panose="02010600030101010101" pitchFamily="2" charset="-122"/>
                <a:cs typeface="宋体" panose="02010600030101010101" pitchFamily="2" charset="-122"/>
              </a:rPr>
              <a:t>工作</a:t>
            </a:r>
            <a:r>
              <a:rPr sz="1000" spc="-5" dirty="0">
                <a:latin typeface="宋体" panose="02010600030101010101" pitchFamily="2" charset="-122"/>
                <a:cs typeface="宋体" panose="02010600030101010101" pitchFamily="2" charset="-122"/>
              </a:rPr>
              <a:t>。</a:t>
            </a:r>
            <a:endParaRPr sz="1000"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 marL="12700" marR="5080" indent="355600">
              <a:lnSpc>
                <a:spcPct val="150000"/>
              </a:lnSpc>
            </a:pPr>
            <a:r>
              <a:rPr sz="1000" dirty="0">
                <a:latin typeface="宋体" panose="02010600030101010101" pitchFamily="2" charset="-122"/>
                <a:cs typeface="宋体" panose="02010600030101010101" pitchFamily="2" charset="-122"/>
              </a:rPr>
              <a:t>（九）发生</a:t>
            </a:r>
            <a:r>
              <a:rPr sz="1000" spc="-5" dirty="0">
                <a:latin typeface="宋体" panose="02010600030101010101" pitchFamily="2" charset="-122"/>
                <a:cs typeface="宋体" panose="02010600030101010101" pitchFamily="2" charset="-122"/>
              </a:rPr>
              <a:t>1</a:t>
            </a:r>
            <a:r>
              <a:rPr sz="1000" dirty="0">
                <a:latin typeface="宋体" panose="02010600030101010101" pitchFamily="2" charset="-122"/>
                <a:cs typeface="宋体" panose="02010600030101010101" pitchFamily="2" charset="-122"/>
              </a:rPr>
              <a:t>～</a:t>
            </a:r>
            <a:r>
              <a:rPr sz="1000" spc="-5" dirty="0">
                <a:latin typeface="宋体" panose="02010600030101010101" pitchFamily="2" charset="-122"/>
                <a:cs typeface="宋体" panose="02010600030101010101" pitchFamily="2" charset="-122"/>
              </a:rPr>
              <a:t>2</a:t>
            </a:r>
            <a:r>
              <a:rPr sz="1000" dirty="0">
                <a:latin typeface="宋体" panose="02010600030101010101" pitchFamily="2" charset="-122"/>
                <a:cs typeface="宋体" panose="02010600030101010101" pitchFamily="2" charset="-122"/>
              </a:rPr>
              <a:t>人重伤事故或死亡事故，批准成立</a:t>
            </a:r>
            <a:r>
              <a:rPr sz="1000" spc="5" dirty="0">
                <a:latin typeface="宋体" panose="02010600030101010101" pitchFamily="2" charset="-122"/>
                <a:cs typeface="宋体" panose="02010600030101010101" pitchFamily="2" charset="-122"/>
              </a:rPr>
              <a:t>事故调查组，审查事</a:t>
            </a:r>
            <a:r>
              <a:rPr sz="1000" spc="-5" dirty="0">
                <a:latin typeface="宋体" panose="02010600030101010101" pitchFamily="2" charset="-122"/>
                <a:cs typeface="宋体" panose="02010600030101010101" pitchFamily="2" charset="-122"/>
              </a:rPr>
              <a:t>故 </a:t>
            </a:r>
            <a:r>
              <a:rPr sz="1000" dirty="0">
                <a:latin typeface="宋体" panose="02010600030101010101" pitchFamily="2" charset="-122"/>
                <a:cs typeface="宋体" panose="02010600030101010101" pitchFamily="2" charset="-122"/>
              </a:rPr>
              <a:t>调查报告，</a:t>
            </a:r>
            <a:r>
              <a:rPr sz="1000" b="1" dirty="0">
                <a:solidFill>
                  <a:srgbClr val="C0000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签发事故处理决定</a:t>
            </a:r>
            <a:r>
              <a:rPr sz="1000" spc="-5" dirty="0">
                <a:latin typeface="宋体" panose="02010600030101010101" pitchFamily="2" charset="-122"/>
                <a:cs typeface="宋体" panose="02010600030101010101" pitchFamily="2" charset="-122"/>
              </a:rPr>
              <a:t>。</a:t>
            </a:r>
            <a:endParaRPr sz="1000">
              <a:latin typeface="宋体" panose="02010600030101010101" pitchFamily="2" charset="-122"/>
              <a:cs typeface="宋体" panose="02010600030101010101" pitchFamily="2" charset="-122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1804416" y="1301559"/>
            <a:ext cx="1686560" cy="838200"/>
          </a:xfrm>
          <a:custGeom>
            <a:avLst/>
            <a:gdLst/>
            <a:ahLst/>
            <a:cxnLst/>
            <a:rect l="l" t="t" r="r" b="b"/>
            <a:pathLst>
              <a:path w="1686560" h="838200">
                <a:moveTo>
                  <a:pt x="843203" y="838136"/>
                </a:moveTo>
                <a:lnTo>
                  <a:pt x="780302" y="836987"/>
                </a:lnTo>
                <a:lnTo>
                  <a:pt x="718656" y="833592"/>
                </a:lnTo>
                <a:lnTo>
                  <a:pt x="658428" y="828034"/>
                </a:lnTo>
                <a:lnTo>
                  <a:pt x="599781" y="820393"/>
                </a:lnTo>
                <a:lnTo>
                  <a:pt x="542877" y="810751"/>
                </a:lnTo>
                <a:lnTo>
                  <a:pt x="487880" y="799187"/>
                </a:lnTo>
                <a:lnTo>
                  <a:pt x="434951" y="785784"/>
                </a:lnTo>
                <a:lnTo>
                  <a:pt x="384255" y="770622"/>
                </a:lnTo>
                <a:lnTo>
                  <a:pt x="335953" y="753782"/>
                </a:lnTo>
                <a:lnTo>
                  <a:pt x="290209" y="735345"/>
                </a:lnTo>
                <a:lnTo>
                  <a:pt x="247184" y="715392"/>
                </a:lnTo>
                <a:lnTo>
                  <a:pt x="207043" y="694005"/>
                </a:lnTo>
                <a:lnTo>
                  <a:pt x="169947" y="671263"/>
                </a:lnTo>
                <a:lnTo>
                  <a:pt x="136060" y="647249"/>
                </a:lnTo>
                <a:lnTo>
                  <a:pt x="105544" y="622043"/>
                </a:lnTo>
                <a:lnTo>
                  <a:pt x="55277" y="568380"/>
                </a:lnTo>
                <a:lnTo>
                  <a:pt x="20448" y="510922"/>
                </a:lnTo>
                <a:lnTo>
                  <a:pt x="2359" y="450316"/>
                </a:lnTo>
                <a:lnTo>
                  <a:pt x="0" y="419036"/>
                </a:lnTo>
                <a:lnTo>
                  <a:pt x="2359" y="387765"/>
                </a:lnTo>
                <a:lnTo>
                  <a:pt x="20448" y="327176"/>
                </a:lnTo>
                <a:lnTo>
                  <a:pt x="55277" y="269731"/>
                </a:lnTo>
                <a:lnTo>
                  <a:pt x="105544" y="216078"/>
                </a:lnTo>
                <a:lnTo>
                  <a:pt x="136060" y="190875"/>
                </a:lnTo>
                <a:lnTo>
                  <a:pt x="169947" y="166864"/>
                </a:lnTo>
                <a:lnTo>
                  <a:pt x="207043" y="144126"/>
                </a:lnTo>
                <a:lnTo>
                  <a:pt x="247184" y="122740"/>
                </a:lnTo>
                <a:lnTo>
                  <a:pt x="290209" y="102789"/>
                </a:lnTo>
                <a:lnTo>
                  <a:pt x="335953" y="84353"/>
                </a:lnTo>
                <a:lnTo>
                  <a:pt x="384255" y="67514"/>
                </a:lnTo>
                <a:lnTo>
                  <a:pt x="434951" y="52352"/>
                </a:lnTo>
                <a:lnTo>
                  <a:pt x="487880" y="38949"/>
                </a:lnTo>
                <a:lnTo>
                  <a:pt x="542877" y="27386"/>
                </a:lnTo>
                <a:lnTo>
                  <a:pt x="599781" y="17743"/>
                </a:lnTo>
                <a:lnTo>
                  <a:pt x="658428" y="10102"/>
                </a:lnTo>
                <a:lnTo>
                  <a:pt x="718656" y="4543"/>
                </a:lnTo>
                <a:lnTo>
                  <a:pt x="780302" y="1149"/>
                </a:lnTo>
                <a:lnTo>
                  <a:pt x="843203" y="0"/>
                </a:lnTo>
                <a:lnTo>
                  <a:pt x="906106" y="1149"/>
                </a:lnTo>
                <a:lnTo>
                  <a:pt x="967753" y="4543"/>
                </a:lnTo>
                <a:lnTo>
                  <a:pt x="1027981" y="10102"/>
                </a:lnTo>
                <a:lnTo>
                  <a:pt x="1086628" y="17743"/>
                </a:lnTo>
                <a:lnTo>
                  <a:pt x="1143530" y="27386"/>
                </a:lnTo>
                <a:lnTo>
                  <a:pt x="1198525" y="38950"/>
                </a:lnTo>
                <a:lnTo>
                  <a:pt x="1251449" y="52354"/>
                </a:lnTo>
                <a:lnTo>
                  <a:pt x="1302140" y="67516"/>
                </a:lnTo>
                <a:lnTo>
                  <a:pt x="1350434" y="84356"/>
                </a:lnTo>
                <a:lnTo>
                  <a:pt x="1396169" y="102793"/>
                </a:lnTo>
                <a:lnTo>
                  <a:pt x="1439181" y="122745"/>
                </a:lnTo>
                <a:lnTo>
                  <a:pt x="1479308" y="144132"/>
                </a:lnTo>
                <a:lnTo>
                  <a:pt x="1516387" y="166872"/>
                </a:lnTo>
                <a:lnTo>
                  <a:pt x="1550255" y="190885"/>
                </a:lnTo>
                <a:lnTo>
                  <a:pt x="1580748" y="216090"/>
                </a:lnTo>
                <a:lnTo>
                  <a:pt x="1630961" y="269749"/>
                </a:lnTo>
                <a:lnTo>
                  <a:pt x="1665722" y="327201"/>
                </a:lnTo>
                <a:lnTo>
                  <a:pt x="1683727" y="387799"/>
                </a:lnTo>
                <a:lnTo>
                  <a:pt x="1686039" y="419074"/>
                </a:lnTo>
                <a:lnTo>
                  <a:pt x="1683727" y="450350"/>
                </a:lnTo>
                <a:lnTo>
                  <a:pt x="1665722" y="510947"/>
                </a:lnTo>
                <a:lnTo>
                  <a:pt x="1630961" y="568398"/>
                </a:lnTo>
                <a:lnTo>
                  <a:pt x="1580748" y="622056"/>
                </a:lnTo>
                <a:lnTo>
                  <a:pt x="1550255" y="647259"/>
                </a:lnTo>
                <a:lnTo>
                  <a:pt x="1516387" y="671271"/>
                </a:lnTo>
                <a:lnTo>
                  <a:pt x="1479308" y="694011"/>
                </a:lnTo>
                <a:lnTo>
                  <a:pt x="1439181" y="715397"/>
                </a:lnTo>
                <a:lnTo>
                  <a:pt x="1396169" y="735348"/>
                </a:lnTo>
                <a:lnTo>
                  <a:pt x="1350434" y="753784"/>
                </a:lnTo>
                <a:lnTo>
                  <a:pt x="1302140" y="770623"/>
                </a:lnTo>
                <a:lnTo>
                  <a:pt x="1251449" y="785785"/>
                </a:lnTo>
                <a:lnTo>
                  <a:pt x="1198525" y="799188"/>
                </a:lnTo>
                <a:lnTo>
                  <a:pt x="1143530" y="810751"/>
                </a:lnTo>
                <a:lnTo>
                  <a:pt x="1086628" y="820394"/>
                </a:lnTo>
                <a:lnTo>
                  <a:pt x="1027981" y="828034"/>
                </a:lnTo>
                <a:lnTo>
                  <a:pt x="967753" y="833592"/>
                </a:lnTo>
                <a:lnTo>
                  <a:pt x="906106" y="836987"/>
                </a:lnTo>
                <a:lnTo>
                  <a:pt x="843203" y="838136"/>
                </a:lnTo>
                <a:close/>
              </a:path>
            </a:pathLst>
          </a:custGeom>
          <a:solidFill>
            <a:srgbClr val="C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3" name="object 13"/>
          <p:cNvSpPr txBox="1"/>
          <p:nvPr/>
        </p:nvSpPr>
        <p:spPr>
          <a:xfrm>
            <a:off x="2177376" y="1507490"/>
            <a:ext cx="93980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dirty="0">
                <a:solidFill>
                  <a:srgbClr val="FFFFFF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时效型</a:t>
            </a:r>
            <a:endParaRPr sz="2400">
              <a:latin typeface="宋体" panose="02010600030101010101" pitchFamily="2" charset="-122"/>
              <a:cs typeface="宋体" panose="02010600030101010101" pitchFamily="2" charset="-122"/>
            </a:endParaRP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3995928" y="987577"/>
            <a:ext cx="4690110" cy="0"/>
          </a:xfrm>
          <a:custGeom>
            <a:avLst/>
            <a:gdLst/>
            <a:ahLst/>
            <a:cxnLst/>
            <a:rect l="l" t="t" r="r" b="b"/>
            <a:pathLst>
              <a:path w="4690109">
                <a:moveTo>
                  <a:pt x="0" y="0"/>
                </a:moveTo>
                <a:lnTo>
                  <a:pt x="4689894" y="0"/>
                </a:lnTo>
              </a:path>
            </a:pathLst>
          </a:custGeom>
          <a:ln w="9525">
            <a:solidFill>
              <a:srgbClr val="BEBEBE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323088" y="699516"/>
            <a:ext cx="3672840" cy="591820"/>
          </a:xfrm>
          <a:custGeom>
            <a:avLst/>
            <a:gdLst/>
            <a:ahLst/>
            <a:cxnLst/>
            <a:rect l="l" t="t" r="r" b="b"/>
            <a:pathLst>
              <a:path w="3672840" h="591819">
                <a:moveTo>
                  <a:pt x="0" y="0"/>
                </a:moveTo>
                <a:lnTo>
                  <a:pt x="3672840" y="0"/>
                </a:lnTo>
                <a:lnTo>
                  <a:pt x="3672840" y="591312"/>
                </a:lnTo>
                <a:lnTo>
                  <a:pt x="0" y="591312"/>
                </a:lnTo>
                <a:lnTo>
                  <a:pt x="0" y="0"/>
                </a:lnTo>
                <a:close/>
              </a:path>
            </a:pathLst>
          </a:custGeom>
          <a:solidFill>
            <a:srgbClr val="006FC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 txBox="1"/>
          <p:nvPr/>
        </p:nvSpPr>
        <p:spPr>
          <a:xfrm>
            <a:off x="323088" y="830351"/>
            <a:ext cx="367284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16230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solidFill>
                  <a:srgbClr val="FFFFFF"/>
                </a:solidFill>
                <a:latin typeface="微软雅黑" panose="020B0503020204020204" charset="-122"/>
                <a:cs typeface="微软雅黑" panose="020B0503020204020204" charset="-122"/>
              </a:rPr>
              <a:t>三、</a:t>
            </a:r>
            <a:r>
              <a:rPr sz="1800" b="1" spc="-25" dirty="0">
                <a:solidFill>
                  <a:srgbClr val="FFFFFF"/>
                </a:solidFill>
                <a:latin typeface="微软雅黑" panose="020B0503020204020204" charset="-122"/>
                <a:cs typeface="微软雅黑" panose="020B0503020204020204" charset="-122"/>
              </a:rPr>
              <a:t> </a:t>
            </a:r>
            <a:r>
              <a:rPr sz="1800" b="1" dirty="0">
                <a:solidFill>
                  <a:srgbClr val="FFFFFF"/>
                </a:solidFill>
                <a:latin typeface="微软雅黑" panose="020B0503020204020204" charset="-122"/>
                <a:cs typeface="微软雅黑" panose="020B0503020204020204" charset="-122"/>
              </a:rPr>
              <a:t>怎样做到「尽职免责」？</a:t>
            </a:r>
            <a:endParaRPr sz="1800">
              <a:latin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3683508" y="941832"/>
            <a:ext cx="312420" cy="106680"/>
          </a:xfrm>
          <a:custGeom>
            <a:avLst/>
            <a:gdLst/>
            <a:ahLst/>
            <a:cxnLst/>
            <a:rect l="l" t="t" r="r" b="b"/>
            <a:pathLst>
              <a:path w="312420" h="106680">
                <a:moveTo>
                  <a:pt x="312419" y="106680"/>
                </a:moveTo>
                <a:lnTo>
                  <a:pt x="0" y="53340"/>
                </a:lnTo>
                <a:lnTo>
                  <a:pt x="312419" y="0"/>
                </a:lnTo>
                <a:lnTo>
                  <a:pt x="312419" y="10668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 txBox="1"/>
          <p:nvPr/>
        </p:nvSpPr>
        <p:spPr>
          <a:xfrm>
            <a:off x="4855705" y="677849"/>
            <a:ext cx="2886075" cy="26860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b="1" dirty="0">
                <a:solidFill>
                  <a:srgbClr val="40404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「尽职免责」的方式及应用案</a:t>
            </a:r>
            <a:r>
              <a:rPr sz="1600" b="1" spc="-15" dirty="0">
                <a:solidFill>
                  <a:srgbClr val="40404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例</a:t>
            </a:r>
            <a:endParaRPr sz="1600">
              <a:latin typeface="宋体" panose="02010600030101010101" pitchFamily="2" charset="-122"/>
              <a:cs typeface="宋体" panose="02010600030101010101" pitchFamily="2" charset="-122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4549000" y="1043609"/>
            <a:ext cx="3499485" cy="26860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b="1" dirty="0">
                <a:solidFill>
                  <a:srgbClr val="C0000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夯实“全员安全生产责任制”这个基</a:t>
            </a:r>
            <a:r>
              <a:rPr sz="1600" b="1" spc="-15" dirty="0">
                <a:solidFill>
                  <a:srgbClr val="C0000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础</a:t>
            </a:r>
            <a:endParaRPr sz="1600">
              <a:latin typeface="宋体" panose="02010600030101010101" pitchFamily="2" charset="-122"/>
              <a:cs typeface="宋体" panose="02010600030101010101" pitchFamily="2" charset="-122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7629143" y="281940"/>
            <a:ext cx="1335405" cy="457200"/>
          </a:xfrm>
          <a:custGeom>
            <a:avLst/>
            <a:gdLst/>
            <a:ahLst/>
            <a:cxnLst/>
            <a:rect l="l" t="t" r="r" b="b"/>
            <a:pathLst>
              <a:path w="1335404" h="457200">
                <a:moveTo>
                  <a:pt x="1220724" y="457200"/>
                </a:moveTo>
                <a:lnTo>
                  <a:pt x="114300" y="457200"/>
                </a:lnTo>
                <a:lnTo>
                  <a:pt x="0" y="228600"/>
                </a:lnTo>
                <a:lnTo>
                  <a:pt x="114300" y="0"/>
                </a:lnTo>
                <a:lnTo>
                  <a:pt x="1220724" y="0"/>
                </a:lnTo>
                <a:lnTo>
                  <a:pt x="1335024" y="228600"/>
                </a:lnTo>
                <a:lnTo>
                  <a:pt x="1220724" y="457200"/>
                </a:lnTo>
                <a:close/>
              </a:path>
            </a:pathLst>
          </a:custGeom>
          <a:solidFill>
            <a:srgbClr val="C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 txBox="1"/>
          <p:nvPr/>
        </p:nvSpPr>
        <p:spPr>
          <a:xfrm>
            <a:off x="7880298" y="348653"/>
            <a:ext cx="83058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solidFill>
                  <a:srgbClr val="FFFFFF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案例1-</a:t>
            </a:r>
            <a:r>
              <a:rPr sz="1800" b="1" spc="-10" dirty="0">
                <a:solidFill>
                  <a:srgbClr val="FFFFFF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3</a:t>
            </a:r>
            <a:endParaRPr sz="1800">
              <a:latin typeface="宋体" panose="02010600030101010101" pitchFamily="2" charset="-122"/>
              <a:cs typeface="宋体" panose="02010600030101010101" pitchFamily="2" charset="-122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88823" y="1273505"/>
            <a:ext cx="6859663" cy="3869994"/>
          </a:xfrm>
          <a:prstGeom prst="rect">
            <a:avLst/>
          </a:prstGeom>
          <a:blipFill>
            <a:blip r:embed="rId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1" name="object 11"/>
          <p:cNvSpPr/>
          <p:nvPr/>
        </p:nvSpPr>
        <p:spPr>
          <a:xfrm>
            <a:off x="1672996" y="1305979"/>
            <a:ext cx="6283604" cy="383752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2" name="object 12"/>
          <p:cNvSpPr/>
          <p:nvPr/>
        </p:nvSpPr>
        <p:spPr>
          <a:xfrm>
            <a:off x="3257169" y="1269479"/>
            <a:ext cx="5886831" cy="387402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3" name="object 13"/>
          <p:cNvSpPr/>
          <p:nvPr/>
        </p:nvSpPr>
        <p:spPr>
          <a:xfrm>
            <a:off x="7072883" y="4011904"/>
            <a:ext cx="1613535" cy="752475"/>
          </a:xfrm>
          <a:custGeom>
            <a:avLst/>
            <a:gdLst/>
            <a:ahLst/>
            <a:cxnLst/>
            <a:rect l="l" t="t" r="r" b="b"/>
            <a:pathLst>
              <a:path w="1613534" h="752475">
                <a:moveTo>
                  <a:pt x="806107" y="752449"/>
                </a:moveTo>
                <a:lnTo>
                  <a:pt x="743053" y="751317"/>
                </a:lnTo>
                <a:lnTo>
                  <a:pt x="681327" y="747977"/>
                </a:lnTo>
                <a:lnTo>
                  <a:pt x="621108" y="742511"/>
                </a:lnTo>
                <a:lnTo>
                  <a:pt x="562578" y="735004"/>
                </a:lnTo>
                <a:lnTo>
                  <a:pt x="505914" y="725538"/>
                </a:lnTo>
                <a:lnTo>
                  <a:pt x="451298" y="714197"/>
                </a:lnTo>
                <a:lnTo>
                  <a:pt x="398908" y="701064"/>
                </a:lnTo>
                <a:lnTo>
                  <a:pt x="348926" y="686222"/>
                </a:lnTo>
                <a:lnTo>
                  <a:pt x="301530" y="669755"/>
                </a:lnTo>
                <a:lnTo>
                  <a:pt x="256901" y="651746"/>
                </a:lnTo>
                <a:lnTo>
                  <a:pt x="215218" y="632278"/>
                </a:lnTo>
                <a:lnTo>
                  <a:pt x="176661" y="611435"/>
                </a:lnTo>
                <a:lnTo>
                  <a:pt x="141410" y="589299"/>
                </a:lnTo>
                <a:lnTo>
                  <a:pt x="109645" y="565955"/>
                </a:lnTo>
                <a:lnTo>
                  <a:pt x="57292" y="515972"/>
                </a:lnTo>
                <a:lnTo>
                  <a:pt x="21040" y="462154"/>
                </a:lnTo>
                <a:lnTo>
                  <a:pt x="2328" y="405165"/>
                </a:lnTo>
                <a:lnTo>
                  <a:pt x="0" y="375691"/>
                </a:lnTo>
                <a:lnTo>
                  <a:pt x="2328" y="346362"/>
                </a:lnTo>
                <a:lnTo>
                  <a:pt x="21040" y="289623"/>
                </a:lnTo>
                <a:lnTo>
                  <a:pt x="57292" y="236004"/>
                </a:lnTo>
                <a:lnTo>
                  <a:pt x="109645" y="186178"/>
                </a:lnTo>
                <a:lnTo>
                  <a:pt x="141410" y="162896"/>
                </a:lnTo>
                <a:lnTo>
                  <a:pt x="176661" y="140815"/>
                </a:lnTo>
                <a:lnTo>
                  <a:pt x="215218" y="120017"/>
                </a:lnTo>
                <a:lnTo>
                  <a:pt x="256901" y="100587"/>
                </a:lnTo>
                <a:lnTo>
                  <a:pt x="301530" y="82609"/>
                </a:lnTo>
                <a:lnTo>
                  <a:pt x="348926" y="66167"/>
                </a:lnTo>
                <a:lnTo>
                  <a:pt x="398908" y="51345"/>
                </a:lnTo>
                <a:lnTo>
                  <a:pt x="451298" y="38227"/>
                </a:lnTo>
                <a:lnTo>
                  <a:pt x="505914" y="26896"/>
                </a:lnTo>
                <a:lnTo>
                  <a:pt x="562578" y="17437"/>
                </a:lnTo>
                <a:lnTo>
                  <a:pt x="621108" y="9934"/>
                </a:lnTo>
                <a:lnTo>
                  <a:pt x="681327" y="4471"/>
                </a:lnTo>
                <a:lnTo>
                  <a:pt x="743053" y="1131"/>
                </a:lnTo>
                <a:lnTo>
                  <a:pt x="806107" y="0"/>
                </a:lnTo>
                <a:lnTo>
                  <a:pt x="869161" y="1131"/>
                </a:lnTo>
                <a:lnTo>
                  <a:pt x="930887" y="4471"/>
                </a:lnTo>
                <a:lnTo>
                  <a:pt x="991107" y="9936"/>
                </a:lnTo>
                <a:lnTo>
                  <a:pt x="1049641" y="17441"/>
                </a:lnTo>
                <a:lnTo>
                  <a:pt x="1106309" y="26903"/>
                </a:lnTo>
                <a:lnTo>
                  <a:pt x="1160932" y="38239"/>
                </a:lnTo>
                <a:lnTo>
                  <a:pt x="1213332" y="51365"/>
                </a:lnTo>
                <a:lnTo>
                  <a:pt x="1263327" y="66197"/>
                </a:lnTo>
                <a:lnTo>
                  <a:pt x="1310740" y="82651"/>
                </a:lnTo>
                <a:lnTo>
                  <a:pt x="1355391" y="100645"/>
                </a:lnTo>
                <a:lnTo>
                  <a:pt x="1397099" y="120094"/>
                </a:lnTo>
                <a:lnTo>
                  <a:pt x="1435687" y="140914"/>
                </a:lnTo>
                <a:lnTo>
                  <a:pt x="1470975" y="163023"/>
                </a:lnTo>
                <a:lnTo>
                  <a:pt x="1502783" y="186336"/>
                </a:lnTo>
                <a:lnTo>
                  <a:pt x="1555241" y="236240"/>
                </a:lnTo>
                <a:lnTo>
                  <a:pt x="1591629" y="289959"/>
                </a:lnTo>
                <a:lnTo>
                  <a:pt x="1610510" y="346822"/>
                </a:lnTo>
                <a:lnTo>
                  <a:pt x="1612938" y="376224"/>
                </a:lnTo>
                <a:lnTo>
                  <a:pt x="1610510" y="405626"/>
                </a:lnTo>
                <a:lnTo>
                  <a:pt x="1591629" y="462490"/>
                </a:lnTo>
                <a:lnTo>
                  <a:pt x="1555241" y="516208"/>
                </a:lnTo>
                <a:lnTo>
                  <a:pt x="1502783" y="566113"/>
                </a:lnTo>
                <a:lnTo>
                  <a:pt x="1470975" y="589426"/>
                </a:lnTo>
                <a:lnTo>
                  <a:pt x="1435687" y="611534"/>
                </a:lnTo>
                <a:lnTo>
                  <a:pt x="1397099" y="632355"/>
                </a:lnTo>
                <a:lnTo>
                  <a:pt x="1355391" y="651804"/>
                </a:lnTo>
                <a:lnTo>
                  <a:pt x="1310740" y="669797"/>
                </a:lnTo>
                <a:lnTo>
                  <a:pt x="1263327" y="686252"/>
                </a:lnTo>
                <a:lnTo>
                  <a:pt x="1213332" y="701084"/>
                </a:lnTo>
                <a:lnTo>
                  <a:pt x="1160932" y="714209"/>
                </a:lnTo>
                <a:lnTo>
                  <a:pt x="1106309" y="725545"/>
                </a:lnTo>
                <a:lnTo>
                  <a:pt x="1049641" y="735008"/>
                </a:lnTo>
                <a:lnTo>
                  <a:pt x="991107" y="742513"/>
                </a:lnTo>
                <a:lnTo>
                  <a:pt x="930887" y="747977"/>
                </a:lnTo>
                <a:lnTo>
                  <a:pt x="869161" y="751317"/>
                </a:lnTo>
                <a:lnTo>
                  <a:pt x="806107" y="752449"/>
                </a:lnTo>
                <a:close/>
              </a:path>
            </a:pathLst>
          </a:custGeom>
          <a:solidFill>
            <a:srgbClr val="C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4" name="object 14"/>
          <p:cNvSpPr txBox="1"/>
          <p:nvPr/>
        </p:nvSpPr>
        <p:spPr>
          <a:xfrm>
            <a:off x="7408798" y="4174807"/>
            <a:ext cx="93980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dirty="0">
                <a:solidFill>
                  <a:srgbClr val="FFFFFF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表单型</a:t>
            </a:r>
            <a:endParaRPr sz="2400">
              <a:latin typeface="宋体" panose="02010600030101010101" pitchFamily="2" charset="-122"/>
              <a:cs typeface="宋体" panose="02010600030101010101" pitchFamily="2" charset="-122"/>
            </a:endParaRP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23088" y="830351"/>
            <a:ext cx="367284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16230">
              <a:lnSpc>
                <a:spcPct val="100000"/>
              </a:lnSpc>
              <a:spcBef>
                <a:spcPts val="100"/>
              </a:spcBef>
            </a:pPr>
            <a:r>
              <a:rPr dirty="0"/>
              <a:t>三、</a:t>
            </a:r>
            <a:r>
              <a:rPr spc="-25" dirty="0"/>
              <a:t> </a:t>
            </a:r>
            <a:r>
              <a:rPr dirty="0"/>
              <a:t>怎样做到「尽职免责」？</a:t>
            </a:r>
            <a:endParaRPr dirty="0"/>
          </a:p>
        </p:txBody>
      </p:sp>
      <p:sp>
        <p:nvSpPr>
          <p:cNvPr id="3" name="object 3"/>
          <p:cNvSpPr/>
          <p:nvPr/>
        </p:nvSpPr>
        <p:spPr>
          <a:xfrm>
            <a:off x="3683508" y="941832"/>
            <a:ext cx="312420" cy="106680"/>
          </a:xfrm>
          <a:custGeom>
            <a:avLst/>
            <a:gdLst/>
            <a:ahLst/>
            <a:cxnLst/>
            <a:rect l="l" t="t" r="r" b="b"/>
            <a:pathLst>
              <a:path w="312420" h="106680">
                <a:moveTo>
                  <a:pt x="312419" y="106680"/>
                </a:moveTo>
                <a:lnTo>
                  <a:pt x="0" y="53340"/>
                </a:lnTo>
                <a:lnTo>
                  <a:pt x="312419" y="0"/>
                </a:lnTo>
                <a:lnTo>
                  <a:pt x="312419" y="10668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 txBox="1"/>
          <p:nvPr/>
        </p:nvSpPr>
        <p:spPr>
          <a:xfrm>
            <a:off x="4855705" y="677849"/>
            <a:ext cx="2886075" cy="26860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b="1" dirty="0">
                <a:solidFill>
                  <a:srgbClr val="40404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「尽职免责」的方式及应用案</a:t>
            </a:r>
            <a:r>
              <a:rPr sz="1600" b="1" spc="-15" dirty="0">
                <a:solidFill>
                  <a:srgbClr val="40404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例</a:t>
            </a:r>
            <a:endParaRPr sz="1600">
              <a:latin typeface="宋体" panose="02010600030101010101" pitchFamily="2" charset="-122"/>
              <a:cs typeface="宋体" panose="02010600030101010101" pitchFamily="2" charset="-122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3203448" y="2211323"/>
            <a:ext cx="3009900" cy="2375916"/>
          </a:xfrm>
          <a:prstGeom prst="rect">
            <a:avLst/>
          </a:prstGeom>
          <a:blipFill>
            <a:blip r:embed="rId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334835" y="1467942"/>
            <a:ext cx="3682365" cy="3361054"/>
          </a:xfrm>
          <a:custGeom>
            <a:avLst/>
            <a:gdLst/>
            <a:ahLst/>
            <a:cxnLst/>
            <a:rect l="l" t="t" r="r" b="b"/>
            <a:pathLst>
              <a:path w="3682365" h="3361054">
                <a:moveTo>
                  <a:pt x="3677170" y="3360762"/>
                </a:moveTo>
                <a:lnTo>
                  <a:pt x="4762" y="3360762"/>
                </a:lnTo>
                <a:lnTo>
                  <a:pt x="3289" y="3360521"/>
                </a:lnTo>
                <a:lnTo>
                  <a:pt x="1968" y="3359848"/>
                </a:lnTo>
                <a:lnTo>
                  <a:pt x="914" y="3358794"/>
                </a:lnTo>
                <a:lnTo>
                  <a:pt x="241" y="3357473"/>
                </a:lnTo>
                <a:lnTo>
                  <a:pt x="0" y="3356000"/>
                </a:lnTo>
                <a:lnTo>
                  <a:pt x="0" y="4762"/>
                </a:lnTo>
                <a:lnTo>
                  <a:pt x="4762" y="0"/>
                </a:lnTo>
                <a:lnTo>
                  <a:pt x="3677170" y="0"/>
                </a:lnTo>
                <a:lnTo>
                  <a:pt x="3681933" y="4762"/>
                </a:lnTo>
                <a:lnTo>
                  <a:pt x="9525" y="4762"/>
                </a:lnTo>
                <a:lnTo>
                  <a:pt x="4762" y="9524"/>
                </a:lnTo>
                <a:lnTo>
                  <a:pt x="9525" y="9524"/>
                </a:lnTo>
                <a:lnTo>
                  <a:pt x="9525" y="3351237"/>
                </a:lnTo>
                <a:lnTo>
                  <a:pt x="4762" y="3351237"/>
                </a:lnTo>
                <a:lnTo>
                  <a:pt x="9525" y="3356000"/>
                </a:lnTo>
                <a:lnTo>
                  <a:pt x="3681933" y="3356000"/>
                </a:lnTo>
                <a:lnTo>
                  <a:pt x="3681704" y="3357473"/>
                </a:lnTo>
                <a:lnTo>
                  <a:pt x="3681018" y="3358794"/>
                </a:lnTo>
                <a:lnTo>
                  <a:pt x="3679964" y="3359848"/>
                </a:lnTo>
                <a:lnTo>
                  <a:pt x="3678643" y="3360521"/>
                </a:lnTo>
                <a:lnTo>
                  <a:pt x="3677170" y="3360762"/>
                </a:lnTo>
                <a:close/>
              </a:path>
              <a:path w="3682365" h="3361054">
                <a:moveTo>
                  <a:pt x="9525" y="9524"/>
                </a:moveTo>
                <a:lnTo>
                  <a:pt x="4762" y="9524"/>
                </a:lnTo>
                <a:lnTo>
                  <a:pt x="9525" y="4762"/>
                </a:lnTo>
                <a:lnTo>
                  <a:pt x="9525" y="9524"/>
                </a:lnTo>
                <a:close/>
              </a:path>
              <a:path w="3682365" h="3361054">
                <a:moveTo>
                  <a:pt x="3672408" y="9524"/>
                </a:moveTo>
                <a:lnTo>
                  <a:pt x="9525" y="9524"/>
                </a:lnTo>
                <a:lnTo>
                  <a:pt x="9525" y="4762"/>
                </a:lnTo>
                <a:lnTo>
                  <a:pt x="3672408" y="4762"/>
                </a:lnTo>
                <a:lnTo>
                  <a:pt x="3672408" y="9524"/>
                </a:lnTo>
                <a:close/>
              </a:path>
              <a:path w="3682365" h="3361054">
                <a:moveTo>
                  <a:pt x="3672408" y="3356000"/>
                </a:moveTo>
                <a:lnTo>
                  <a:pt x="3672408" y="4762"/>
                </a:lnTo>
                <a:lnTo>
                  <a:pt x="3677170" y="9524"/>
                </a:lnTo>
                <a:lnTo>
                  <a:pt x="3681933" y="9524"/>
                </a:lnTo>
                <a:lnTo>
                  <a:pt x="3681933" y="3351237"/>
                </a:lnTo>
                <a:lnTo>
                  <a:pt x="3677170" y="3351237"/>
                </a:lnTo>
                <a:lnTo>
                  <a:pt x="3672408" y="3356000"/>
                </a:lnTo>
                <a:close/>
              </a:path>
              <a:path w="3682365" h="3361054">
                <a:moveTo>
                  <a:pt x="3681933" y="9524"/>
                </a:moveTo>
                <a:lnTo>
                  <a:pt x="3677170" y="9524"/>
                </a:lnTo>
                <a:lnTo>
                  <a:pt x="3672408" y="4762"/>
                </a:lnTo>
                <a:lnTo>
                  <a:pt x="3681933" y="4762"/>
                </a:lnTo>
                <a:lnTo>
                  <a:pt x="3681933" y="9524"/>
                </a:lnTo>
                <a:close/>
              </a:path>
              <a:path w="3682365" h="3361054">
                <a:moveTo>
                  <a:pt x="9525" y="3356000"/>
                </a:moveTo>
                <a:lnTo>
                  <a:pt x="4762" y="3351237"/>
                </a:lnTo>
                <a:lnTo>
                  <a:pt x="9525" y="3351237"/>
                </a:lnTo>
                <a:lnTo>
                  <a:pt x="9525" y="3356000"/>
                </a:lnTo>
                <a:close/>
              </a:path>
              <a:path w="3682365" h="3361054">
                <a:moveTo>
                  <a:pt x="3672408" y="3356000"/>
                </a:moveTo>
                <a:lnTo>
                  <a:pt x="9525" y="3356000"/>
                </a:lnTo>
                <a:lnTo>
                  <a:pt x="9525" y="3351237"/>
                </a:lnTo>
                <a:lnTo>
                  <a:pt x="3672408" y="3351237"/>
                </a:lnTo>
                <a:lnTo>
                  <a:pt x="3672408" y="3356000"/>
                </a:lnTo>
                <a:close/>
              </a:path>
              <a:path w="3682365" h="3361054">
                <a:moveTo>
                  <a:pt x="3681933" y="3356000"/>
                </a:moveTo>
                <a:lnTo>
                  <a:pt x="3672408" y="3356000"/>
                </a:lnTo>
                <a:lnTo>
                  <a:pt x="3677170" y="3351237"/>
                </a:lnTo>
                <a:lnTo>
                  <a:pt x="3681933" y="3351237"/>
                </a:lnTo>
                <a:lnTo>
                  <a:pt x="3681933" y="3356000"/>
                </a:lnTo>
                <a:close/>
              </a:path>
            </a:pathLst>
          </a:custGeom>
          <a:solidFill>
            <a:srgbClr val="585858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 txBox="1">
            <a:spLocks noGrp="1"/>
          </p:cNvSpPr>
          <p:nvPr>
            <p:ph sz="half" idx="2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27330" marR="5080" indent="-214630" algn="just">
              <a:lnSpc>
                <a:spcPct val="150000"/>
              </a:lnSpc>
              <a:spcBef>
                <a:spcPts val="100"/>
              </a:spcBef>
              <a:buClr>
                <a:srgbClr val="C00000"/>
              </a:buClr>
              <a:buFont typeface="Wingdings" panose="05000000000000000000"/>
              <a:buChar char=""/>
              <a:tabLst>
                <a:tab pos="226695" algn="l"/>
              </a:tabLst>
            </a:pPr>
            <a:r>
              <a:rPr spc="30" dirty="0"/>
              <a:t>落实</a:t>
            </a:r>
            <a:r>
              <a:rPr spc="35" dirty="0"/>
              <a:t>安全生产责任制需要一个</a:t>
            </a:r>
            <a:r>
              <a:rPr spc="-10" dirty="0"/>
              <a:t>载 </a:t>
            </a:r>
            <a:r>
              <a:rPr spc="30" dirty="0"/>
              <a:t>体，</a:t>
            </a:r>
            <a:r>
              <a:rPr spc="35" dirty="0"/>
              <a:t>那就是“安全责任清单”</a:t>
            </a:r>
            <a:r>
              <a:rPr spc="-5" dirty="0"/>
              <a:t>或  </a:t>
            </a:r>
            <a:r>
              <a:rPr spc="30" dirty="0"/>
              <a:t>“安</a:t>
            </a:r>
            <a:r>
              <a:rPr spc="35" dirty="0"/>
              <a:t>全履职清单”。总之，就</a:t>
            </a:r>
            <a:r>
              <a:rPr spc="-10" dirty="0"/>
              <a:t>是 </a:t>
            </a:r>
            <a:r>
              <a:rPr spc="30" dirty="0"/>
              <a:t>各级</a:t>
            </a:r>
            <a:r>
              <a:rPr spc="35" dirty="0"/>
              <a:t>负有安全管理责任的管理</a:t>
            </a:r>
            <a:r>
              <a:rPr spc="-10" dirty="0"/>
              <a:t>人 </a:t>
            </a:r>
            <a:r>
              <a:rPr spc="30" dirty="0" err="1"/>
              <a:t>员，</a:t>
            </a:r>
            <a:r>
              <a:rPr spc="35" dirty="0" err="1"/>
              <a:t>把自己的安全职责和怎样</a:t>
            </a:r>
            <a:r>
              <a:rPr spc="-10" dirty="0" err="1"/>
              <a:t>管</a:t>
            </a:r>
            <a:r>
              <a:rPr spc="30" dirty="0" err="1"/>
              <a:t>控业</a:t>
            </a:r>
            <a:r>
              <a:rPr spc="35" dirty="0" err="1"/>
              <a:t>务安全风险转变为相应具</a:t>
            </a:r>
            <a:r>
              <a:rPr spc="-10" dirty="0" err="1"/>
              <a:t>体</a:t>
            </a:r>
            <a:r>
              <a:rPr spc="30" dirty="0" err="1"/>
              <a:t>的工</a:t>
            </a:r>
            <a:r>
              <a:rPr spc="35" dirty="0" err="1"/>
              <a:t>作清单，然后落实到对应</a:t>
            </a:r>
            <a:r>
              <a:rPr spc="-10" dirty="0" err="1"/>
              <a:t>的</a:t>
            </a:r>
            <a:r>
              <a:rPr dirty="0" err="1"/>
              <a:t>每个周期时间里</a:t>
            </a:r>
            <a:r>
              <a:rPr spc="-10" dirty="0"/>
              <a:t>。</a:t>
            </a:r>
            <a:endParaRPr spc="-10" dirty="0"/>
          </a:p>
        </p:txBody>
      </p:sp>
      <p:sp>
        <p:nvSpPr>
          <p:cNvPr id="8" name="object 8"/>
          <p:cNvSpPr/>
          <p:nvPr/>
        </p:nvSpPr>
        <p:spPr>
          <a:xfrm>
            <a:off x="4269828" y="1489925"/>
            <a:ext cx="4483735" cy="3339465"/>
          </a:xfrm>
          <a:custGeom>
            <a:avLst/>
            <a:gdLst/>
            <a:ahLst/>
            <a:cxnLst/>
            <a:rect l="l" t="t" r="r" b="b"/>
            <a:pathLst>
              <a:path w="4483734" h="3339465">
                <a:moveTo>
                  <a:pt x="4478629" y="3339147"/>
                </a:moveTo>
                <a:lnTo>
                  <a:pt x="4762" y="3339147"/>
                </a:lnTo>
                <a:lnTo>
                  <a:pt x="3301" y="3338918"/>
                </a:lnTo>
                <a:lnTo>
                  <a:pt x="1968" y="3338245"/>
                </a:lnTo>
                <a:lnTo>
                  <a:pt x="914" y="3337191"/>
                </a:lnTo>
                <a:lnTo>
                  <a:pt x="241" y="3335858"/>
                </a:lnTo>
                <a:lnTo>
                  <a:pt x="0" y="3334385"/>
                </a:lnTo>
                <a:lnTo>
                  <a:pt x="0" y="4762"/>
                </a:lnTo>
                <a:lnTo>
                  <a:pt x="4762" y="0"/>
                </a:lnTo>
                <a:lnTo>
                  <a:pt x="4478629" y="0"/>
                </a:lnTo>
                <a:lnTo>
                  <a:pt x="4483392" y="4762"/>
                </a:lnTo>
                <a:lnTo>
                  <a:pt x="9525" y="4762"/>
                </a:lnTo>
                <a:lnTo>
                  <a:pt x="4762" y="9524"/>
                </a:lnTo>
                <a:lnTo>
                  <a:pt x="9525" y="9524"/>
                </a:lnTo>
                <a:lnTo>
                  <a:pt x="9525" y="3329622"/>
                </a:lnTo>
                <a:lnTo>
                  <a:pt x="4762" y="3329622"/>
                </a:lnTo>
                <a:lnTo>
                  <a:pt x="9525" y="3334385"/>
                </a:lnTo>
                <a:lnTo>
                  <a:pt x="4483392" y="3334385"/>
                </a:lnTo>
                <a:lnTo>
                  <a:pt x="4483163" y="3335858"/>
                </a:lnTo>
                <a:lnTo>
                  <a:pt x="4482490" y="3337191"/>
                </a:lnTo>
                <a:lnTo>
                  <a:pt x="4481436" y="3338245"/>
                </a:lnTo>
                <a:lnTo>
                  <a:pt x="4480102" y="3338918"/>
                </a:lnTo>
                <a:lnTo>
                  <a:pt x="4478629" y="3339147"/>
                </a:lnTo>
                <a:close/>
              </a:path>
              <a:path w="4483734" h="3339465">
                <a:moveTo>
                  <a:pt x="9525" y="9524"/>
                </a:moveTo>
                <a:lnTo>
                  <a:pt x="4762" y="9524"/>
                </a:lnTo>
                <a:lnTo>
                  <a:pt x="9525" y="4762"/>
                </a:lnTo>
                <a:lnTo>
                  <a:pt x="9525" y="9524"/>
                </a:lnTo>
                <a:close/>
              </a:path>
              <a:path w="4483734" h="3339465">
                <a:moveTo>
                  <a:pt x="4473867" y="9524"/>
                </a:moveTo>
                <a:lnTo>
                  <a:pt x="9525" y="9524"/>
                </a:lnTo>
                <a:lnTo>
                  <a:pt x="9525" y="4762"/>
                </a:lnTo>
                <a:lnTo>
                  <a:pt x="4473867" y="4762"/>
                </a:lnTo>
                <a:lnTo>
                  <a:pt x="4473867" y="9524"/>
                </a:lnTo>
                <a:close/>
              </a:path>
              <a:path w="4483734" h="3339465">
                <a:moveTo>
                  <a:pt x="4473867" y="3334385"/>
                </a:moveTo>
                <a:lnTo>
                  <a:pt x="4473867" y="4762"/>
                </a:lnTo>
                <a:lnTo>
                  <a:pt x="4478629" y="9524"/>
                </a:lnTo>
                <a:lnTo>
                  <a:pt x="4483392" y="9524"/>
                </a:lnTo>
                <a:lnTo>
                  <a:pt x="4483392" y="3329622"/>
                </a:lnTo>
                <a:lnTo>
                  <a:pt x="4478629" y="3329622"/>
                </a:lnTo>
                <a:lnTo>
                  <a:pt x="4473867" y="3334385"/>
                </a:lnTo>
                <a:close/>
              </a:path>
              <a:path w="4483734" h="3339465">
                <a:moveTo>
                  <a:pt x="4483392" y="9524"/>
                </a:moveTo>
                <a:lnTo>
                  <a:pt x="4478629" y="9524"/>
                </a:lnTo>
                <a:lnTo>
                  <a:pt x="4473867" y="4762"/>
                </a:lnTo>
                <a:lnTo>
                  <a:pt x="4483392" y="4762"/>
                </a:lnTo>
                <a:lnTo>
                  <a:pt x="4483392" y="9524"/>
                </a:lnTo>
                <a:close/>
              </a:path>
              <a:path w="4483734" h="3339465">
                <a:moveTo>
                  <a:pt x="9525" y="3334385"/>
                </a:moveTo>
                <a:lnTo>
                  <a:pt x="4762" y="3329622"/>
                </a:lnTo>
                <a:lnTo>
                  <a:pt x="9525" y="3329622"/>
                </a:lnTo>
                <a:lnTo>
                  <a:pt x="9525" y="3334385"/>
                </a:lnTo>
                <a:close/>
              </a:path>
              <a:path w="4483734" h="3339465">
                <a:moveTo>
                  <a:pt x="4473867" y="3334385"/>
                </a:moveTo>
                <a:lnTo>
                  <a:pt x="9525" y="3334385"/>
                </a:lnTo>
                <a:lnTo>
                  <a:pt x="9525" y="3329622"/>
                </a:lnTo>
                <a:lnTo>
                  <a:pt x="4473867" y="3329622"/>
                </a:lnTo>
                <a:lnTo>
                  <a:pt x="4473867" y="3334385"/>
                </a:lnTo>
                <a:close/>
              </a:path>
              <a:path w="4483734" h="3339465">
                <a:moveTo>
                  <a:pt x="4483392" y="3334385"/>
                </a:moveTo>
                <a:lnTo>
                  <a:pt x="4473867" y="3334385"/>
                </a:lnTo>
                <a:lnTo>
                  <a:pt x="4478629" y="3329622"/>
                </a:lnTo>
                <a:lnTo>
                  <a:pt x="4483392" y="3329622"/>
                </a:lnTo>
                <a:lnTo>
                  <a:pt x="4483392" y="3334385"/>
                </a:lnTo>
                <a:close/>
              </a:path>
            </a:pathLst>
          </a:custGeom>
          <a:solidFill>
            <a:srgbClr val="585858"/>
          </a:solidFill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 txBox="1"/>
          <p:nvPr/>
        </p:nvSpPr>
        <p:spPr>
          <a:xfrm>
            <a:off x="4353343" y="1043609"/>
            <a:ext cx="4317365" cy="380296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08280">
              <a:lnSpc>
                <a:spcPct val="100000"/>
              </a:lnSpc>
              <a:spcBef>
                <a:spcPts val="95"/>
              </a:spcBef>
            </a:pPr>
            <a:r>
              <a:rPr sz="1600" b="1" dirty="0">
                <a:solidFill>
                  <a:srgbClr val="C0000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设计并用好“安全履职清单”这个工</a:t>
            </a:r>
            <a:r>
              <a:rPr sz="1600" b="1" spc="-15" dirty="0">
                <a:solidFill>
                  <a:srgbClr val="C0000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具</a:t>
            </a:r>
            <a:endParaRPr sz="1600" dirty="0"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>
              <a:lnSpc>
                <a:spcPct val="100000"/>
              </a:lnSpc>
              <a:spcBef>
                <a:spcPts val="10"/>
              </a:spcBef>
            </a:pPr>
            <a:endParaRPr sz="2200" dirty="0"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 marL="226695" indent="-214630">
              <a:lnSpc>
                <a:spcPct val="100000"/>
              </a:lnSpc>
              <a:buClr>
                <a:srgbClr val="C00000"/>
              </a:buClr>
              <a:buFont typeface="Wingdings" panose="05000000000000000000"/>
              <a:buChar char=""/>
              <a:tabLst>
                <a:tab pos="226695" algn="l"/>
              </a:tabLst>
            </a:pPr>
            <a:r>
              <a:rPr sz="2000" b="1" dirty="0">
                <a:solidFill>
                  <a:srgbClr val="006FC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设计好，规划好</a:t>
            </a:r>
            <a:r>
              <a:rPr sz="2000" b="1" spc="-5" dirty="0">
                <a:solidFill>
                  <a:srgbClr val="006FC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。</a:t>
            </a:r>
            <a:endParaRPr sz="2000" dirty="0"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 marL="12700" marR="5080" algn="just">
              <a:lnSpc>
                <a:spcPts val="3660"/>
              </a:lnSpc>
              <a:spcBef>
                <a:spcPts val="360"/>
              </a:spcBef>
            </a:pPr>
            <a:r>
              <a:rPr sz="1500" b="1" dirty="0">
                <a:solidFill>
                  <a:srgbClr val="C0000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策划环节，要按</a:t>
            </a:r>
            <a:r>
              <a:rPr sz="1500" b="1" spc="-5" dirty="0">
                <a:solidFill>
                  <a:srgbClr val="C0000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照</a:t>
            </a:r>
            <a:r>
              <a:rPr sz="1500" b="1" dirty="0">
                <a:solidFill>
                  <a:srgbClr val="C0000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“工作全覆盖、责任不留白</a:t>
            </a:r>
            <a:r>
              <a:rPr sz="1500" b="1" spc="-10" dirty="0">
                <a:solidFill>
                  <a:srgbClr val="C0000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、 </a:t>
            </a:r>
            <a:r>
              <a:rPr sz="1500" b="1" spc="80" dirty="0">
                <a:solidFill>
                  <a:srgbClr val="C0000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权利不交叉、</a:t>
            </a:r>
            <a:r>
              <a:rPr sz="1500" b="1" spc="85" dirty="0">
                <a:solidFill>
                  <a:srgbClr val="C0000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人员不遗漏、责权利统一</a:t>
            </a:r>
            <a:r>
              <a:rPr sz="1500" b="1" spc="80" dirty="0">
                <a:solidFill>
                  <a:srgbClr val="C0000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”</a:t>
            </a:r>
            <a:r>
              <a:rPr sz="1500" b="1" spc="85" dirty="0">
                <a:solidFill>
                  <a:srgbClr val="C0000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的</a:t>
            </a:r>
            <a:r>
              <a:rPr sz="1500" b="1" spc="-15" dirty="0">
                <a:solidFill>
                  <a:srgbClr val="C0000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原</a:t>
            </a:r>
            <a:r>
              <a:rPr sz="1500" b="1" spc="80" dirty="0">
                <a:solidFill>
                  <a:srgbClr val="C0000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则</a:t>
            </a:r>
            <a:r>
              <a:rPr sz="1500" b="1" spc="75" dirty="0">
                <a:solidFill>
                  <a:srgbClr val="C0000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。</a:t>
            </a:r>
            <a:r>
              <a:rPr sz="1500" b="1" spc="80" dirty="0">
                <a:solidFill>
                  <a:srgbClr val="333333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在设计责</a:t>
            </a:r>
            <a:r>
              <a:rPr sz="1500" b="1" spc="85" dirty="0">
                <a:solidFill>
                  <a:srgbClr val="333333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任清单的时候，使用表格式的</a:t>
            </a:r>
            <a:r>
              <a:rPr sz="1500" b="1" spc="-15" dirty="0">
                <a:solidFill>
                  <a:srgbClr val="333333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清</a:t>
            </a:r>
            <a:r>
              <a:rPr sz="1500" b="1" spc="80" dirty="0">
                <a:solidFill>
                  <a:srgbClr val="333333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单，列举清楚</a:t>
            </a:r>
            <a:r>
              <a:rPr sz="1500" b="1" spc="85" dirty="0">
                <a:solidFill>
                  <a:srgbClr val="333333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岗位责任及对应的具体工作，</a:t>
            </a:r>
            <a:r>
              <a:rPr sz="1500" b="1" spc="-10" dirty="0">
                <a:solidFill>
                  <a:srgbClr val="333333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完</a:t>
            </a:r>
            <a:r>
              <a:rPr sz="1500" b="1" spc="80" dirty="0">
                <a:solidFill>
                  <a:srgbClr val="333333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成工作的具体</a:t>
            </a:r>
            <a:r>
              <a:rPr sz="1500" b="1" spc="85" dirty="0">
                <a:solidFill>
                  <a:srgbClr val="333333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周期或频次，要明确工作完成</a:t>
            </a:r>
            <a:r>
              <a:rPr sz="1500" b="1" spc="-10" dirty="0">
                <a:solidFill>
                  <a:srgbClr val="333333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标</a:t>
            </a:r>
            <a:r>
              <a:rPr sz="1500" b="1" spc="80" dirty="0">
                <a:solidFill>
                  <a:srgbClr val="333333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准以及完不成</a:t>
            </a:r>
            <a:r>
              <a:rPr sz="1500" b="1" spc="85" dirty="0">
                <a:solidFill>
                  <a:srgbClr val="333333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的考核标准，要明确工作履职</a:t>
            </a:r>
            <a:r>
              <a:rPr sz="1500" b="1" spc="-15" dirty="0">
                <a:solidFill>
                  <a:srgbClr val="333333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痕</a:t>
            </a:r>
            <a:r>
              <a:rPr lang="zh-CN" altLang="en-US" sz="1500" b="1" dirty="0">
                <a:solidFill>
                  <a:srgbClr val="333333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迹的要求等等</a:t>
            </a:r>
            <a:r>
              <a:rPr lang="zh-CN" altLang="en-US" sz="1500" b="1" spc="-15" dirty="0">
                <a:solidFill>
                  <a:srgbClr val="333333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。</a:t>
            </a:r>
            <a:endParaRPr lang="zh-CN" altLang="en-US" sz="1500" dirty="0">
              <a:latin typeface="宋体" panose="02010600030101010101" pitchFamily="2" charset="-122"/>
              <a:cs typeface="宋体" panose="02010600030101010101" pitchFamily="2" charset="-122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blipFill>
            <a:blip r:embed="rId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390779" y="838796"/>
            <a:ext cx="8310880" cy="4090035"/>
          </a:xfrm>
          <a:custGeom>
            <a:avLst/>
            <a:gdLst/>
            <a:ahLst/>
            <a:cxnLst/>
            <a:rect l="l" t="t" r="r" b="b"/>
            <a:pathLst>
              <a:path w="8310880" h="4090035">
                <a:moveTo>
                  <a:pt x="8306003" y="4089425"/>
                </a:moveTo>
                <a:lnTo>
                  <a:pt x="4762" y="4089425"/>
                </a:lnTo>
                <a:lnTo>
                  <a:pt x="3289" y="4089184"/>
                </a:lnTo>
                <a:lnTo>
                  <a:pt x="1955" y="4088510"/>
                </a:lnTo>
                <a:lnTo>
                  <a:pt x="901" y="4087456"/>
                </a:lnTo>
                <a:lnTo>
                  <a:pt x="228" y="4086136"/>
                </a:lnTo>
                <a:lnTo>
                  <a:pt x="0" y="4084662"/>
                </a:lnTo>
                <a:lnTo>
                  <a:pt x="0" y="4762"/>
                </a:lnTo>
                <a:lnTo>
                  <a:pt x="4762" y="0"/>
                </a:lnTo>
                <a:lnTo>
                  <a:pt x="8306003" y="0"/>
                </a:lnTo>
                <a:lnTo>
                  <a:pt x="8310765" y="4762"/>
                </a:lnTo>
                <a:lnTo>
                  <a:pt x="9525" y="4762"/>
                </a:lnTo>
                <a:lnTo>
                  <a:pt x="4762" y="9524"/>
                </a:lnTo>
                <a:lnTo>
                  <a:pt x="9525" y="9524"/>
                </a:lnTo>
                <a:lnTo>
                  <a:pt x="9525" y="4079900"/>
                </a:lnTo>
                <a:lnTo>
                  <a:pt x="4762" y="4079900"/>
                </a:lnTo>
                <a:lnTo>
                  <a:pt x="9525" y="4084662"/>
                </a:lnTo>
                <a:lnTo>
                  <a:pt x="8310765" y="4084662"/>
                </a:lnTo>
                <a:lnTo>
                  <a:pt x="8310537" y="4086136"/>
                </a:lnTo>
                <a:lnTo>
                  <a:pt x="8309864" y="4087456"/>
                </a:lnTo>
                <a:lnTo>
                  <a:pt x="8308809" y="4088510"/>
                </a:lnTo>
                <a:lnTo>
                  <a:pt x="8307476" y="4089184"/>
                </a:lnTo>
                <a:lnTo>
                  <a:pt x="8306003" y="4089425"/>
                </a:lnTo>
                <a:close/>
              </a:path>
              <a:path w="8310880" h="4090035">
                <a:moveTo>
                  <a:pt x="9525" y="9524"/>
                </a:moveTo>
                <a:lnTo>
                  <a:pt x="4762" y="9524"/>
                </a:lnTo>
                <a:lnTo>
                  <a:pt x="9525" y="4762"/>
                </a:lnTo>
                <a:lnTo>
                  <a:pt x="9525" y="9524"/>
                </a:lnTo>
                <a:close/>
              </a:path>
              <a:path w="8310880" h="4090035">
                <a:moveTo>
                  <a:pt x="8301240" y="9524"/>
                </a:moveTo>
                <a:lnTo>
                  <a:pt x="9525" y="9524"/>
                </a:lnTo>
                <a:lnTo>
                  <a:pt x="9525" y="4762"/>
                </a:lnTo>
                <a:lnTo>
                  <a:pt x="8301240" y="4762"/>
                </a:lnTo>
                <a:lnTo>
                  <a:pt x="8301240" y="9524"/>
                </a:lnTo>
                <a:close/>
              </a:path>
              <a:path w="8310880" h="4090035">
                <a:moveTo>
                  <a:pt x="8301240" y="4084662"/>
                </a:moveTo>
                <a:lnTo>
                  <a:pt x="8301240" y="4762"/>
                </a:lnTo>
                <a:lnTo>
                  <a:pt x="8306003" y="9524"/>
                </a:lnTo>
                <a:lnTo>
                  <a:pt x="8310765" y="9524"/>
                </a:lnTo>
                <a:lnTo>
                  <a:pt x="8310765" y="4079900"/>
                </a:lnTo>
                <a:lnTo>
                  <a:pt x="8306003" y="4079900"/>
                </a:lnTo>
                <a:lnTo>
                  <a:pt x="8301240" y="4084662"/>
                </a:lnTo>
                <a:close/>
              </a:path>
              <a:path w="8310880" h="4090035">
                <a:moveTo>
                  <a:pt x="8310765" y="9524"/>
                </a:moveTo>
                <a:lnTo>
                  <a:pt x="8306003" y="9524"/>
                </a:lnTo>
                <a:lnTo>
                  <a:pt x="8301240" y="4762"/>
                </a:lnTo>
                <a:lnTo>
                  <a:pt x="8310765" y="4762"/>
                </a:lnTo>
                <a:lnTo>
                  <a:pt x="8310765" y="9524"/>
                </a:lnTo>
                <a:close/>
              </a:path>
              <a:path w="8310880" h="4090035">
                <a:moveTo>
                  <a:pt x="9525" y="4084662"/>
                </a:moveTo>
                <a:lnTo>
                  <a:pt x="4762" y="4079900"/>
                </a:lnTo>
                <a:lnTo>
                  <a:pt x="9525" y="4079900"/>
                </a:lnTo>
                <a:lnTo>
                  <a:pt x="9525" y="4084662"/>
                </a:lnTo>
                <a:close/>
              </a:path>
              <a:path w="8310880" h="4090035">
                <a:moveTo>
                  <a:pt x="8301240" y="4084662"/>
                </a:moveTo>
                <a:lnTo>
                  <a:pt x="9525" y="4084662"/>
                </a:lnTo>
                <a:lnTo>
                  <a:pt x="9525" y="4079900"/>
                </a:lnTo>
                <a:lnTo>
                  <a:pt x="8301240" y="4079900"/>
                </a:lnTo>
                <a:lnTo>
                  <a:pt x="8301240" y="4084662"/>
                </a:lnTo>
                <a:close/>
              </a:path>
              <a:path w="8310880" h="4090035">
                <a:moveTo>
                  <a:pt x="8310765" y="4084662"/>
                </a:moveTo>
                <a:lnTo>
                  <a:pt x="8301240" y="4084662"/>
                </a:lnTo>
                <a:lnTo>
                  <a:pt x="8306003" y="4079900"/>
                </a:lnTo>
                <a:lnTo>
                  <a:pt x="8310765" y="4079900"/>
                </a:lnTo>
                <a:lnTo>
                  <a:pt x="8310765" y="4084662"/>
                </a:lnTo>
                <a:close/>
              </a:path>
            </a:pathLst>
          </a:custGeom>
          <a:solidFill>
            <a:srgbClr val="585858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3085401" y="838479"/>
            <a:ext cx="3244850" cy="11226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822325" marR="5080" indent="-809625">
              <a:lnSpc>
                <a:spcPct val="150000"/>
              </a:lnSpc>
              <a:spcBef>
                <a:spcPts val="100"/>
              </a:spcBef>
            </a:pPr>
            <a:r>
              <a:rPr sz="2400" spc="150" dirty="0">
                <a:solidFill>
                  <a:srgbClr val="404040"/>
                </a:solidFill>
              </a:rPr>
              <a:t>中华人民共和国主席</a:t>
            </a:r>
            <a:r>
              <a:rPr sz="2400" dirty="0">
                <a:solidFill>
                  <a:srgbClr val="404040"/>
                </a:solidFill>
              </a:rPr>
              <a:t>令 </a:t>
            </a:r>
            <a:r>
              <a:rPr sz="2400" spc="150" dirty="0">
                <a:solidFill>
                  <a:srgbClr val="404040"/>
                </a:solidFill>
              </a:rPr>
              <a:t>第八十八</a:t>
            </a:r>
            <a:r>
              <a:rPr sz="2400" dirty="0">
                <a:solidFill>
                  <a:srgbClr val="404040"/>
                </a:solidFill>
              </a:rPr>
              <a:t>号</a:t>
            </a:r>
            <a:endParaRPr sz="2400"/>
          </a:p>
        </p:txBody>
      </p:sp>
      <p:sp>
        <p:nvSpPr>
          <p:cNvPr id="5" name="object 5"/>
          <p:cNvSpPr txBox="1"/>
          <p:nvPr/>
        </p:nvSpPr>
        <p:spPr>
          <a:xfrm>
            <a:off x="474281" y="2144039"/>
            <a:ext cx="8227059" cy="2334260"/>
          </a:xfrm>
          <a:prstGeom prst="rect">
            <a:avLst/>
          </a:prstGeom>
        </p:spPr>
        <p:txBody>
          <a:bodyPr vert="horz" wrap="square" lIns="0" tIns="149860" rIns="0" bIns="0" rtlCol="0">
            <a:spAutoFit/>
          </a:bodyPr>
          <a:lstStyle/>
          <a:p>
            <a:pPr marL="355600">
              <a:lnSpc>
                <a:spcPct val="100000"/>
              </a:lnSpc>
              <a:spcBef>
                <a:spcPts val="1180"/>
              </a:spcBef>
            </a:pPr>
            <a:r>
              <a:rPr sz="1800" b="1" spc="165" dirty="0">
                <a:solidFill>
                  <a:srgbClr val="40404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《全国人民代表大会常务委员会关于修改＜中华人民共和国安全</a:t>
            </a:r>
            <a:r>
              <a:rPr sz="1800" b="1" spc="170" dirty="0">
                <a:solidFill>
                  <a:srgbClr val="40404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生产</a:t>
            </a:r>
            <a:r>
              <a:rPr sz="1800" b="1" spc="-10" dirty="0">
                <a:solidFill>
                  <a:srgbClr val="40404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法</a:t>
            </a:r>
            <a:endParaRPr sz="1800"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 marL="12700" marR="5080">
              <a:lnSpc>
                <a:spcPct val="150000"/>
              </a:lnSpc>
            </a:pPr>
            <a:r>
              <a:rPr sz="1800" b="1" spc="185" dirty="0">
                <a:solidFill>
                  <a:srgbClr val="40404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＞的决定》已由中</a:t>
            </a:r>
            <a:r>
              <a:rPr sz="1800" b="1" spc="190" dirty="0">
                <a:solidFill>
                  <a:srgbClr val="40404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华人民共和国第十三届全国人民代表大会常务委员会</a:t>
            </a:r>
            <a:r>
              <a:rPr sz="1800" b="1" spc="-10" dirty="0">
                <a:solidFill>
                  <a:srgbClr val="40404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第 </a:t>
            </a:r>
            <a:r>
              <a:rPr sz="1800" b="1" spc="150" dirty="0">
                <a:solidFill>
                  <a:srgbClr val="40404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二十九次会议于2021年6月10日通过</a:t>
            </a:r>
            <a:r>
              <a:rPr sz="1800" b="1" spc="-10" dirty="0">
                <a:solidFill>
                  <a:srgbClr val="40404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，</a:t>
            </a:r>
            <a:r>
              <a:rPr sz="1800" b="1" spc="-745" dirty="0">
                <a:solidFill>
                  <a:srgbClr val="40404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 </a:t>
            </a:r>
            <a:r>
              <a:rPr sz="1800" b="1" spc="150" dirty="0">
                <a:solidFill>
                  <a:srgbClr val="40404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现予公布</a:t>
            </a:r>
            <a:r>
              <a:rPr sz="1800" b="1" spc="-10" dirty="0">
                <a:solidFill>
                  <a:srgbClr val="40404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，</a:t>
            </a:r>
            <a:r>
              <a:rPr sz="1800" b="1" spc="-740" dirty="0">
                <a:solidFill>
                  <a:srgbClr val="40404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 </a:t>
            </a:r>
            <a:r>
              <a:rPr sz="1800" b="1" spc="150" dirty="0">
                <a:solidFill>
                  <a:srgbClr val="40404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自2021年9月1日起施行</a:t>
            </a:r>
            <a:r>
              <a:rPr sz="1800" b="1" spc="-10" dirty="0">
                <a:solidFill>
                  <a:srgbClr val="40404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。</a:t>
            </a:r>
            <a:endParaRPr sz="1800"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>
              <a:lnSpc>
                <a:spcPct val="100000"/>
              </a:lnSpc>
              <a:spcBef>
                <a:spcPts val="55"/>
              </a:spcBef>
            </a:pPr>
            <a:endParaRPr sz="2350"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 marL="238125" algn="ctr">
              <a:lnSpc>
                <a:spcPct val="100000"/>
              </a:lnSpc>
              <a:spcBef>
                <a:spcPts val="5"/>
              </a:spcBef>
            </a:pPr>
            <a:r>
              <a:rPr sz="1800" b="1" spc="150" dirty="0">
                <a:solidFill>
                  <a:srgbClr val="40404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                            中华人民共和国主席</a:t>
            </a:r>
            <a:r>
              <a:rPr sz="1800" b="1" spc="150" dirty="0">
                <a:solidFill>
                  <a:srgbClr val="404040"/>
                </a:solidFill>
                <a:latin typeface="Arial" panose="020B0604020202020204"/>
                <a:cs typeface="Arial" panose="020B0604020202020204"/>
              </a:rPr>
              <a:t>  </a:t>
            </a:r>
            <a:r>
              <a:rPr sz="1800" b="1" spc="150" dirty="0">
                <a:solidFill>
                  <a:srgbClr val="40404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习近</a:t>
            </a:r>
            <a:r>
              <a:rPr sz="1800" b="1" spc="-10" dirty="0">
                <a:solidFill>
                  <a:srgbClr val="40404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平</a:t>
            </a:r>
            <a:endParaRPr sz="1800"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 marL="238125" algn="ctr">
              <a:lnSpc>
                <a:spcPct val="100000"/>
              </a:lnSpc>
              <a:spcBef>
                <a:spcPts val="1070"/>
              </a:spcBef>
            </a:pPr>
            <a:r>
              <a:rPr sz="1800" b="1" spc="150" dirty="0">
                <a:solidFill>
                  <a:srgbClr val="40404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                            2021年6月10</a:t>
            </a:r>
            <a:r>
              <a:rPr sz="1800" b="1" spc="-10" dirty="0">
                <a:solidFill>
                  <a:srgbClr val="40404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日</a:t>
            </a:r>
            <a:endParaRPr sz="1800">
              <a:latin typeface="宋体" panose="02010600030101010101" pitchFamily="2" charset="-122"/>
              <a:cs typeface="宋体" panose="02010600030101010101" pitchFamily="2" charset="-122"/>
            </a:endParaRP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3995928" y="987577"/>
            <a:ext cx="4690110" cy="0"/>
          </a:xfrm>
          <a:custGeom>
            <a:avLst/>
            <a:gdLst/>
            <a:ahLst/>
            <a:cxnLst/>
            <a:rect l="l" t="t" r="r" b="b"/>
            <a:pathLst>
              <a:path w="4690109">
                <a:moveTo>
                  <a:pt x="0" y="0"/>
                </a:moveTo>
                <a:lnTo>
                  <a:pt x="4689894" y="0"/>
                </a:lnTo>
              </a:path>
            </a:pathLst>
          </a:custGeom>
          <a:ln w="9525">
            <a:solidFill>
              <a:srgbClr val="BEBEBE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323088" y="699516"/>
            <a:ext cx="3672840" cy="591820"/>
          </a:xfrm>
          <a:custGeom>
            <a:avLst/>
            <a:gdLst/>
            <a:ahLst/>
            <a:cxnLst/>
            <a:rect l="l" t="t" r="r" b="b"/>
            <a:pathLst>
              <a:path w="3672840" h="591819">
                <a:moveTo>
                  <a:pt x="0" y="0"/>
                </a:moveTo>
                <a:lnTo>
                  <a:pt x="3672840" y="0"/>
                </a:lnTo>
                <a:lnTo>
                  <a:pt x="3672840" y="591312"/>
                </a:lnTo>
                <a:lnTo>
                  <a:pt x="0" y="591312"/>
                </a:lnTo>
                <a:lnTo>
                  <a:pt x="0" y="0"/>
                </a:lnTo>
                <a:close/>
              </a:path>
            </a:pathLst>
          </a:custGeom>
          <a:solidFill>
            <a:srgbClr val="006FC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 txBox="1"/>
          <p:nvPr/>
        </p:nvSpPr>
        <p:spPr>
          <a:xfrm>
            <a:off x="323088" y="830351"/>
            <a:ext cx="367284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16230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solidFill>
                  <a:srgbClr val="FFFFFF"/>
                </a:solidFill>
                <a:latin typeface="微软雅黑" panose="020B0503020204020204" charset="-122"/>
                <a:cs typeface="微软雅黑" panose="020B0503020204020204" charset="-122"/>
              </a:rPr>
              <a:t>三、</a:t>
            </a:r>
            <a:r>
              <a:rPr sz="1800" b="1" spc="-25" dirty="0">
                <a:solidFill>
                  <a:srgbClr val="FFFFFF"/>
                </a:solidFill>
                <a:latin typeface="微软雅黑" panose="020B0503020204020204" charset="-122"/>
                <a:cs typeface="微软雅黑" panose="020B0503020204020204" charset="-122"/>
              </a:rPr>
              <a:t> </a:t>
            </a:r>
            <a:r>
              <a:rPr sz="1800" b="1" dirty="0">
                <a:solidFill>
                  <a:srgbClr val="FFFFFF"/>
                </a:solidFill>
                <a:latin typeface="微软雅黑" panose="020B0503020204020204" charset="-122"/>
                <a:cs typeface="微软雅黑" panose="020B0503020204020204" charset="-122"/>
              </a:rPr>
              <a:t>怎样做到「尽职免责」？</a:t>
            </a:r>
            <a:endParaRPr sz="1800">
              <a:latin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3683508" y="941832"/>
            <a:ext cx="312420" cy="106680"/>
          </a:xfrm>
          <a:custGeom>
            <a:avLst/>
            <a:gdLst/>
            <a:ahLst/>
            <a:cxnLst/>
            <a:rect l="l" t="t" r="r" b="b"/>
            <a:pathLst>
              <a:path w="312420" h="106680">
                <a:moveTo>
                  <a:pt x="312419" y="106680"/>
                </a:moveTo>
                <a:lnTo>
                  <a:pt x="0" y="53340"/>
                </a:lnTo>
                <a:lnTo>
                  <a:pt x="312419" y="0"/>
                </a:lnTo>
                <a:lnTo>
                  <a:pt x="312419" y="10668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 txBox="1"/>
          <p:nvPr/>
        </p:nvSpPr>
        <p:spPr>
          <a:xfrm>
            <a:off x="4855705" y="677849"/>
            <a:ext cx="2886075" cy="26860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b="1" dirty="0">
                <a:solidFill>
                  <a:srgbClr val="40404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「尽职免责」的方式及应用案</a:t>
            </a:r>
            <a:r>
              <a:rPr sz="1600" b="1" spc="-15" dirty="0">
                <a:solidFill>
                  <a:srgbClr val="40404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例</a:t>
            </a:r>
            <a:endParaRPr sz="1600">
              <a:latin typeface="宋体" panose="02010600030101010101" pitchFamily="2" charset="-122"/>
              <a:cs typeface="宋体" panose="02010600030101010101" pitchFamily="2" charset="-122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4549000" y="1043609"/>
            <a:ext cx="3499485" cy="26860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b="1" dirty="0">
                <a:solidFill>
                  <a:srgbClr val="C0000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设计并用好“安全履职清单”这个工</a:t>
            </a:r>
            <a:r>
              <a:rPr sz="1600" b="1" spc="-15" dirty="0">
                <a:solidFill>
                  <a:srgbClr val="C0000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具</a:t>
            </a:r>
            <a:endParaRPr sz="1600">
              <a:latin typeface="宋体" panose="02010600030101010101" pitchFamily="2" charset="-122"/>
              <a:cs typeface="宋体" panose="02010600030101010101" pitchFamily="2" charset="-122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7740395" y="281940"/>
            <a:ext cx="1191895" cy="457200"/>
          </a:xfrm>
          <a:custGeom>
            <a:avLst/>
            <a:gdLst/>
            <a:ahLst/>
            <a:cxnLst/>
            <a:rect l="l" t="t" r="r" b="b"/>
            <a:pathLst>
              <a:path w="1191895" h="457200">
                <a:moveTo>
                  <a:pt x="1077468" y="457200"/>
                </a:moveTo>
                <a:lnTo>
                  <a:pt x="114300" y="457200"/>
                </a:lnTo>
                <a:lnTo>
                  <a:pt x="0" y="228600"/>
                </a:lnTo>
                <a:lnTo>
                  <a:pt x="114300" y="0"/>
                </a:lnTo>
                <a:lnTo>
                  <a:pt x="1077468" y="0"/>
                </a:lnTo>
                <a:lnTo>
                  <a:pt x="1191768" y="228600"/>
                </a:lnTo>
                <a:lnTo>
                  <a:pt x="1077468" y="457200"/>
                </a:lnTo>
                <a:close/>
              </a:path>
            </a:pathLst>
          </a:custGeom>
          <a:solidFill>
            <a:srgbClr val="C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 txBox="1"/>
          <p:nvPr/>
        </p:nvSpPr>
        <p:spPr>
          <a:xfrm>
            <a:off x="7978076" y="348322"/>
            <a:ext cx="71501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solidFill>
                  <a:srgbClr val="FFFFFF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案例-</a:t>
            </a:r>
            <a:r>
              <a:rPr sz="1800" b="1" spc="-10" dirty="0">
                <a:solidFill>
                  <a:srgbClr val="FFFFFF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2</a:t>
            </a:r>
            <a:endParaRPr sz="1800">
              <a:latin typeface="宋体" panose="02010600030101010101" pitchFamily="2" charset="-122"/>
              <a:cs typeface="宋体" panose="02010600030101010101" pitchFamily="2" charset="-122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88823" y="1273505"/>
            <a:ext cx="3043237" cy="3869994"/>
          </a:xfrm>
          <a:prstGeom prst="rect">
            <a:avLst/>
          </a:prstGeom>
          <a:blipFill>
            <a:blip r:embed="rId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1" name="object 11"/>
          <p:cNvSpPr/>
          <p:nvPr/>
        </p:nvSpPr>
        <p:spPr>
          <a:xfrm>
            <a:off x="3308057" y="1287030"/>
            <a:ext cx="5835942" cy="385646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2" name="object 12"/>
          <p:cNvSpPr/>
          <p:nvPr/>
        </p:nvSpPr>
        <p:spPr>
          <a:xfrm>
            <a:off x="2839910" y="1273505"/>
            <a:ext cx="6304089" cy="386999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3" name="object 13"/>
          <p:cNvSpPr/>
          <p:nvPr/>
        </p:nvSpPr>
        <p:spPr>
          <a:xfrm>
            <a:off x="3002279" y="1952244"/>
            <a:ext cx="5903976" cy="2993136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3995928" y="987577"/>
            <a:ext cx="4690110" cy="0"/>
          </a:xfrm>
          <a:custGeom>
            <a:avLst/>
            <a:gdLst/>
            <a:ahLst/>
            <a:cxnLst/>
            <a:rect l="l" t="t" r="r" b="b"/>
            <a:pathLst>
              <a:path w="4690109">
                <a:moveTo>
                  <a:pt x="0" y="0"/>
                </a:moveTo>
                <a:lnTo>
                  <a:pt x="4689894" y="0"/>
                </a:lnTo>
              </a:path>
            </a:pathLst>
          </a:custGeom>
          <a:ln w="9525">
            <a:solidFill>
              <a:srgbClr val="BEBEBE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323088" y="699516"/>
            <a:ext cx="3672840" cy="591820"/>
          </a:xfrm>
          <a:custGeom>
            <a:avLst/>
            <a:gdLst/>
            <a:ahLst/>
            <a:cxnLst/>
            <a:rect l="l" t="t" r="r" b="b"/>
            <a:pathLst>
              <a:path w="3672840" h="591819">
                <a:moveTo>
                  <a:pt x="0" y="0"/>
                </a:moveTo>
                <a:lnTo>
                  <a:pt x="3672840" y="0"/>
                </a:lnTo>
                <a:lnTo>
                  <a:pt x="3672840" y="591312"/>
                </a:lnTo>
                <a:lnTo>
                  <a:pt x="0" y="591312"/>
                </a:lnTo>
                <a:lnTo>
                  <a:pt x="0" y="0"/>
                </a:lnTo>
                <a:close/>
              </a:path>
            </a:pathLst>
          </a:custGeom>
          <a:solidFill>
            <a:srgbClr val="006FC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323088" y="830351"/>
            <a:ext cx="367284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16230">
              <a:lnSpc>
                <a:spcPct val="100000"/>
              </a:lnSpc>
              <a:spcBef>
                <a:spcPts val="100"/>
              </a:spcBef>
            </a:pPr>
            <a:r>
              <a:rPr dirty="0"/>
              <a:t>三、</a:t>
            </a:r>
            <a:r>
              <a:rPr spc="-25" dirty="0"/>
              <a:t> </a:t>
            </a:r>
            <a:r>
              <a:rPr dirty="0"/>
              <a:t>怎样做到「尽职免责」？</a:t>
            </a:r>
            <a:endParaRPr dirty="0"/>
          </a:p>
        </p:txBody>
      </p:sp>
      <p:sp>
        <p:nvSpPr>
          <p:cNvPr id="5" name="object 5"/>
          <p:cNvSpPr/>
          <p:nvPr/>
        </p:nvSpPr>
        <p:spPr>
          <a:xfrm>
            <a:off x="3683508" y="941832"/>
            <a:ext cx="312420" cy="106680"/>
          </a:xfrm>
          <a:custGeom>
            <a:avLst/>
            <a:gdLst/>
            <a:ahLst/>
            <a:cxnLst/>
            <a:rect l="l" t="t" r="r" b="b"/>
            <a:pathLst>
              <a:path w="312420" h="106680">
                <a:moveTo>
                  <a:pt x="312419" y="106680"/>
                </a:moveTo>
                <a:lnTo>
                  <a:pt x="0" y="53340"/>
                </a:lnTo>
                <a:lnTo>
                  <a:pt x="312419" y="0"/>
                </a:lnTo>
                <a:lnTo>
                  <a:pt x="312419" y="10668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 txBox="1"/>
          <p:nvPr/>
        </p:nvSpPr>
        <p:spPr>
          <a:xfrm>
            <a:off x="4855705" y="677849"/>
            <a:ext cx="2886075" cy="26860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b="1" dirty="0">
                <a:solidFill>
                  <a:srgbClr val="40404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「尽职免责」的方式及应用案</a:t>
            </a:r>
            <a:r>
              <a:rPr sz="1600" b="1" spc="-15" dirty="0">
                <a:solidFill>
                  <a:srgbClr val="40404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例</a:t>
            </a:r>
            <a:endParaRPr sz="1600">
              <a:latin typeface="宋体" panose="02010600030101010101" pitchFamily="2" charset="-122"/>
              <a:cs typeface="宋体" panose="02010600030101010101" pitchFamily="2" charset="-122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4753470" y="1043609"/>
            <a:ext cx="3090545" cy="26860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b="1" dirty="0">
                <a:solidFill>
                  <a:srgbClr val="C0000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制订并落实到位“个人行动计划</a:t>
            </a:r>
            <a:r>
              <a:rPr sz="1600" b="1" spc="-15" dirty="0">
                <a:solidFill>
                  <a:srgbClr val="C0000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”</a:t>
            </a:r>
            <a:endParaRPr sz="1600">
              <a:latin typeface="宋体" panose="02010600030101010101" pitchFamily="2" charset="-122"/>
              <a:cs typeface="宋体" panose="02010600030101010101" pitchFamily="2" charset="-122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318770" y="1563979"/>
            <a:ext cx="4402455" cy="3361054"/>
          </a:xfrm>
          <a:custGeom>
            <a:avLst/>
            <a:gdLst/>
            <a:ahLst/>
            <a:cxnLst/>
            <a:rect l="l" t="t" r="r" b="b"/>
            <a:pathLst>
              <a:path w="4402455" h="3361054">
                <a:moveTo>
                  <a:pt x="4397247" y="3360762"/>
                </a:moveTo>
                <a:lnTo>
                  <a:pt x="4762" y="3360762"/>
                </a:lnTo>
                <a:lnTo>
                  <a:pt x="3289" y="3360534"/>
                </a:lnTo>
                <a:lnTo>
                  <a:pt x="1955" y="3359861"/>
                </a:lnTo>
                <a:lnTo>
                  <a:pt x="901" y="3358807"/>
                </a:lnTo>
                <a:lnTo>
                  <a:pt x="228" y="3357473"/>
                </a:lnTo>
                <a:lnTo>
                  <a:pt x="0" y="3356000"/>
                </a:lnTo>
                <a:lnTo>
                  <a:pt x="0" y="4762"/>
                </a:lnTo>
                <a:lnTo>
                  <a:pt x="4762" y="0"/>
                </a:lnTo>
                <a:lnTo>
                  <a:pt x="4397247" y="0"/>
                </a:lnTo>
                <a:lnTo>
                  <a:pt x="4402010" y="4762"/>
                </a:lnTo>
                <a:lnTo>
                  <a:pt x="9525" y="4762"/>
                </a:lnTo>
                <a:lnTo>
                  <a:pt x="4762" y="9524"/>
                </a:lnTo>
                <a:lnTo>
                  <a:pt x="9525" y="9524"/>
                </a:lnTo>
                <a:lnTo>
                  <a:pt x="9525" y="3351237"/>
                </a:lnTo>
                <a:lnTo>
                  <a:pt x="4762" y="3351237"/>
                </a:lnTo>
                <a:lnTo>
                  <a:pt x="9525" y="3356000"/>
                </a:lnTo>
                <a:lnTo>
                  <a:pt x="4402010" y="3356000"/>
                </a:lnTo>
                <a:lnTo>
                  <a:pt x="4401769" y="3357473"/>
                </a:lnTo>
                <a:lnTo>
                  <a:pt x="4401096" y="3358807"/>
                </a:lnTo>
                <a:lnTo>
                  <a:pt x="4400042" y="3359861"/>
                </a:lnTo>
                <a:lnTo>
                  <a:pt x="4398721" y="3360534"/>
                </a:lnTo>
                <a:lnTo>
                  <a:pt x="4397247" y="3360762"/>
                </a:lnTo>
                <a:close/>
              </a:path>
              <a:path w="4402455" h="3361054">
                <a:moveTo>
                  <a:pt x="9525" y="9524"/>
                </a:moveTo>
                <a:lnTo>
                  <a:pt x="4762" y="9524"/>
                </a:lnTo>
                <a:lnTo>
                  <a:pt x="9525" y="4762"/>
                </a:lnTo>
                <a:lnTo>
                  <a:pt x="9525" y="9524"/>
                </a:lnTo>
                <a:close/>
              </a:path>
              <a:path w="4402455" h="3361054">
                <a:moveTo>
                  <a:pt x="4392485" y="9524"/>
                </a:moveTo>
                <a:lnTo>
                  <a:pt x="9525" y="9524"/>
                </a:lnTo>
                <a:lnTo>
                  <a:pt x="9525" y="4762"/>
                </a:lnTo>
                <a:lnTo>
                  <a:pt x="4392485" y="4762"/>
                </a:lnTo>
                <a:lnTo>
                  <a:pt x="4392485" y="9524"/>
                </a:lnTo>
                <a:close/>
              </a:path>
              <a:path w="4402455" h="3361054">
                <a:moveTo>
                  <a:pt x="4392485" y="3356000"/>
                </a:moveTo>
                <a:lnTo>
                  <a:pt x="4392485" y="4762"/>
                </a:lnTo>
                <a:lnTo>
                  <a:pt x="4397247" y="9524"/>
                </a:lnTo>
                <a:lnTo>
                  <a:pt x="4402010" y="9524"/>
                </a:lnTo>
                <a:lnTo>
                  <a:pt x="4402010" y="3351237"/>
                </a:lnTo>
                <a:lnTo>
                  <a:pt x="4397247" y="3351237"/>
                </a:lnTo>
                <a:lnTo>
                  <a:pt x="4392485" y="3356000"/>
                </a:lnTo>
                <a:close/>
              </a:path>
              <a:path w="4402455" h="3361054">
                <a:moveTo>
                  <a:pt x="4402010" y="9524"/>
                </a:moveTo>
                <a:lnTo>
                  <a:pt x="4397247" y="9524"/>
                </a:lnTo>
                <a:lnTo>
                  <a:pt x="4392485" y="4762"/>
                </a:lnTo>
                <a:lnTo>
                  <a:pt x="4402010" y="4762"/>
                </a:lnTo>
                <a:lnTo>
                  <a:pt x="4402010" y="9524"/>
                </a:lnTo>
                <a:close/>
              </a:path>
              <a:path w="4402455" h="3361054">
                <a:moveTo>
                  <a:pt x="9525" y="3356000"/>
                </a:moveTo>
                <a:lnTo>
                  <a:pt x="4762" y="3351237"/>
                </a:lnTo>
                <a:lnTo>
                  <a:pt x="9525" y="3351237"/>
                </a:lnTo>
                <a:lnTo>
                  <a:pt x="9525" y="3356000"/>
                </a:lnTo>
                <a:close/>
              </a:path>
              <a:path w="4402455" h="3361054">
                <a:moveTo>
                  <a:pt x="4392485" y="3356000"/>
                </a:moveTo>
                <a:lnTo>
                  <a:pt x="9525" y="3356000"/>
                </a:lnTo>
                <a:lnTo>
                  <a:pt x="9525" y="3351237"/>
                </a:lnTo>
                <a:lnTo>
                  <a:pt x="4392485" y="3351237"/>
                </a:lnTo>
                <a:lnTo>
                  <a:pt x="4392485" y="3356000"/>
                </a:lnTo>
                <a:close/>
              </a:path>
              <a:path w="4402455" h="3361054">
                <a:moveTo>
                  <a:pt x="4402010" y="3356000"/>
                </a:moveTo>
                <a:lnTo>
                  <a:pt x="4392485" y="3356000"/>
                </a:lnTo>
                <a:lnTo>
                  <a:pt x="4397247" y="3351237"/>
                </a:lnTo>
                <a:lnTo>
                  <a:pt x="4402010" y="3351237"/>
                </a:lnTo>
                <a:lnTo>
                  <a:pt x="4402010" y="3356000"/>
                </a:lnTo>
                <a:close/>
              </a:path>
            </a:pathLst>
          </a:custGeom>
          <a:solidFill>
            <a:srgbClr val="585858"/>
          </a:solidFill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 txBox="1"/>
          <p:nvPr/>
        </p:nvSpPr>
        <p:spPr>
          <a:xfrm>
            <a:off x="402272" y="1566202"/>
            <a:ext cx="4376420" cy="33172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27330" marR="5080" indent="-214630">
              <a:lnSpc>
                <a:spcPct val="150000"/>
              </a:lnSpc>
              <a:spcBef>
                <a:spcPts val="100"/>
              </a:spcBef>
              <a:buFont typeface="Wingdings" panose="05000000000000000000"/>
              <a:buChar char=""/>
              <a:tabLst>
                <a:tab pos="226695" algn="l"/>
              </a:tabLst>
            </a:pPr>
            <a:r>
              <a:rPr sz="1800" b="1" spc="40" dirty="0">
                <a:solidFill>
                  <a:srgbClr val="C0000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“个人安全行动</a:t>
            </a:r>
            <a:r>
              <a:rPr sz="1800" b="1" spc="45" dirty="0">
                <a:solidFill>
                  <a:srgbClr val="C0000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计划”：</a:t>
            </a:r>
            <a:r>
              <a:rPr sz="1800" b="1" spc="45" dirty="0">
                <a:solidFill>
                  <a:srgbClr val="333333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高层领导可</a:t>
            </a:r>
            <a:r>
              <a:rPr sz="1800" b="1" spc="-10" dirty="0">
                <a:solidFill>
                  <a:srgbClr val="333333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以 </a:t>
            </a:r>
            <a:r>
              <a:rPr sz="1800" b="1" spc="40" dirty="0">
                <a:solidFill>
                  <a:srgbClr val="333333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按年度来做计划</a:t>
            </a:r>
            <a:r>
              <a:rPr sz="1800" b="1" spc="45" dirty="0">
                <a:solidFill>
                  <a:srgbClr val="333333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表，把这一年需要做</a:t>
            </a:r>
            <a:r>
              <a:rPr sz="1800" b="1" spc="-10" dirty="0">
                <a:solidFill>
                  <a:srgbClr val="333333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哪 </a:t>
            </a:r>
            <a:r>
              <a:rPr sz="1800" b="1" spc="40" dirty="0">
                <a:solidFill>
                  <a:srgbClr val="333333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些安全工作列成</a:t>
            </a:r>
            <a:r>
              <a:rPr sz="1800" b="1" spc="45" dirty="0">
                <a:solidFill>
                  <a:srgbClr val="333333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清单，然后再分解到</a:t>
            </a:r>
            <a:r>
              <a:rPr sz="1800" b="1" spc="-10" dirty="0">
                <a:solidFill>
                  <a:srgbClr val="333333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对 </a:t>
            </a:r>
            <a:r>
              <a:rPr sz="1800" b="1" dirty="0">
                <a:solidFill>
                  <a:srgbClr val="333333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应的季度，有哪些是每个月都要做的事</a:t>
            </a:r>
            <a:r>
              <a:rPr sz="1800" b="1" spc="-10" dirty="0">
                <a:solidFill>
                  <a:srgbClr val="333333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， </a:t>
            </a:r>
            <a:r>
              <a:rPr sz="1800" b="1" spc="40" dirty="0">
                <a:solidFill>
                  <a:srgbClr val="333333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有哪些只需要个</a:t>
            </a:r>
            <a:r>
              <a:rPr sz="1800" b="1" spc="45" dirty="0">
                <a:solidFill>
                  <a:srgbClr val="333333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别月份做。中层和基</a:t>
            </a:r>
            <a:r>
              <a:rPr sz="1800" b="1" spc="-10" dirty="0">
                <a:solidFill>
                  <a:srgbClr val="333333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层 </a:t>
            </a:r>
            <a:r>
              <a:rPr sz="1800" b="1" spc="40" dirty="0">
                <a:solidFill>
                  <a:srgbClr val="333333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管理人员同理，</a:t>
            </a:r>
            <a:r>
              <a:rPr sz="1800" b="1" spc="45" dirty="0">
                <a:solidFill>
                  <a:srgbClr val="333333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制定季度或月度个人</a:t>
            </a:r>
            <a:r>
              <a:rPr sz="1800" b="1" spc="-10" dirty="0">
                <a:solidFill>
                  <a:srgbClr val="333333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安 </a:t>
            </a:r>
            <a:r>
              <a:rPr sz="1800" b="1" spc="40" dirty="0">
                <a:solidFill>
                  <a:srgbClr val="333333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全履职清单，再</a:t>
            </a:r>
            <a:r>
              <a:rPr sz="1800" b="1" spc="45" dirty="0">
                <a:solidFill>
                  <a:srgbClr val="333333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把具体的工作行动计</a:t>
            </a:r>
            <a:r>
              <a:rPr sz="1800" b="1" spc="-10" dirty="0">
                <a:solidFill>
                  <a:srgbClr val="333333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划 </a:t>
            </a:r>
            <a:r>
              <a:rPr sz="1800" b="1" dirty="0">
                <a:solidFill>
                  <a:srgbClr val="333333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分解到对应的某一周里</a:t>
            </a:r>
            <a:r>
              <a:rPr sz="1800" b="1" spc="-10" dirty="0">
                <a:solidFill>
                  <a:srgbClr val="333333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。</a:t>
            </a:r>
            <a:endParaRPr sz="1800">
              <a:latin typeface="宋体" panose="02010600030101010101" pitchFamily="2" charset="-122"/>
              <a:cs typeface="宋体" panose="02010600030101010101" pitchFamily="2" charset="-122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5003291" y="1568196"/>
            <a:ext cx="3744595" cy="3307079"/>
          </a:xfrm>
          <a:custGeom>
            <a:avLst/>
            <a:gdLst/>
            <a:ahLst/>
            <a:cxnLst/>
            <a:rect l="l" t="t" r="r" b="b"/>
            <a:pathLst>
              <a:path w="3744595" h="3307079">
                <a:moveTo>
                  <a:pt x="3194304" y="3307079"/>
                </a:moveTo>
                <a:lnTo>
                  <a:pt x="551688" y="3307079"/>
                </a:lnTo>
                <a:lnTo>
                  <a:pt x="504170" y="3305165"/>
                </a:lnTo>
                <a:lnTo>
                  <a:pt x="457770" y="3299302"/>
                </a:lnTo>
                <a:lnTo>
                  <a:pt x="412654" y="3289659"/>
                </a:lnTo>
                <a:lnTo>
                  <a:pt x="368986" y="3276401"/>
                </a:lnTo>
                <a:lnTo>
                  <a:pt x="326931" y="3259695"/>
                </a:lnTo>
                <a:lnTo>
                  <a:pt x="286655" y="3239707"/>
                </a:lnTo>
                <a:lnTo>
                  <a:pt x="248322" y="3216604"/>
                </a:lnTo>
                <a:lnTo>
                  <a:pt x="212098" y="3190551"/>
                </a:lnTo>
                <a:lnTo>
                  <a:pt x="178148" y="3161716"/>
                </a:lnTo>
                <a:lnTo>
                  <a:pt x="146636" y="3130265"/>
                </a:lnTo>
                <a:lnTo>
                  <a:pt x="117728" y="3096363"/>
                </a:lnTo>
                <a:lnTo>
                  <a:pt x="91588" y="3060178"/>
                </a:lnTo>
                <a:lnTo>
                  <a:pt x="68383" y="3021875"/>
                </a:lnTo>
                <a:lnTo>
                  <a:pt x="48276" y="2981622"/>
                </a:lnTo>
                <a:lnTo>
                  <a:pt x="31433" y="2939584"/>
                </a:lnTo>
                <a:lnTo>
                  <a:pt x="18018" y="2895928"/>
                </a:lnTo>
                <a:lnTo>
                  <a:pt x="8198" y="2850821"/>
                </a:lnTo>
                <a:lnTo>
                  <a:pt x="2137" y="2804427"/>
                </a:lnTo>
                <a:lnTo>
                  <a:pt x="0" y="2756916"/>
                </a:lnTo>
                <a:lnTo>
                  <a:pt x="0" y="551687"/>
                </a:lnTo>
                <a:lnTo>
                  <a:pt x="2137" y="504139"/>
                </a:lnTo>
                <a:lnTo>
                  <a:pt x="8198" y="457712"/>
                </a:lnTo>
                <a:lnTo>
                  <a:pt x="18018" y="412572"/>
                </a:lnTo>
                <a:lnTo>
                  <a:pt x="31433" y="368883"/>
                </a:lnTo>
                <a:lnTo>
                  <a:pt x="48276" y="326811"/>
                </a:lnTo>
                <a:lnTo>
                  <a:pt x="68383" y="286521"/>
                </a:lnTo>
                <a:lnTo>
                  <a:pt x="91588" y="248177"/>
                </a:lnTo>
                <a:lnTo>
                  <a:pt x="117728" y="211946"/>
                </a:lnTo>
                <a:lnTo>
                  <a:pt x="146636" y="177991"/>
                </a:lnTo>
                <a:lnTo>
                  <a:pt x="178148" y="146479"/>
                </a:lnTo>
                <a:lnTo>
                  <a:pt x="212098" y="117574"/>
                </a:lnTo>
                <a:lnTo>
                  <a:pt x="248322" y="91441"/>
                </a:lnTo>
                <a:lnTo>
                  <a:pt x="286655" y="68245"/>
                </a:lnTo>
                <a:lnTo>
                  <a:pt x="326931" y="48152"/>
                </a:lnTo>
                <a:lnTo>
                  <a:pt x="368986" y="31326"/>
                </a:lnTo>
                <a:lnTo>
                  <a:pt x="412654" y="17933"/>
                </a:lnTo>
                <a:lnTo>
                  <a:pt x="457770" y="8138"/>
                </a:lnTo>
                <a:lnTo>
                  <a:pt x="504170" y="2105"/>
                </a:lnTo>
                <a:lnTo>
                  <a:pt x="551688" y="0"/>
                </a:lnTo>
                <a:lnTo>
                  <a:pt x="3194304" y="0"/>
                </a:lnTo>
                <a:lnTo>
                  <a:pt x="3241812" y="2105"/>
                </a:lnTo>
                <a:lnTo>
                  <a:pt x="3288201" y="8138"/>
                </a:lnTo>
                <a:lnTo>
                  <a:pt x="3333306" y="17933"/>
                </a:lnTo>
                <a:lnTo>
                  <a:pt x="3376959" y="31326"/>
                </a:lnTo>
                <a:lnTo>
                  <a:pt x="3418995" y="48152"/>
                </a:lnTo>
                <a:lnTo>
                  <a:pt x="3459247" y="68245"/>
                </a:lnTo>
                <a:lnTo>
                  <a:pt x="3497548" y="91441"/>
                </a:lnTo>
                <a:lnTo>
                  <a:pt x="3533732" y="117574"/>
                </a:lnTo>
                <a:lnTo>
                  <a:pt x="3567634" y="146479"/>
                </a:lnTo>
                <a:lnTo>
                  <a:pt x="3599085" y="177991"/>
                </a:lnTo>
                <a:lnTo>
                  <a:pt x="3627921" y="211946"/>
                </a:lnTo>
                <a:lnTo>
                  <a:pt x="3653974" y="248177"/>
                </a:lnTo>
                <a:lnTo>
                  <a:pt x="3677079" y="286521"/>
                </a:lnTo>
                <a:lnTo>
                  <a:pt x="3697069" y="326811"/>
                </a:lnTo>
                <a:lnTo>
                  <a:pt x="3713777" y="368883"/>
                </a:lnTo>
                <a:lnTo>
                  <a:pt x="3727037" y="412572"/>
                </a:lnTo>
                <a:lnTo>
                  <a:pt x="3736683" y="457712"/>
                </a:lnTo>
                <a:lnTo>
                  <a:pt x="3742549" y="504139"/>
                </a:lnTo>
                <a:lnTo>
                  <a:pt x="3744467" y="551687"/>
                </a:lnTo>
                <a:lnTo>
                  <a:pt x="3744467" y="2756916"/>
                </a:lnTo>
                <a:lnTo>
                  <a:pt x="3742549" y="2804427"/>
                </a:lnTo>
                <a:lnTo>
                  <a:pt x="3736683" y="2850821"/>
                </a:lnTo>
                <a:lnTo>
                  <a:pt x="3727037" y="2895928"/>
                </a:lnTo>
                <a:lnTo>
                  <a:pt x="3713777" y="2939584"/>
                </a:lnTo>
                <a:lnTo>
                  <a:pt x="3697069" y="2981622"/>
                </a:lnTo>
                <a:lnTo>
                  <a:pt x="3677079" y="3021875"/>
                </a:lnTo>
                <a:lnTo>
                  <a:pt x="3653974" y="3060178"/>
                </a:lnTo>
                <a:lnTo>
                  <a:pt x="3627921" y="3096363"/>
                </a:lnTo>
                <a:lnTo>
                  <a:pt x="3599085" y="3130265"/>
                </a:lnTo>
                <a:lnTo>
                  <a:pt x="3567634" y="3161716"/>
                </a:lnTo>
                <a:lnTo>
                  <a:pt x="3533732" y="3190551"/>
                </a:lnTo>
                <a:lnTo>
                  <a:pt x="3497548" y="3216604"/>
                </a:lnTo>
                <a:lnTo>
                  <a:pt x="3459247" y="3239707"/>
                </a:lnTo>
                <a:lnTo>
                  <a:pt x="3418995" y="3259695"/>
                </a:lnTo>
                <a:lnTo>
                  <a:pt x="3376959" y="3276401"/>
                </a:lnTo>
                <a:lnTo>
                  <a:pt x="3333306" y="3289659"/>
                </a:lnTo>
                <a:lnTo>
                  <a:pt x="3288201" y="3299302"/>
                </a:lnTo>
                <a:lnTo>
                  <a:pt x="3241812" y="3305165"/>
                </a:lnTo>
                <a:lnTo>
                  <a:pt x="3194304" y="3307079"/>
                </a:lnTo>
                <a:close/>
              </a:path>
            </a:pathLst>
          </a:custGeom>
          <a:solidFill>
            <a:srgbClr val="C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1" name="object 11"/>
          <p:cNvSpPr txBox="1"/>
          <p:nvPr/>
        </p:nvSpPr>
        <p:spPr>
          <a:xfrm>
            <a:off x="5847486" y="1683334"/>
            <a:ext cx="2058035" cy="29514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50000"/>
              </a:lnSpc>
              <a:spcBef>
                <a:spcPts val="100"/>
              </a:spcBef>
            </a:pPr>
            <a:r>
              <a:rPr sz="3200" dirty="0">
                <a:solidFill>
                  <a:srgbClr val="EDEBE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写下要做的 做好写下的 记下做过的 跟踪要改</a:t>
            </a:r>
            <a:r>
              <a:rPr sz="3200" spc="5" dirty="0">
                <a:solidFill>
                  <a:srgbClr val="EDEBE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的</a:t>
            </a:r>
            <a:endParaRPr sz="3200">
              <a:latin typeface="宋体" panose="02010600030101010101" pitchFamily="2" charset="-122"/>
              <a:cs typeface="宋体" panose="02010600030101010101" pitchFamily="2" charset="-122"/>
            </a:endParaRP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3995928" y="987577"/>
            <a:ext cx="4690110" cy="0"/>
          </a:xfrm>
          <a:custGeom>
            <a:avLst/>
            <a:gdLst/>
            <a:ahLst/>
            <a:cxnLst/>
            <a:rect l="l" t="t" r="r" b="b"/>
            <a:pathLst>
              <a:path w="4690109">
                <a:moveTo>
                  <a:pt x="0" y="0"/>
                </a:moveTo>
                <a:lnTo>
                  <a:pt x="4689894" y="0"/>
                </a:lnTo>
              </a:path>
            </a:pathLst>
          </a:custGeom>
          <a:ln w="9525">
            <a:solidFill>
              <a:srgbClr val="BEBEBE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323088" y="699516"/>
            <a:ext cx="3672840" cy="591820"/>
          </a:xfrm>
          <a:custGeom>
            <a:avLst/>
            <a:gdLst/>
            <a:ahLst/>
            <a:cxnLst/>
            <a:rect l="l" t="t" r="r" b="b"/>
            <a:pathLst>
              <a:path w="3672840" h="591819">
                <a:moveTo>
                  <a:pt x="0" y="0"/>
                </a:moveTo>
                <a:lnTo>
                  <a:pt x="3672840" y="0"/>
                </a:lnTo>
                <a:lnTo>
                  <a:pt x="3672840" y="591312"/>
                </a:lnTo>
                <a:lnTo>
                  <a:pt x="0" y="591312"/>
                </a:lnTo>
                <a:lnTo>
                  <a:pt x="0" y="0"/>
                </a:lnTo>
                <a:close/>
              </a:path>
            </a:pathLst>
          </a:custGeom>
          <a:solidFill>
            <a:srgbClr val="006FC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 txBox="1"/>
          <p:nvPr/>
        </p:nvSpPr>
        <p:spPr>
          <a:xfrm>
            <a:off x="323088" y="830351"/>
            <a:ext cx="367284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16230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solidFill>
                  <a:srgbClr val="FFFFFF"/>
                </a:solidFill>
                <a:latin typeface="微软雅黑" panose="020B0503020204020204" charset="-122"/>
                <a:cs typeface="微软雅黑" panose="020B0503020204020204" charset="-122"/>
              </a:rPr>
              <a:t>三、</a:t>
            </a:r>
            <a:r>
              <a:rPr sz="1800" b="1" spc="-25" dirty="0">
                <a:solidFill>
                  <a:srgbClr val="FFFFFF"/>
                </a:solidFill>
                <a:latin typeface="微软雅黑" panose="020B0503020204020204" charset="-122"/>
                <a:cs typeface="微软雅黑" panose="020B0503020204020204" charset="-122"/>
              </a:rPr>
              <a:t> </a:t>
            </a:r>
            <a:r>
              <a:rPr sz="1800" b="1" dirty="0">
                <a:solidFill>
                  <a:srgbClr val="FFFFFF"/>
                </a:solidFill>
                <a:latin typeface="微软雅黑" panose="020B0503020204020204" charset="-122"/>
                <a:cs typeface="微软雅黑" panose="020B0503020204020204" charset="-122"/>
              </a:rPr>
              <a:t>怎样做到「尽职免责」？</a:t>
            </a:r>
            <a:endParaRPr sz="1800">
              <a:latin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3683508" y="941832"/>
            <a:ext cx="312420" cy="106680"/>
          </a:xfrm>
          <a:custGeom>
            <a:avLst/>
            <a:gdLst/>
            <a:ahLst/>
            <a:cxnLst/>
            <a:rect l="l" t="t" r="r" b="b"/>
            <a:pathLst>
              <a:path w="312420" h="106680">
                <a:moveTo>
                  <a:pt x="312419" y="106680"/>
                </a:moveTo>
                <a:lnTo>
                  <a:pt x="0" y="53340"/>
                </a:lnTo>
                <a:lnTo>
                  <a:pt x="312419" y="0"/>
                </a:lnTo>
                <a:lnTo>
                  <a:pt x="312419" y="10668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 txBox="1"/>
          <p:nvPr/>
        </p:nvSpPr>
        <p:spPr>
          <a:xfrm>
            <a:off x="4855705" y="677849"/>
            <a:ext cx="2886075" cy="26860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b="1" dirty="0">
                <a:solidFill>
                  <a:srgbClr val="40404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「尽职免责」的方式及应用案</a:t>
            </a:r>
            <a:r>
              <a:rPr sz="1600" b="1" spc="-15" dirty="0">
                <a:solidFill>
                  <a:srgbClr val="40404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例</a:t>
            </a:r>
            <a:endParaRPr sz="1600">
              <a:latin typeface="宋体" panose="02010600030101010101" pitchFamily="2" charset="-122"/>
              <a:cs typeface="宋体" panose="02010600030101010101" pitchFamily="2" charset="-122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4753470" y="1043609"/>
            <a:ext cx="3090545" cy="26860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b="1" dirty="0">
                <a:solidFill>
                  <a:srgbClr val="C0000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制订并落实到位“个人行动计划</a:t>
            </a:r>
            <a:r>
              <a:rPr sz="1600" b="1" spc="-15" dirty="0">
                <a:solidFill>
                  <a:srgbClr val="C0000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”</a:t>
            </a:r>
            <a:endParaRPr sz="1600">
              <a:latin typeface="宋体" panose="02010600030101010101" pitchFamily="2" charset="-122"/>
              <a:cs typeface="宋体" panose="02010600030101010101" pitchFamily="2" charset="-122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170345" y="1246682"/>
            <a:ext cx="6817283" cy="3896817"/>
          </a:xfrm>
          <a:prstGeom prst="rect">
            <a:avLst/>
          </a:prstGeom>
          <a:blipFill>
            <a:blip r:embed="rId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/>
          <p:nvPr/>
        </p:nvSpPr>
        <p:spPr>
          <a:xfrm>
            <a:off x="2792755" y="1238783"/>
            <a:ext cx="6339166" cy="390471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0" name="object 10"/>
          <p:cNvSpPr/>
          <p:nvPr/>
        </p:nvSpPr>
        <p:spPr>
          <a:xfrm>
            <a:off x="7740395" y="281940"/>
            <a:ext cx="1191895" cy="457200"/>
          </a:xfrm>
          <a:custGeom>
            <a:avLst/>
            <a:gdLst/>
            <a:ahLst/>
            <a:cxnLst/>
            <a:rect l="l" t="t" r="r" b="b"/>
            <a:pathLst>
              <a:path w="1191895" h="457200">
                <a:moveTo>
                  <a:pt x="1077468" y="457200"/>
                </a:moveTo>
                <a:lnTo>
                  <a:pt x="114300" y="457200"/>
                </a:lnTo>
                <a:lnTo>
                  <a:pt x="0" y="228600"/>
                </a:lnTo>
                <a:lnTo>
                  <a:pt x="114300" y="0"/>
                </a:lnTo>
                <a:lnTo>
                  <a:pt x="1077468" y="0"/>
                </a:lnTo>
                <a:lnTo>
                  <a:pt x="1191768" y="228600"/>
                </a:lnTo>
                <a:lnTo>
                  <a:pt x="1077468" y="457200"/>
                </a:lnTo>
                <a:close/>
              </a:path>
            </a:pathLst>
          </a:custGeom>
          <a:solidFill>
            <a:srgbClr val="C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1" name="object 11"/>
          <p:cNvSpPr txBox="1"/>
          <p:nvPr/>
        </p:nvSpPr>
        <p:spPr>
          <a:xfrm>
            <a:off x="7978076" y="348322"/>
            <a:ext cx="71501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solidFill>
                  <a:srgbClr val="FFFFFF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案例-</a:t>
            </a:r>
            <a:r>
              <a:rPr sz="1800" b="1" spc="-10" dirty="0">
                <a:solidFill>
                  <a:srgbClr val="FFFFFF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3</a:t>
            </a:r>
            <a:endParaRPr sz="1800">
              <a:latin typeface="宋体" panose="02010600030101010101" pitchFamily="2" charset="-122"/>
              <a:cs typeface="宋体" panose="02010600030101010101" pitchFamily="2" charset="-122"/>
            </a:endParaRP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3995928" y="987577"/>
            <a:ext cx="4690110" cy="0"/>
          </a:xfrm>
          <a:custGeom>
            <a:avLst/>
            <a:gdLst/>
            <a:ahLst/>
            <a:cxnLst/>
            <a:rect l="l" t="t" r="r" b="b"/>
            <a:pathLst>
              <a:path w="4690109">
                <a:moveTo>
                  <a:pt x="0" y="0"/>
                </a:moveTo>
                <a:lnTo>
                  <a:pt x="4689894" y="0"/>
                </a:lnTo>
              </a:path>
            </a:pathLst>
          </a:custGeom>
          <a:ln w="9525">
            <a:solidFill>
              <a:srgbClr val="BEBEBE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323088" y="699516"/>
            <a:ext cx="3672840" cy="591820"/>
          </a:xfrm>
          <a:custGeom>
            <a:avLst/>
            <a:gdLst/>
            <a:ahLst/>
            <a:cxnLst/>
            <a:rect l="l" t="t" r="r" b="b"/>
            <a:pathLst>
              <a:path w="3672840" h="591819">
                <a:moveTo>
                  <a:pt x="0" y="0"/>
                </a:moveTo>
                <a:lnTo>
                  <a:pt x="3672840" y="0"/>
                </a:lnTo>
                <a:lnTo>
                  <a:pt x="3672840" y="591312"/>
                </a:lnTo>
                <a:lnTo>
                  <a:pt x="0" y="591312"/>
                </a:lnTo>
                <a:lnTo>
                  <a:pt x="0" y="0"/>
                </a:lnTo>
                <a:close/>
              </a:path>
            </a:pathLst>
          </a:custGeom>
          <a:solidFill>
            <a:srgbClr val="006FC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16230">
              <a:lnSpc>
                <a:spcPct val="100000"/>
              </a:lnSpc>
              <a:spcBef>
                <a:spcPts val="100"/>
              </a:spcBef>
            </a:pPr>
            <a:r>
              <a:rPr dirty="0"/>
              <a:t>三、</a:t>
            </a:r>
            <a:r>
              <a:rPr spc="-25" dirty="0"/>
              <a:t> </a:t>
            </a:r>
            <a:r>
              <a:rPr dirty="0"/>
              <a:t>怎样做到「尽职免责」？</a:t>
            </a:r>
            <a:endParaRPr dirty="0"/>
          </a:p>
        </p:txBody>
      </p:sp>
      <p:sp>
        <p:nvSpPr>
          <p:cNvPr id="5" name="object 5"/>
          <p:cNvSpPr/>
          <p:nvPr/>
        </p:nvSpPr>
        <p:spPr>
          <a:xfrm>
            <a:off x="3683508" y="941832"/>
            <a:ext cx="312420" cy="106680"/>
          </a:xfrm>
          <a:custGeom>
            <a:avLst/>
            <a:gdLst/>
            <a:ahLst/>
            <a:cxnLst/>
            <a:rect l="l" t="t" r="r" b="b"/>
            <a:pathLst>
              <a:path w="312420" h="106680">
                <a:moveTo>
                  <a:pt x="312419" y="106680"/>
                </a:moveTo>
                <a:lnTo>
                  <a:pt x="0" y="53340"/>
                </a:lnTo>
                <a:lnTo>
                  <a:pt x="312419" y="0"/>
                </a:lnTo>
                <a:lnTo>
                  <a:pt x="312419" y="10668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 txBox="1"/>
          <p:nvPr/>
        </p:nvSpPr>
        <p:spPr>
          <a:xfrm>
            <a:off x="4855705" y="677849"/>
            <a:ext cx="2886075" cy="26860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b="1" dirty="0">
                <a:solidFill>
                  <a:srgbClr val="40404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「尽职免责」的方式及应用案</a:t>
            </a:r>
            <a:r>
              <a:rPr sz="1600" b="1" spc="-15" dirty="0">
                <a:solidFill>
                  <a:srgbClr val="40404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例</a:t>
            </a:r>
            <a:endParaRPr sz="1600">
              <a:latin typeface="宋体" panose="02010600030101010101" pitchFamily="2" charset="-122"/>
              <a:cs typeface="宋体" panose="02010600030101010101" pitchFamily="2" charset="-122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318770" y="1510068"/>
            <a:ext cx="8434705" cy="3354070"/>
          </a:xfrm>
          <a:custGeom>
            <a:avLst/>
            <a:gdLst/>
            <a:ahLst/>
            <a:cxnLst/>
            <a:rect l="l" t="t" r="r" b="b"/>
            <a:pathLst>
              <a:path w="8434705" h="3354070">
                <a:moveTo>
                  <a:pt x="8429688" y="3353511"/>
                </a:moveTo>
                <a:lnTo>
                  <a:pt x="4762" y="3353511"/>
                </a:lnTo>
                <a:lnTo>
                  <a:pt x="3289" y="3353282"/>
                </a:lnTo>
                <a:lnTo>
                  <a:pt x="1955" y="3352596"/>
                </a:lnTo>
                <a:lnTo>
                  <a:pt x="901" y="3351542"/>
                </a:lnTo>
                <a:lnTo>
                  <a:pt x="228" y="3350221"/>
                </a:lnTo>
                <a:lnTo>
                  <a:pt x="0" y="3348748"/>
                </a:lnTo>
                <a:lnTo>
                  <a:pt x="0" y="4762"/>
                </a:lnTo>
                <a:lnTo>
                  <a:pt x="4762" y="0"/>
                </a:lnTo>
                <a:lnTo>
                  <a:pt x="8429688" y="0"/>
                </a:lnTo>
                <a:lnTo>
                  <a:pt x="8434451" y="4762"/>
                </a:lnTo>
                <a:lnTo>
                  <a:pt x="9525" y="4762"/>
                </a:lnTo>
                <a:lnTo>
                  <a:pt x="4762" y="9524"/>
                </a:lnTo>
                <a:lnTo>
                  <a:pt x="9525" y="9524"/>
                </a:lnTo>
                <a:lnTo>
                  <a:pt x="9525" y="3343986"/>
                </a:lnTo>
                <a:lnTo>
                  <a:pt x="4762" y="3343986"/>
                </a:lnTo>
                <a:lnTo>
                  <a:pt x="9525" y="3348748"/>
                </a:lnTo>
                <a:lnTo>
                  <a:pt x="8434451" y="3348748"/>
                </a:lnTo>
                <a:lnTo>
                  <a:pt x="8434222" y="3350221"/>
                </a:lnTo>
                <a:lnTo>
                  <a:pt x="8433549" y="3351542"/>
                </a:lnTo>
                <a:lnTo>
                  <a:pt x="8432495" y="3352596"/>
                </a:lnTo>
                <a:lnTo>
                  <a:pt x="8431161" y="3353282"/>
                </a:lnTo>
                <a:lnTo>
                  <a:pt x="8429688" y="3353511"/>
                </a:lnTo>
                <a:close/>
              </a:path>
              <a:path w="8434705" h="3354070">
                <a:moveTo>
                  <a:pt x="9525" y="9524"/>
                </a:moveTo>
                <a:lnTo>
                  <a:pt x="4762" y="9524"/>
                </a:lnTo>
                <a:lnTo>
                  <a:pt x="9525" y="4762"/>
                </a:lnTo>
                <a:lnTo>
                  <a:pt x="9525" y="9524"/>
                </a:lnTo>
                <a:close/>
              </a:path>
              <a:path w="8434705" h="3354070">
                <a:moveTo>
                  <a:pt x="8424926" y="9524"/>
                </a:moveTo>
                <a:lnTo>
                  <a:pt x="9525" y="9524"/>
                </a:lnTo>
                <a:lnTo>
                  <a:pt x="9525" y="4762"/>
                </a:lnTo>
                <a:lnTo>
                  <a:pt x="8424926" y="4762"/>
                </a:lnTo>
                <a:lnTo>
                  <a:pt x="8424926" y="9524"/>
                </a:lnTo>
                <a:close/>
              </a:path>
              <a:path w="8434705" h="3354070">
                <a:moveTo>
                  <a:pt x="8424926" y="3348748"/>
                </a:moveTo>
                <a:lnTo>
                  <a:pt x="8424926" y="4762"/>
                </a:lnTo>
                <a:lnTo>
                  <a:pt x="8429688" y="9524"/>
                </a:lnTo>
                <a:lnTo>
                  <a:pt x="8434451" y="9524"/>
                </a:lnTo>
                <a:lnTo>
                  <a:pt x="8434451" y="3343986"/>
                </a:lnTo>
                <a:lnTo>
                  <a:pt x="8429688" y="3343986"/>
                </a:lnTo>
                <a:lnTo>
                  <a:pt x="8424926" y="3348748"/>
                </a:lnTo>
                <a:close/>
              </a:path>
              <a:path w="8434705" h="3354070">
                <a:moveTo>
                  <a:pt x="8434451" y="9524"/>
                </a:moveTo>
                <a:lnTo>
                  <a:pt x="8429688" y="9524"/>
                </a:lnTo>
                <a:lnTo>
                  <a:pt x="8424926" y="4762"/>
                </a:lnTo>
                <a:lnTo>
                  <a:pt x="8434451" y="4762"/>
                </a:lnTo>
                <a:lnTo>
                  <a:pt x="8434451" y="9524"/>
                </a:lnTo>
                <a:close/>
              </a:path>
              <a:path w="8434705" h="3354070">
                <a:moveTo>
                  <a:pt x="9525" y="3348748"/>
                </a:moveTo>
                <a:lnTo>
                  <a:pt x="4762" y="3343986"/>
                </a:lnTo>
                <a:lnTo>
                  <a:pt x="9525" y="3343986"/>
                </a:lnTo>
                <a:lnTo>
                  <a:pt x="9525" y="3348748"/>
                </a:lnTo>
                <a:close/>
              </a:path>
              <a:path w="8434705" h="3354070">
                <a:moveTo>
                  <a:pt x="8424926" y="3348748"/>
                </a:moveTo>
                <a:lnTo>
                  <a:pt x="9525" y="3348748"/>
                </a:lnTo>
                <a:lnTo>
                  <a:pt x="9525" y="3343986"/>
                </a:lnTo>
                <a:lnTo>
                  <a:pt x="8424926" y="3343986"/>
                </a:lnTo>
                <a:lnTo>
                  <a:pt x="8424926" y="3348748"/>
                </a:lnTo>
                <a:close/>
              </a:path>
              <a:path w="8434705" h="3354070">
                <a:moveTo>
                  <a:pt x="8434451" y="3348748"/>
                </a:moveTo>
                <a:lnTo>
                  <a:pt x="8424926" y="3348748"/>
                </a:lnTo>
                <a:lnTo>
                  <a:pt x="8429688" y="3343986"/>
                </a:lnTo>
                <a:lnTo>
                  <a:pt x="8434451" y="3343986"/>
                </a:lnTo>
                <a:lnTo>
                  <a:pt x="8434451" y="3348748"/>
                </a:lnTo>
                <a:close/>
              </a:path>
            </a:pathLst>
          </a:custGeom>
          <a:solidFill>
            <a:srgbClr val="585858"/>
          </a:solidFill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 txBox="1"/>
          <p:nvPr/>
        </p:nvSpPr>
        <p:spPr>
          <a:xfrm>
            <a:off x="402272" y="1043609"/>
            <a:ext cx="8448675" cy="369125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4159250">
              <a:lnSpc>
                <a:spcPct val="100000"/>
              </a:lnSpc>
              <a:spcBef>
                <a:spcPts val="95"/>
              </a:spcBef>
            </a:pPr>
            <a:r>
              <a:rPr sz="1600" b="1" dirty="0">
                <a:solidFill>
                  <a:srgbClr val="C0000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填写并留存“安全履职纪实”表（卡</a:t>
            </a:r>
            <a:r>
              <a:rPr sz="1600" b="1" spc="-15" dirty="0">
                <a:solidFill>
                  <a:srgbClr val="C0000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）</a:t>
            </a:r>
            <a:endParaRPr sz="1600" dirty="0"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>
              <a:lnSpc>
                <a:spcPct val="100000"/>
              </a:lnSpc>
              <a:spcBef>
                <a:spcPts val="60"/>
              </a:spcBef>
            </a:pPr>
            <a:endParaRPr sz="2250" dirty="0"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 marL="227330" indent="-214630">
              <a:lnSpc>
                <a:spcPct val="100000"/>
              </a:lnSpc>
              <a:buClr>
                <a:srgbClr val="C00000"/>
              </a:buClr>
              <a:buFont typeface="Wingdings" panose="05000000000000000000"/>
              <a:buChar char=""/>
              <a:tabLst>
                <a:tab pos="226695" algn="l"/>
              </a:tabLst>
            </a:pPr>
            <a:r>
              <a:rPr sz="2000" b="1" dirty="0">
                <a:solidFill>
                  <a:srgbClr val="006FC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落实好，记录好</a:t>
            </a:r>
            <a:r>
              <a:rPr sz="2000" b="1" spc="-5" dirty="0">
                <a:solidFill>
                  <a:srgbClr val="006FC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。</a:t>
            </a:r>
            <a:endParaRPr sz="2000" dirty="0"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 marL="12700" marR="5080">
              <a:lnSpc>
                <a:spcPct val="150000"/>
              </a:lnSpc>
            </a:pPr>
            <a:r>
              <a:rPr sz="2000" b="1" dirty="0">
                <a:solidFill>
                  <a:srgbClr val="40404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工作贵在落实。在企业，执行力就是生产力。工作策划得再好，没人落实</a:t>
            </a:r>
            <a:r>
              <a:rPr sz="2000" b="1" spc="-5" dirty="0">
                <a:solidFill>
                  <a:srgbClr val="40404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，</a:t>
            </a:r>
            <a:r>
              <a:rPr sz="2000" b="1" spc="15" dirty="0">
                <a:solidFill>
                  <a:srgbClr val="40404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工作落不了地都是白</a:t>
            </a:r>
            <a:r>
              <a:rPr sz="2000" b="1" spc="20" dirty="0">
                <a:solidFill>
                  <a:srgbClr val="40404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搭。因此，履职清单就必须要具有可操作性。</a:t>
            </a:r>
            <a:r>
              <a:rPr sz="2000" b="1" spc="20" dirty="0">
                <a:solidFill>
                  <a:srgbClr val="C0000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车间</a:t>
            </a:r>
            <a:r>
              <a:rPr sz="2000" b="1" spc="-5" dirty="0">
                <a:solidFill>
                  <a:srgbClr val="C0000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主</a:t>
            </a:r>
            <a:r>
              <a:rPr sz="2000" b="1" spc="15" dirty="0">
                <a:solidFill>
                  <a:srgbClr val="C0000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任“对岗位员工要进</a:t>
            </a:r>
            <a:r>
              <a:rPr sz="2000" b="1" spc="20" dirty="0">
                <a:solidFill>
                  <a:srgbClr val="C0000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行安全培训”的责任，不如变成“每周参加班组周</a:t>
            </a:r>
            <a:r>
              <a:rPr sz="2000" b="1" spc="-5" dirty="0">
                <a:solidFill>
                  <a:srgbClr val="C0000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三</a:t>
            </a:r>
            <a:r>
              <a:rPr sz="2000" b="1" spc="15" dirty="0">
                <a:solidFill>
                  <a:srgbClr val="C0000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安全活动，根据重点</a:t>
            </a:r>
            <a:r>
              <a:rPr sz="2000" b="1" spc="20" dirty="0">
                <a:solidFill>
                  <a:srgbClr val="C0000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工作提前准备针对性培训教材，随堂抽考安全应知</a:t>
            </a:r>
            <a:r>
              <a:rPr sz="2000" b="1" spc="-5" dirty="0">
                <a:solidFill>
                  <a:srgbClr val="C0000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应</a:t>
            </a:r>
            <a:r>
              <a:rPr sz="2000" b="1" spc="15" dirty="0">
                <a:solidFill>
                  <a:srgbClr val="C0000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会内容”可执行性好</a:t>
            </a:r>
            <a:r>
              <a:rPr sz="2000" b="1" spc="20" dirty="0">
                <a:solidFill>
                  <a:srgbClr val="C0000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。</a:t>
            </a:r>
            <a:r>
              <a:rPr sz="2000" b="1" spc="20" dirty="0">
                <a:solidFill>
                  <a:srgbClr val="40404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如此，将车间主任落实安全培训的时间（周期）</a:t>
            </a:r>
            <a:r>
              <a:rPr sz="2000" b="1" spc="-5" dirty="0">
                <a:solidFill>
                  <a:srgbClr val="40404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、</a:t>
            </a:r>
            <a:r>
              <a:rPr sz="2000" b="1" dirty="0" err="1">
                <a:solidFill>
                  <a:srgbClr val="40404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培训内容、检查方法都交待得清清楚楚，好执行，也好检查</a:t>
            </a:r>
            <a:r>
              <a:rPr sz="2000" b="1" spc="-5" dirty="0">
                <a:solidFill>
                  <a:srgbClr val="40404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。</a:t>
            </a:r>
            <a:endParaRPr sz="2000" dirty="0">
              <a:latin typeface="宋体" panose="02010600030101010101" pitchFamily="2" charset="-122"/>
              <a:cs typeface="宋体" panose="02010600030101010101" pitchFamily="2" charset="-122"/>
            </a:endParaRP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3852671" y="987577"/>
            <a:ext cx="4833620" cy="0"/>
          </a:xfrm>
          <a:custGeom>
            <a:avLst/>
            <a:gdLst/>
            <a:ahLst/>
            <a:cxnLst/>
            <a:rect l="l" t="t" r="r" b="b"/>
            <a:pathLst>
              <a:path w="4833620">
                <a:moveTo>
                  <a:pt x="0" y="0"/>
                </a:moveTo>
                <a:lnTo>
                  <a:pt x="4833150" y="0"/>
                </a:lnTo>
              </a:path>
            </a:pathLst>
          </a:custGeom>
          <a:ln w="9525">
            <a:solidFill>
              <a:srgbClr val="BEBEBE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179831" y="699516"/>
            <a:ext cx="3672840" cy="591820"/>
          </a:xfrm>
          <a:custGeom>
            <a:avLst/>
            <a:gdLst/>
            <a:ahLst/>
            <a:cxnLst/>
            <a:rect l="l" t="t" r="r" b="b"/>
            <a:pathLst>
              <a:path w="3672840" h="591819">
                <a:moveTo>
                  <a:pt x="0" y="0"/>
                </a:moveTo>
                <a:lnTo>
                  <a:pt x="3672840" y="0"/>
                </a:lnTo>
                <a:lnTo>
                  <a:pt x="3672840" y="591312"/>
                </a:lnTo>
                <a:lnTo>
                  <a:pt x="0" y="591312"/>
                </a:lnTo>
                <a:lnTo>
                  <a:pt x="0" y="0"/>
                </a:lnTo>
                <a:close/>
              </a:path>
            </a:pathLst>
          </a:custGeom>
          <a:solidFill>
            <a:srgbClr val="006FC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 txBox="1"/>
          <p:nvPr/>
        </p:nvSpPr>
        <p:spPr>
          <a:xfrm>
            <a:off x="179831" y="830351"/>
            <a:ext cx="367284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15595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solidFill>
                  <a:srgbClr val="FFFFFF"/>
                </a:solidFill>
                <a:latin typeface="微软雅黑" panose="020B0503020204020204" charset="-122"/>
                <a:cs typeface="微软雅黑" panose="020B0503020204020204" charset="-122"/>
              </a:rPr>
              <a:t>三、</a:t>
            </a:r>
            <a:r>
              <a:rPr sz="1800" b="1" spc="-25" dirty="0">
                <a:solidFill>
                  <a:srgbClr val="FFFFFF"/>
                </a:solidFill>
                <a:latin typeface="微软雅黑" panose="020B0503020204020204" charset="-122"/>
                <a:cs typeface="微软雅黑" panose="020B0503020204020204" charset="-122"/>
              </a:rPr>
              <a:t> </a:t>
            </a:r>
            <a:r>
              <a:rPr sz="1800" b="1" dirty="0">
                <a:solidFill>
                  <a:srgbClr val="FFFFFF"/>
                </a:solidFill>
                <a:latin typeface="微软雅黑" panose="020B0503020204020204" charset="-122"/>
                <a:cs typeface="微软雅黑" panose="020B0503020204020204" charset="-122"/>
              </a:rPr>
              <a:t>怎样做到「尽职免责」？</a:t>
            </a:r>
            <a:endParaRPr sz="1800">
              <a:latin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3538728" y="941832"/>
            <a:ext cx="314325" cy="106680"/>
          </a:xfrm>
          <a:custGeom>
            <a:avLst/>
            <a:gdLst/>
            <a:ahLst/>
            <a:cxnLst/>
            <a:rect l="l" t="t" r="r" b="b"/>
            <a:pathLst>
              <a:path w="314325" h="106680">
                <a:moveTo>
                  <a:pt x="313944" y="106680"/>
                </a:moveTo>
                <a:lnTo>
                  <a:pt x="0" y="53340"/>
                </a:lnTo>
                <a:lnTo>
                  <a:pt x="313944" y="0"/>
                </a:lnTo>
                <a:lnTo>
                  <a:pt x="313944" y="10668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 txBox="1"/>
          <p:nvPr/>
        </p:nvSpPr>
        <p:spPr>
          <a:xfrm>
            <a:off x="4855705" y="677849"/>
            <a:ext cx="2886075" cy="26860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b="1" dirty="0">
                <a:solidFill>
                  <a:srgbClr val="40404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「尽职免责」的方式及应用案</a:t>
            </a:r>
            <a:r>
              <a:rPr sz="1600" b="1" spc="-15" dirty="0">
                <a:solidFill>
                  <a:srgbClr val="40404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例</a:t>
            </a:r>
            <a:endParaRPr sz="1600">
              <a:latin typeface="宋体" panose="02010600030101010101" pitchFamily="2" charset="-122"/>
              <a:cs typeface="宋体" panose="02010600030101010101" pitchFamily="2" charset="-122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4549000" y="1043609"/>
            <a:ext cx="3499485" cy="26860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b="1" dirty="0">
                <a:solidFill>
                  <a:srgbClr val="C0000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填写并留存“安全履职纪实”表（卡</a:t>
            </a:r>
            <a:r>
              <a:rPr sz="1600" b="1" spc="-15" dirty="0">
                <a:solidFill>
                  <a:srgbClr val="C0000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）</a:t>
            </a:r>
            <a:endParaRPr sz="1600">
              <a:latin typeface="宋体" panose="02010600030101010101" pitchFamily="2" charset="-122"/>
              <a:cs typeface="宋体" panose="02010600030101010101" pitchFamily="2" charset="-122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7740395" y="281940"/>
            <a:ext cx="1191895" cy="457200"/>
          </a:xfrm>
          <a:custGeom>
            <a:avLst/>
            <a:gdLst/>
            <a:ahLst/>
            <a:cxnLst/>
            <a:rect l="l" t="t" r="r" b="b"/>
            <a:pathLst>
              <a:path w="1191895" h="457200">
                <a:moveTo>
                  <a:pt x="1077468" y="457200"/>
                </a:moveTo>
                <a:lnTo>
                  <a:pt x="114300" y="457200"/>
                </a:lnTo>
                <a:lnTo>
                  <a:pt x="0" y="228600"/>
                </a:lnTo>
                <a:lnTo>
                  <a:pt x="114300" y="0"/>
                </a:lnTo>
                <a:lnTo>
                  <a:pt x="1077468" y="0"/>
                </a:lnTo>
                <a:lnTo>
                  <a:pt x="1191768" y="228600"/>
                </a:lnTo>
                <a:lnTo>
                  <a:pt x="1077468" y="457200"/>
                </a:lnTo>
                <a:close/>
              </a:path>
            </a:pathLst>
          </a:custGeom>
          <a:solidFill>
            <a:srgbClr val="C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 txBox="1">
            <a:spLocks noGrp="1"/>
          </p:cNvSpPr>
          <p:nvPr>
            <p:ph type="title"/>
          </p:nvPr>
        </p:nvSpPr>
        <p:spPr>
          <a:xfrm>
            <a:off x="7978076" y="348322"/>
            <a:ext cx="71501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>
                <a:latin typeface="宋体" panose="02010600030101010101" pitchFamily="2" charset="-122"/>
                <a:cs typeface="宋体" panose="02010600030101010101" pitchFamily="2" charset="-122"/>
              </a:rPr>
              <a:t>案例-</a:t>
            </a:r>
            <a:r>
              <a:rPr spc="-10" dirty="0">
                <a:latin typeface="宋体" panose="02010600030101010101" pitchFamily="2" charset="-122"/>
                <a:cs typeface="宋体" panose="02010600030101010101" pitchFamily="2" charset="-122"/>
              </a:rPr>
              <a:t>4</a:t>
            </a:r>
            <a:endParaRPr spc="-10" dirty="0">
              <a:latin typeface="宋体" panose="02010600030101010101" pitchFamily="2" charset="-122"/>
              <a:cs typeface="宋体" panose="02010600030101010101" pitchFamily="2" charset="-122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25806" y="1254290"/>
            <a:ext cx="5551233" cy="3889209"/>
          </a:xfrm>
          <a:prstGeom prst="rect">
            <a:avLst/>
          </a:prstGeom>
          <a:blipFill>
            <a:blip r:embed="rId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1" name="object 11"/>
          <p:cNvSpPr/>
          <p:nvPr/>
        </p:nvSpPr>
        <p:spPr>
          <a:xfrm>
            <a:off x="6443471" y="1417319"/>
            <a:ext cx="1697735" cy="209092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2" name="object 12"/>
          <p:cNvSpPr txBox="1"/>
          <p:nvPr/>
        </p:nvSpPr>
        <p:spPr>
          <a:xfrm>
            <a:off x="5653913" y="3581552"/>
            <a:ext cx="3025775" cy="1259840"/>
          </a:xfrm>
          <a:prstGeom prst="rect">
            <a:avLst/>
          </a:prstGeom>
        </p:spPr>
        <p:txBody>
          <a:bodyPr vert="horz" wrap="square" lIns="0" tIns="1155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10"/>
              </a:spcBef>
            </a:pPr>
            <a:r>
              <a:rPr sz="1350" spc="5" dirty="0">
                <a:latin typeface="楷体" panose="02010609060101010101" charset="-122"/>
                <a:cs typeface="楷体" panose="02010609060101010101" charset="-122"/>
              </a:rPr>
              <a:t>①</a:t>
            </a:r>
            <a:r>
              <a:rPr sz="1350" spc="-20" dirty="0">
                <a:latin typeface="楷体" panose="02010609060101010101" charset="-122"/>
                <a:cs typeface="楷体" panose="02010609060101010101" charset="-122"/>
              </a:rPr>
              <a:t> </a:t>
            </a:r>
            <a:r>
              <a:rPr sz="1350" dirty="0">
                <a:latin typeface="楷体" panose="02010609060101010101" charset="-122"/>
                <a:cs typeface="楷体" panose="02010609060101010101" charset="-122"/>
              </a:rPr>
              <a:t>参加一次安全例</a:t>
            </a:r>
            <a:r>
              <a:rPr sz="1350" spc="5" dirty="0">
                <a:latin typeface="楷体" panose="02010609060101010101" charset="-122"/>
                <a:cs typeface="楷体" panose="02010609060101010101" charset="-122"/>
              </a:rPr>
              <a:t>会</a:t>
            </a:r>
            <a:endParaRPr sz="1350">
              <a:latin typeface="楷体" panose="02010609060101010101" charset="-122"/>
              <a:cs typeface="楷体" panose="02010609060101010101" charset="-122"/>
            </a:endParaRPr>
          </a:p>
          <a:p>
            <a:pPr marL="12700">
              <a:lnSpc>
                <a:spcPct val="100000"/>
              </a:lnSpc>
              <a:spcBef>
                <a:spcPts val="810"/>
              </a:spcBef>
            </a:pPr>
            <a:r>
              <a:rPr sz="1350" spc="5" dirty="0">
                <a:latin typeface="楷体" panose="02010609060101010101" charset="-122"/>
                <a:cs typeface="楷体" panose="02010609060101010101" charset="-122"/>
              </a:rPr>
              <a:t>②</a:t>
            </a:r>
            <a:r>
              <a:rPr sz="1350" spc="-100" dirty="0">
                <a:latin typeface="楷体" panose="02010609060101010101" charset="-122"/>
                <a:cs typeface="楷体" panose="02010609060101010101" charset="-122"/>
              </a:rPr>
              <a:t> </a:t>
            </a:r>
            <a:r>
              <a:rPr sz="1350" dirty="0">
                <a:latin typeface="楷体" panose="02010609060101010101" charset="-122"/>
                <a:cs typeface="楷体" panose="02010609060101010101" charset="-122"/>
              </a:rPr>
              <a:t>参加一次班前（班后）会、安全活</a:t>
            </a:r>
            <a:r>
              <a:rPr sz="1350" spc="5" dirty="0">
                <a:latin typeface="楷体" panose="02010609060101010101" charset="-122"/>
                <a:cs typeface="楷体" panose="02010609060101010101" charset="-122"/>
              </a:rPr>
              <a:t>动</a:t>
            </a:r>
            <a:endParaRPr sz="1350">
              <a:latin typeface="楷体" panose="02010609060101010101" charset="-122"/>
              <a:cs typeface="楷体" panose="02010609060101010101" charset="-122"/>
            </a:endParaRPr>
          </a:p>
          <a:p>
            <a:pPr marL="12700">
              <a:lnSpc>
                <a:spcPct val="100000"/>
              </a:lnSpc>
              <a:spcBef>
                <a:spcPts val="810"/>
              </a:spcBef>
            </a:pPr>
            <a:r>
              <a:rPr sz="1350" spc="5" dirty="0">
                <a:latin typeface="楷体" panose="02010609060101010101" charset="-122"/>
                <a:cs typeface="楷体" panose="02010609060101010101" charset="-122"/>
              </a:rPr>
              <a:t>③</a:t>
            </a:r>
            <a:r>
              <a:rPr sz="1350" spc="-20" dirty="0">
                <a:latin typeface="楷体" panose="02010609060101010101" charset="-122"/>
                <a:cs typeface="楷体" panose="02010609060101010101" charset="-122"/>
              </a:rPr>
              <a:t> </a:t>
            </a:r>
            <a:r>
              <a:rPr sz="1350" dirty="0">
                <a:latin typeface="楷体" panose="02010609060101010101" charset="-122"/>
                <a:cs typeface="楷体" panose="02010609060101010101" charset="-122"/>
              </a:rPr>
              <a:t>参加一次安全</a:t>
            </a:r>
            <a:r>
              <a:rPr sz="1350" spc="5" dirty="0">
                <a:latin typeface="楷体" panose="02010609060101010101" charset="-122"/>
                <a:cs typeface="楷体" panose="02010609060101010101" charset="-122"/>
              </a:rPr>
              <a:t>检</a:t>
            </a:r>
            <a:endParaRPr sz="1350">
              <a:latin typeface="楷体" panose="02010609060101010101" charset="-122"/>
              <a:cs typeface="楷体" panose="02010609060101010101" charset="-122"/>
            </a:endParaRPr>
          </a:p>
          <a:p>
            <a:pPr marL="12700">
              <a:lnSpc>
                <a:spcPct val="100000"/>
              </a:lnSpc>
              <a:spcBef>
                <a:spcPts val="810"/>
              </a:spcBef>
            </a:pPr>
            <a:r>
              <a:rPr sz="1350" spc="5" dirty="0">
                <a:latin typeface="楷体" panose="02010609060101010101" charset="-122"/>
                <a:cs typeface="楷体" panose="02010609060101010101" charset="-122"/>
              </a:rPr>
              <a:t>④</a:t>
            </a:r>
            <a:r>
              <a:rPr sz="1350" spc="-20" dirty="0">
                <a:latin typeface="楷体" panose="02010609060101010101" charset="-122"/>
                <a:cs typeface="楷体" panose="02010609060101010101" charset="-122"/>
              </a:rPr>
              <a:t> </a:t>
            </a:r>
            <a:r>
              <a:rPr sz="1350" dirty="0">
                <a:latin typeface="楷体" panose="02010609060101010101" charset="-122"/>
                <a:cs typeface="楷体" panose="02010609060101010101" charset="-122"/>
              </a:rPr>
              <a:t>查处一次现场违章或隐</a:t>
            </a:r>
            <a:r>
              <a:rPr sz="1350" spc="5" dirty="0">
                <a:latin typeface="楷体" panose="02010609060101010101" charset="-122"/>
                <a:cs typeface="楷体" panose="02010609060101010101" charset="-122"/>
              </a:rPr>
              <a:t>患</a:t>
            </a:r>
            <a:endParaRPr sz="1350">
              <a:latin typeface="楷体" panose="02010609060101010101" charset="-122"/>
              <a:cs typeface="楷体" panose="02010609060101010101" charset="-122"/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5192534" y="1264983"/>
            <a:ext cx="2585339" cy="387851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4" name="object 14"/>
          <p:cNvSpPr/>
          <p:nvPr/>
        </p:nvSpPr>
        <p:spPr>
          <a:xfrm>
            <a:off x="6643751" y="1264983"/>
            <a:ext cx="2500249" cy="3878516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3995928" y="987577"/>
            <a:ext cx="4690110" cy="0"/>
          </a:xfrm>
          <a:custGeom>
            <a:avLst/>
            <a:gdLst/>
            <a:ahLst/>
            <a:cxnLst/>
            <a:rect l="l" t="t" r="r" b="b"/>
            <a:pathLst>
              <a:path w="4690109">
                <a:moveTo>
                  <a:pt x="0" y="0"/>
                </a:moveTo>
                <a:lnTo>
                  <a:pt x="4689894" y="0"/>
                </a:lnTo>
              </a:path>
            </a:pathLst>
          </a:custGeom>
          <a:ln w="9525">
            <a:solidFill>
              <a:srgbClr val="BEBEBE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323088" y="699516"/>
            <a:ext cx="3672840" cy="591820"/>
          </a:xfrm>
          <a:custGeom>
            <a:avLst/>
            <a:gdLst/>
            <a:ahLst/>
            <a:cxnLst/>
            <a:rect l="l" t="t" r="r" b="b"/>
            <a:pathLst>
              <a:path w="3672840" h="591819">
                <a:moveTo>
                  <a:pt x="0" y="0"/>
                </a:moveTo>
                <a:lnTo>
                  <a:pt x="3672840" y="0"/>
                </a:lnTo>
                <a:lnTo>
                  <a:pt x="3672840" y="591312"/>
                </a:lnTo>
                <a:lnTo>
                  <a:pt x="0" y="591312"/>
                </a:lnTo>
                <a:lnTo>
                  <a:pt x="0" y="0"/>
                </a:lnTo>
                <a:close/>
              </a:path>
            </a:pathLst>
          </a:custGeom>
          <a:solidFill>
            <a:srgbClr val="006FC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16230">
              <a:lnSpc>
                <a:spcPct val="100000"/>
              </a:lnSpc>
              <a:spcBef>
                <a:spcPts val="100"/>
              </a:spcBef>
            </a:pPr>
            <a:r>
              <a:rPr dirty="0"/>
              <a:t>三、</a:t>
            </a:r>
            <a:r>
              <a:rPr spc="-25" dirty="0"/>
              <a:t> </a:t>
            </a:r>
            <a:r>
              <a:rPr dirty="0"/>
              <a:t>怎样做到「尽职免责」？</a:t>
            </a:r>
            <a:endParaRPr dirty="0"/>
          </a:p>
        </p:txBody>
      </p:sp>
      <p:sp>
        <p:nvSpPr>
          <p:cNvPr id="5" name="object 5"/>
          <p:cNvSpPr/>
          <p:nvPr/>
        </p:nvSpPr>
        <p:spPr>
          <a:xfrm>
            <a:off x="3683508" y="941832"/>
            <a:ext cx="312420" cy="106680"/>
          </a:xfrm>
          <a:custGeom>
            <a:avLst/>
            <a:gdLst/>
            <a:ahLst/>
            <a:cxnLst/>
            <a:rect l="l" t="t" r="r" b="b"/>
            <a:pathLst>
              <a:path w="312420" h="106680">
                <a:moveTo>
                  <a:pt x="312419" y="106680"/>
                </a:moveTo>
                <a:lnTo>
                  <a:pt x="0" y="53340"/>
                </a:lnTo>
                <a:lnTo>
                  <a:pt x="312419" y="0"/>
                </a:lnTo>
                <a:lnTo>
                  <a:pt x="312419" y="10668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 txBox="1"/>
          <p:nvPr/>
        </p:nvSpPr>
        <p:spPr>
          <a:xfrm>
            <a:off x="4855705" y="677849"/>
            <a:ext cx="2886075" cy="26860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b="1" dirty="0">
                <a:solidFill>
                  <a:srgbClr val="40404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「尽职免责」的方式及应用案</a:t>
            </a:r>
            <a:r>
              <a:rPr sz="1600" b="1" spc="-15" dirty="0">
                <a:solidFill>
                  <a:srgbClr val="40404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例</a:t>
            </a:r>
            <a:endParaRPr sz="1600">
              <a:latin typeface="宋体" panose="02010600030101010101" pitchFamily="2" charset="-122"/>
              <a:cs typeface="宋体" panose="02010600030101010101" pitchFamily="2" charset="-122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318770" y="1408290"/>
            <a:ext cx="8434705" cy="3499485"/>
          </a:xfrm>
          <a:custGeom>
            <a:avLst/>
            <a:gdLst/>
            <a:ahLst/>
            <a:cxnLst/>
            <a:rect l="l" t="t" r="r" b="b"/>
            <a:pathLst>
              <a:path w="8434705" h="3499485">
                <a:moveTo>
                  <a:pt x="8429688" y="3499256"/>
                </a:moveTo>
                <a:lnTo>
                  <a:pt x="4762" y="3499256"/>
                </a:lnTo>
                <a:lnTo>
                  <a:pt x="3289" y="3499027"/>
                </a:lnTo>
                <a:lnTo>
                  <a:pt x="1955" y="3498354"/>
                </a:lnTo>
                <a:lnTo>
                  <a:pt x="901" y="3497300"/>
                </a:lnTo>
                <a:lnTo>
                  <a:pt x="228" y="3495967"/>
                </a:lnTo>
                <a:lnTo>
                  <a:pt x="0" y="3494493"/>
                </a:lnTo>
                <a:lnTo>
                  <a:pt x="0" y="4762"/>
                </a:lnTo>
                <a:lnTo>
                  <a:pt x="4762" y="0"/>
                </a:lnTo>
                <a:lnTo>
                  <a:pt x="8429688" y="0"/>
                </a:lnTo>
                <a:lnTo>
                  <a:pt x="8434451" y="4762"/>
                </a:lnTo>
                <a:lnTo>
                  <a:pt x="9525" y="4762"/>
                </a:lnTo>
                <a:lnTo>
                  <a:pt x="4762" y="9524"/>
                </a:lnTo>
                <a:lnTo>
                  <a:pt x="9525" y="9524"/>
                </a:lnTo>
                <a:lnTo>
                  <a:pt x="9525" y="3489731"/>
                </a:lnTo>
                <a:lnTo>
                  <a:pt x="4762" y="3489731"/>
                </a:lnTo>
                <a:lnTo>
                  <a:pt x="9525" y="3494493"/>
                </a:lnTo>
                <a:lnTo>
                  <a:pt x="8434451" y="3494493"/>
                </a:lnTo>
                <a:lnTo>
                  <a:pt x="8434222" y="3495967"/>
                </a:lnTo>
                <a:lnTo>
                  <a:pt x="8433549" y="3497300"/>
                </a:lnTo>
                <a:lnTo>
                  <a:pt x="8432495" y="3498354"/>
                </a:lnTo>
                <a:lnTo>
                  <a:pt x="8431161" y="3499027"/>
                </a:lnTo>
                <a:lnTo>
                  <a:pt x="8429688" y="3499256"/>
                </a:lnTo>
                <a:close/>
              </a:path>
              <a:path w="8434705" h="3499485">
                <a:moveTo>
                  <a:pt x="9525" y="9524"/>
                </a:moveTo>
                <a:lnTo>
                  <a:pt x="4762" y="9524"/>
                </a:lnTo>
                <a:lnTo>
                  <a:pt x="9525" y="4762"/>
                </a:lnTo>
                <a:lnTo>
                  <a:pt x="9525" y="9524"/>
                </a:lnTo>
                <a:close/>
              </a:path>
              <a:path w="8434705" h="3499485">
                <a:moveTo>
                  <a:pt x="8424926" y="9524"/>
                </a:moveTo>
                <a:lnTo>
                  <a:pt x="9525" y="9524"/>
                </a:lnTo>
                <a:lnTo>
                  <a:pt x="9525" y="4762"/>
                </a:lnTo>
                <a:lnTo>
                  <a:pt x="8424926" y="4762"/>
                </a:lnTo>
                <a:lnTo>
                  <a:pt x="8424926" y="9524"/>
                </a:lnTo>
                <a:close/>
              </a:path>
              <a:path w="8434705" h="3499485">
                <a:moveTo>
                  <a:pt x="8424926" y="3494493"/>
                </a:moveTo>
                <a:lnTo>
                  <a:pt x="8424926" y="4762"/>
                </a:lnTo>
                <a:lnTo>
                  <a:pt x="8429688" y="9524"/>
                </a:lnTo>
                <a:lnTo>
                  <a:pt x="8434451" y="9524"/>
                </a:lnTo>
                <a:lnTo>
                  <a:pt x="8434451" y="3489731"/>
                </a:lnTo>
                <a:lnTo>
                  <a:pt x="8429688" y="3489731"/>
                </a:lnTo>
                <a:lnTo>
                  <a:pt x="8424926" y="3494493"/>
                </a:lnTo>
                <a:close/>
              </a:path>
              <a:path w="8434705" h="3499485">
                <a:moveTo>
                  <a:pt x="8434451" y="9524"/>
                </a:moveTo>
                <a:lnTo>
                  <a:pt x="8429688" y="9524"/>
                </a:lnTo>
                <a:lnTo>
                  <a:pt x="8424926" y="4762"/>
                </a:lnTo>
                <a:lnTo>
                  <a:pt x="8434451" y="4762"/>
                </a:lnTo>
                <a:lnTo>
                  <a:pt x="8434451" y="9524"/>
                </a:lnTo>
                <a:close/>
              </a:path>
              <a:path w="8434705" h="3499485">
                <a:moveTo>
                  <a:pt x="9525" y="3494493"/>
                </a:moveTo>
                <a:lnTo>
                  <a:pt x="4762" y="3489731"/>
                </a:lnTo>
                <a:lnTo>
                  <a:pt x="9525" y="3489731"/>
                </a:lnTo>
                <a:lnTo>
                  <a:pt x="9525" y="3494493"/>
                </a:lnTo>
                <a:close/>
              </a:path>
              <a:path w="8434705" h="3499485">
                <a:moveTo>
                  <a:pt x="8424926" y="3494493"/>
                </a:moveTo>
                <a:lnTo>
                  <a:pt x="9525" y="3494493"/>
                </a:lnTo>
                <a:lnTo>
                  <a:pt x="9525" y="3489731"/>
                </a:lnTo>
                <a:lnTo>
                  <a:pt x="8424926" y="3489731"/>
                </a:lnTo>
                <a:lnTo>
                  <a:pt x="8424926" y="3494493"/>
                </a:lnTo>
                <a:close/>
              </a:path>
              <a:path w="8434705" h="3499485">
                <a:moveTo>
                  <a:pt x="8434451" y="3494493"/>
                </a:moveTo>
                <a:lnTo>
                  <a:pt x="8424926" y="3494493"/>
                </a:lnTo>
                <a:lnTo>
                  <a:pt x="8429688" y="3489731"/>
                </a:lnTo>
                <a:lnTo>
                  <a:pt x="8434451" y="3489731"/>
                </a:lnTo>
                <a:lnTo>
                  <a:pt x="8434451" y="3494493"/>
                </a:lnTo>
                <a:close/>
              </a:path>
            </a:pathLst>
          </a:custGeom>
          <a:solidFill>
            <a:srgbClr val="585858"/>
          </a:solidFill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 txBox="1"/>
          <p:nvPr/>
        </p:nvSpPr>
        <p:spPr>
          <a:xfrm>
            <a:off x="402272" y="1043609"/>
            <a:ext cx="8265795" cy="372999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4567555">
              <a:lnSpc>
                <a:spcPct val="100000"/>
              </a:lnSpc>
              <a:spcBef>
                <a:spcPts val="95"/>
              </a:spcBef>
            </a:pPr>
            <a:r>
              <a:rPr sz="1600" b="1" dirty="0">
                <a:solidFill>
                  <a:srgbClr val="C0000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执行“检查/评价/考核”流</a:t>
            </a:r>
            <a:r>
              <a:rPr sz="1600" b="1" spc="-15" dirty="0">
                <a:solidFill>
                  <a:srgbClr val="C0000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程</a:t>
            </a:r>
            <a:endParaRPr sz="1600" dirty="0"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>
              <a:lnSpc>
                <a:spcPct val="100000"/>
              </a:lnSpc>
              <a:spcBef>
                <a:spcPts val="25"/>
              </a:spcBef>
            </a:pPr>
            <a:endParaRPr sz="1650" dirty="0"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 marL="227330" indent="-214630">
              <a:lnSpc>
                <a:spcPct val="100000"/>
              </a:lnSpc>
              <a:spcBef>
                <a:spcPts val="5"/>
              </a:spcBef>
              <a:buClr>
                <a:srgbClr val="C00000"/>
              </a:buClr>
              <a:buFont typeface="Wingdings" panose="05000000000000000000"/>
              <a:buChar char=""/>
              <a:tabLst>
                <a:tab pos="226695" algn="l"/>
              </a:tabLst>
            </a:pPr>
            <a:r>
              <a:rPr sz="2000" b="1" dirty="0">
                <a:solidFill>
                  <a:srgbClr val="006FC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检查好，评价好</a:t>
            </a:r>
            <a:r>
              <a:rPr sz="2000" b="1" spc="-5" dirty="0">
                <a:solidFill>
                  <a:srgbClr val="006FC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。</a:t>
            </a:r>
            <a:endParaRPr sz="2000" dirty="0"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 marL="227330" indent="-214630">
              <a:lnSpc>
                <a:spcPct val="100000"/>
              </a:lnSpc>
              <a:spcBef>
                <a:spcPts val="1110"/>
              </a:spcBef>
              <a:buClr>
                <a:srgbClr val="C00000"/>
              </a:buClr>
              <a:buFont typeface="Wingdings" panose="05000000000000000000"/>
              <a:buChar char=""/>
              <a:tabLst>
                <a:tab pos="226695" algn="l"/>
              </a:tabLst>
            </a:pPr>
            <a:r>
              <a:rPr sz="1800" b="1" dirty="0">
                <a:solidFill>
                  <a:srgbClr val="40404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检查是工作落实的指挥棒，检查内容是落实的方向，考核重点是工作的重心</a:t>
            </a:r>
            <a:r>
              <a:rPr sz="1800" b="1" spc="-10" dirty="0">
                <a:solidFill>
                  <a:srgbClr val="40404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。</a:t>
            </a:r>
            <a:endParaRPr sz="1800" dirty="0"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 marL="227330" marR="5080" indent="-214630" algn="just">
              <a:lnSpc>
                <a:spcPct val="150000"/>
              </a:lnSpc>
              <a:buClr>
                <a:srgbClr val="C00000"/>
              </a:buClr>
              <a:buFont typeface="Wingdings" panose="05000000000000000000"/>
              <a:buChar char=""/>
              <a:tabLst>
                <a:tab pos="226695" algn="l"/>
              </a:tabLst>
            </a:pPr>
            <a:r>
              <a:rPr sz="1800" b="1" spc="40" dirty="0">
                <a:solidFill>
                  <a:srgbClr val="40404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在PDCA循环中，C（check，检查</a:t>
            </a:r>
            <a:r>
              <a:rPr sz="1800" b="1" spc="45" dirty="0">
                <a:solidFill>
                  <a:srgbClr val="40404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）的作用是非常大的。虽说人性本善，我们</a:t>
            </a:r>
            <a:r>
              <a:rPr sz="1800" b="1" spc="-10" dirty="0">
                <a:solidFill>
                  <a:srgbClr val="40404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应</a:t>
            </a:r>
            <a:r>
              <a:rPr sz="1800" b="1" spc="50" dirty="0">
                <a:solidFill>
                  <a:srgbClr val="40404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该相信领导干部的觉悟和能力，但失去了监督和检查，必然会出现我</a:t>
            </a:r>
            <a:r>
              <a:rPr sz="1800" b="1" spc="55" dirty="0">
                <a:solidFill>
                  <a:srgbClr val="40404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们不愿</a:t>
            </a:r>
            <a:r>
              <a:rPr sz="1800" b="1" spc="-10" dirty="0">
                <a:solidFill>
                  <a:srgbClr val="40404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意</a:t>
            </a:r>
            <a:r>
              <a:rPr sz="1800" b="1" dirty="0">
                <a:solidFill>
                  <a:srgbClr val="40404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看到的结果</a:t>
            </a:r>
            <a:r>
              <a:rPr sz="1800" b="1" spc="-10" dirty="0">
                <a:solidFill>
                  <a:srgbClr val="40404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。</a:t>
            </a:r>
            <a:endParaRPr sz="1800" dirty="0"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 marL="227330" marR="5080" indent="-214630" algn="just">
              <a:lnSpc>
                <a:spcPct val="150000"/>
              </a:lnSpc>
              <a:buFont typeface="Wingdings" panose="05000000000000000000"/>
              <a:buChar char=""/>
              <a:tabLst>
                <a:tab pos="226695" algn="l"/>
              </a:tabLst>
            </a:pPr>
            <a:r>
              <a:rPr sz="1800" b="1" spc="50" dirty="0" err="1">
                <a:solidFill>
                  <a:srgbClr val="C0000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检查：</a:t>
            </a:r>
            <a:r>
              <a:rPr sz="1800" b="1" spc="50" dirty="0" err="1">
                <a:solidFill>
                  <a:srgbClr val="40404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一要检查工作是否开展</a:t>
            </a:r>
            <a:r>
              <a:rPr sz="1800" b="1" spc="50" dirty="0" err="1">
                <a:solidFill>
                  <a:srgbClr val="585858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，二要检查效果的好坏，三要检查是否</a:t>
            </a:r>
            <a:r>
              <a:rPr sz="1800" b="1" spc="55" dirty="0" err="1">
                <a:solidFill>
                  <a:srgbClr val="585858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还有改</a:t>
            </a:r>
            <a:r>
              <a:rPr sz="1800" b="1" spc="-10" dirty="0" err="1">
                <a:solidFill>
                  <a:srgbClr val="585858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进</a:t>
            </a:r>
            <a:r>
              <a:rPr sz="1800" b="1" dirty="0" err="1">
                <a:solidFill>
                  <a:srgbClr val="585858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的空间</a:t>
            </a:r>
            <a:r>
              <a:rPr sz="1800" b="1" spc="-10" dirty="0">
                <a:solidFill>
                  <a:srgbClr val="585858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。</a:t>
            </a:r>
            <a:endParaRPr sz="1800" dirty="0"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 marL="227330" indent="-214630" algn="just">
              <a:lnSpc>
                <a:spcPct val="100000"/>
              </a:lnSpc>
              <a:spcBef>
                <a:spcPts val="1080"/>
              </a:spcBef>
              <a:buClr>
                <a:srgbClr val="C00000"/>
              </a:buClr>
              <a:buFont typeface="Wingdings" panose="05000000000000000000"/>
              <a:buChar char=""/>
              <a:tabLst>
                <a:tab pos="226695" algn="l"/>
              </a:tabLst>
            </a:pPr>
            <a:r>
              <a:rPr sz="1800" b="1" dirty="0">
                <a:solidFill>
                  <a:srgbClr val="40404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提供履职记录即可，但我们真正需要的是效果</a:t>
            </a:r>
            <a:r>
              <a:rPr sz="1800" b="1" spc="-10" dirty="0">
                <a:solidFill>
                  <a:srgbClr val="40404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！</a:t>
            </a:r>
            <a:endParaRPr sz="1800" dirty="0">
              <a:latin typeface="宋体" panose="02010600030101010101" pitchFamily="2" charset="-122"/>
              <a:cs typeface="宋体" panose="02010600030101010101" pitchFamily="2" charset="-122"/>
            </a:endParaRP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3995928" y="987577"/>
            <a:ext cx="4690110" cy="0"/>
          </a:xfrm>
          <a:custGeom>
            <a:avLst/>
            <a:gdLst/>
            <a:ahLst/>
            <a:cxnLst/>
            <a:rect l="l" t="t" r="r" b="b"/>
            <a:pathLst>
              <a:path w="4690109">
                <a:moveTo>
                  <a:pt x="0" y="0"/>
                </a:moveTo>
                <a:lnTo>
                  <a:pt x="4689894" y="0"/>
                </a:lnTo>
              </a:path>
            </a:pathLst>
          </a:custGeom>
          <a:ln w="9525">
            <a:solidFill>
              <a:srgbClr val="BEBEBE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323088" y="699516"/>
            <a:ext cx="3672840" cy="591820"/>
          </a:xfrm>
          <a:custGeom>
            <a:avLst/>
            <a:gdLst/>
            <a:ahLst/>
            <a:cxnLst/>
            <a:rect l="l" t="t" r="r" b="b"/>
            <a:pathLst>
              <a:path w="3672840" h="591819">
                <a:moveTo>
                  <a:pt x="0" y="0"/>
                </a:moveTo>
                <a:lnTo>
                  <a:pt x="3672840" y="0"/>
                </a:lnTo>
                <a:lnTo>
                  <a:pt x="3672840" y="591312"/>
                </a:lnTo>
                <a:lnTo>
                  <a:pt x="0" y="591312"/>
                </a:lnTo>
                <a:lnTo>
                  <a:pt x="0" y="0"/>
                </a:lnTo>
                <a:close/>
              </a:path>
            </a:pathLst>
          </a:custGeom>
          <a:solidFill>
            <a:srgbClr val="006FC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 txBox="1"/>
          <p:nvPr/>
        </p:nvSpPr>
        <p:spPr>
          <a:xfrm>
            <a:off x="323088" y="830351"/>
            <a:ext cx="367284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16230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solidFill>
                  <a:srgbClr val="FFFFFF"/>
                </a:solidFill>
                <a:latin typeface="微软雅黑" panose="020B0503020204020204" charset="-122"/>
                <a:cs typeface="微软雅黑" panose="020B0503020204020204" charset="-122"/>
              </a:rPr>
              <a:t>三、</a:t>
            </a:r>
            <a:r>
              <a:rPr sz="1800" b="1" spc="-25" dirty="0">
                <a:solidFill>
                  <a:srgbClr val="FFFFFF"/>
                </a:solidFill>
                <a:latin typeface="微软雅黑" panose="020B0503020204020204" charset="-122"/>
                <a:cs typeface="微软雅黑" panose="020B0503020204020204" charset="-122"/>
              </a:rPr>
              <a:t> </a:t>
            </a:r>
            <a:r>
              <a:rPr sz="1800" b="1" dirty="0">
                <a:solidFill>
                  <a:srgbClr val="FFFFFF"/>
                </a:solidFill>
                <a:latin typeface="微软雅黑" panose="020B0503020204020204" charset="-122"/>
                <a:cs typeface="微软雅黑" panose="020B0503020204020204" charset="-122"/>
              </a:rPr>
              <a:t>怎样做到「尽职免责」？</a:t>
            </a:r>
            <a:endParaRPr sz="1800">
              <a:latin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3683508" y="941832"/>
            <a:ext cx="312420" cy="106680"/>
          </a:xfrm>
          <a:custGeom>
            <a:avLst/>
            <a:gdLst/>
            <a:ahLst/>
            <a:cxnLst/>
            <a:rect l="l" t="t" r="r" b="b"/>
            <a:pathLst>
              <a:path w="312420" h="106680">
                <a:moveTo>
                  <a:pt x="312419" y="106680"/>
                </a:moveTo>
                <a:lnTo>
                  <a:pt x="0" y="53340"/>
                </a:lnTo>
                <a:lnTo>
                  <a:pt x="312419" y="0"/>
                </a:lnTo>
                <a:lnTo>
                  <a:pt x="312419" y="10668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 txBox="1"/>
          <p:nvPr/>
        </p:nvSpPr>
        <p:spPr>
          <a:xfrm>
            <a:off x="4855705" y="677849"/>
            <a:ext cx="2886075" cy="26860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b="1" dirty="0">
                <a:solidFill>
                  <a:srgbClr val="40404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「尽职免责」的方式及应用案</a:t>
            </a:r>
            <a:r>
              <a:rPr sz="1600" b="1" spc="-15" dirty="0">
                <a:solidFill>
                  <a:srgbClr val="40404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例</a:t>
            </a:r>
            <a:endParaRPr sz="1600">
              <a:latin typeface="宋体" panose="02010600030101010101" pitchFamily="2" charset="-122"/>
              <a:cs typeface="宋体" panose="02010600030101010101" pitchFamily="2" charset="-122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4957305" y="1043609"/>
            <a:ext cx="2682875" cy="26860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b="1" dirty="0">
                <a:solidFill>
                  <a:srgbClr val="C0000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执行“检查/评价/考核”流</a:t>
            </a:r>
            <a:r>
              <a:rPr sz="1600" b="1" spc="-15" dirty="0">
                <a:solidFill>
                  <a:srgbClr val="C0000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程</a:t>
            </a:r>
            <a:endParaRPr sz="1600">
              <a:latin typeface="宋体" panose="02010600030101010101" pitchFamily="2" charset="-122"/>
              <a:cs typeface="宋体" panose="02010600030101010101" pitchFamily="2" charset="-122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7740395" y="281940"/>
            <a:ext cx="1191895" cy="457200"/>
          </a:xfrm>
          <a:custGeom>
            <a:avLst/>
            <a:gdLst/>
            <a:ahLst/>
            <a:cxnLst/>
            <a:rect l="l" t="t" r="r" b="b"/>
            <a:pathLst>
              <a:path w="1191895" h="457200">
                <a:moveTo>
                  <a:pt x="1077468" y="457200"/>
                </a:moveTo>
                <a:lnTo>
                  <a:pt x="114300" y="457200"/>
                </a:lnTo>
                <a:lnTo>
                  <a:pt x="0" y="228600"/>
                </a:lnTo>
                <a:lnTo>
                  <a:pt x="114300" y="0"/>
                </a:lnTo>
                <a:lnTo>
                  <a:pt x="1077468" y="0"/>
                </a:lnTo>
                <a:lnTo>
                  <a:pt x="1191768" y="228600"/>
                </a:lnTo>
                <a:lnTo>
                  <a:pt x="1077468" y="457200"/>
                </a:lnTo>
                <a:close/>
              </a:path>
            </a:pathLst>
          </a:custGeom>
          <a:solidFill>
            <a:srgbClr val="C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 txBox="1"/>
          <p:nvPr/>
        </p:nvSpPr>
        <p:spPr>
          <a:xfrm>
            <a:off x="7978076" y="348322"/>
            <a:ext cx="71501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solidFill>
                  <a:srgbClr val="FFFFFF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案例-</a:t>
            </a:r>
            <a:r>
              <a:rPr sz="1800" b="1" spc="-10" dirty="0">
                <a:solidFill>
                  <a:srgbClr val="FFFFFF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5</a:t>
            </a:r>
            <a:endParaRPr sz="1800">
              <a:latin typeface="宋体" panose="02010600030101010101" pitchFamily="2" charset="-122"/>
              <a:cs typeface="宋体" panose="02010600030101010101" pitchFamily="2" charset="-122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175323" y="1286383"/>
            <a:ext cx="6889127" cy="3857116"/>
          </a:xfrm>
          <a:prstGeom prst="rect">
            <a:avLst/>
          </a:prstGeom>
          <a:blipFill>
            <a:blip r:embed="rId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1" name="object 11"/>
          <p:cNvSpPr/>
          <p:nvPr/>
        </p:nvSpPr>
        <p:spPr>
          <a:xfrm>
            <a:off x="1585417" y="1286916"/>
            <a:ext cx="5995568" cy="385658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2" name="object 12"/>
          <p:cNvSpPr/>
          <p:nvPr/>
        </p:nvSpPr>
        <p:spPr>
          <a:xfrm>
            <a:off x="2412682" y="1276896"/>
            <a:ext cx="5918784" cy="3866603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3" name="object 13"/>
          <p:cNvSpPr/>
          <p:nvPr/>
        </p:nvSpPr>
        <p:spPr>
          <a:xfrm>
            <a:off x="3147822" y="1286383"/>
            <a:ext cx="5996178" cy="3857116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23088" y="830351"/>
            <a:ext cx="367284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16230">
              <a:lnSpc>
                <a:spcPct val="100000"/>
              </a:lnSpc>
              <a:spcBef>
                <a:spcPts val="100"/>
              </a:spcBef>
            </a:pPr>
            <a:r>
              <a:rPr dirty="0"/>
              <a:t>三、</a:t>
            </a:r>
            <a:r>
              <a:rPr spc="-25" dirty="0"/>
              <a:t> </a:t>
            </a:r>
            <a:r>
              <a:rPr dirty="0"/>
              <a:t>怎样做到「尽职免责」？</a:t>
            </a:r>
            <a:endParaRPr dirty="0"/>
          </a:p>
        </p:txBody>
      </p:sp>
      <p:sp>
        <p:nvSpPr>
          <p:cNvPr id="3" name="object 3"/>
          <p:cNvSpPr/>
          <p:nvPr/>
        </p:nvSpPr>
        <p:spPr>
          <a:xfrm>
            <a:off x="3683508" y="941832"/>
            <a:ext cx="312420" cy="106680"/>
          </a:xfrm>
          <a:custGeom>
            <a:avLst/>
            <a:gdLst/>
            <a:ahLst/>
            <a:cxnLst/>
            <a:rect l="l" t="t" r="r" b="b"/>
            <a:pathLst>
              <a:path w="312420" h="106680">
                <a:moveTo>
                  <a:pt x="312419" y="106680"/>
                </a:moveTo>
                <a:lnTo>
                  <a:pt x="0" y="53340"/>
                </a:lnTo>
                <a:lnTo>
                  <a:pt x="312419" y="0"/>
                </a:lnTo>
                <a:lnTo>
                  <a:pt x="312419" y="10668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 txBox="1"/>
          <p:nvPr/>
        </p:nvSpPr>
        <p:spPr>
          <a:xfrm>
            <a:off x="4855705" y="677849"/>
            <a:ext cx="2886075" cy="26860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b="1" dirty="0">
                <a:solidFill>
                  <a:srgbClr val="40404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「尽职免责」的方式及应用案</a:t>
            </a:r>
            <a:r>
              <a:rPr sz="1600" b="1" spc="-15" dirty="0">
                <a:solidFill>
                  <a:srgbClr val="40404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例</a:t>
            </a:r>
            <a:endParaRPr sz="1600">
              <a:latin typeface="宋体" panose="02010600030101010101" pitchFamily="2" charset="-122"/>
              <a:cs typeface="宋体" panose="02010600030101010101" pitchFamily="2" charset="-122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5143296" y="1488249"/>
            <a:ext cx="3682365" cy="3420745"/>
          </a:xfrm>
          <a:custGeom>
            <a:avLst/>
            <a:gdLst/>
            <a:ahLst/>
            <a:cxnLst/>
            <a:rect l="l" t="t" r="r" b="b"/>
            <a:pathLst>
              <a:path w="3682365" h="3420745">
                <a:moveTo>
                  <a:pt x="3677170" y="3420402"/>
                </a:moveTo>
                <a:lnTo>
                  <a:pt x="4762" y="3420402"/>
                </a:lnTo>
                <a:lnTo>
                  <a:pt x="3289" y="3420160"/>
                </a:lnTo>
                <a:lnTo>
                  <a:pt x="1968" y="3419487"/>
                </a:lnTo>
                <a:lnTo>
                  <a:pt x="914" y="3418433"/>
                </a:lnTo>
                <a:lnTo>
                  <a:pt x="241" y="3417100"/>
                </a:lnTo>
                <a:lnTo>
                  <a:pt x="0" y="3415639"/>
                </a:lnTo>
                <a:lnTo>
                  <a:pt x="0" y="4762"/>
                </a:lnTo>
                <a:lnTo>
                  <a:pt x="4762" y="0"/>
                </a:lnTo>
                <a:lnTo>
                  <a:pt x="3677170" y="0"/>
                </a:lnTo>
                <a:lnTo>
                  <a:pt x="3681933" y="4762"/>
                </a:lnTo>
                <a:lnTo>
                  <a:pt x="9525" y="4762"/>
                </a:lnTo>
                <a:lnTo>
                  <a:pt x="4762" y="9525"/>
                </a:lnTo>
                <a:lnTo>
                  <a:pt x="9525" y="9525"/>
                </a:lnTo>
                <a:lnTo>
                  <a:pt x="9525" y="3410877"/>
                </a:lnTo>
                <a:lnTo>
                  <a:pt x="4762" y="3410877"/>
                </a:lnTo>
                <a:lnTo>
                  <a:pt x="9525" y="3415639"/>
                </a:lnTo>
                <a:lnTo>
                  <a:pt x="3681933" y="3415639"/>
                </a:lnTo>
                <a:lnTo>
                  <a:pt x="3681704" y="3417100"/>
                </a:lnTo>
                <a:lnTo>
                  <a:pt x="3681031" y="3418433"/>
                </a:lnTo>
                <a:lnTo>
                  <a:pt x="3679977" y="3419487"/>
                </a:lnTo>
                <a:lnTo>
                  <a:pt x="3678643" y="3420160"/>
                </a:lnTo>
                <a:lnTo>
                  <a:pt x="3677170" y="3420402"/>
                </a:lnTo>
                <a:close/>
              </a:path>
              <a:path w="3682365" h="3420745">
                <a:moveTo>
                  <a:pt x="9525" y="9525"/>
                </a:moveTo>
                <a:lnTo>
                  <a:pt x="4762" y="9525"/>
                </a:lnTo>
                <a:lnTo>
                  <a:pt x="9525" y="4762"/>
                </a:lnTo>
                <a:lnTo>
                  <a:pt x="9525" y="9525"/>
                </a:lnTo>
                <a:close/>
              </a:path>
              <a:path w="3682365" h="3420745">
                <a:moveTo>
                  <a:pt x="3672408" y="9525"/>
                </a:moveTo>
                <a:lnTo>
                  <a:pt x="9525" y="9525"/>
                </a:lnTo>
                <a:lnTo>
                  <a:pt x="9525" y="4762"/>
                </a:lnTo>
                <a:lnTo>
                  <a:pt x="3672408" y="4762"/>
                </a:lnTo>
                <a:lnTo>
                  <a:pt x="3672408" y="9525"/>
                </a:lnTo>
                <a:close/>
              </a:path>
              <a:path w="3682365" h="3420745">
                <a:moveTo>
                  <a:pt x="3672408" y="3415639"/>
                </a:moveTo>
                <a:lnTo>
                  <a:pt x="3672408" y="4762"/>
                </a:lnTo>
                <a:lnTo>
                  <a:pt x="3677170" y="9525"/>
                </a:lnTo>
                <a:lnTo>
                  <a:pt x="3681933" y="9525"/>
                </a:lnTo>
                <a:lnTo>
                  <a:pt x="3681933" y="3410877"/>
                </a:lnTo>
                <a:lnTo>
                  <a:pt x="3677170" y="3410877"/>
                </a:lnTo>
                <a:lnTo>
                  <a:pt x="3672408" y="3415639"/>
                </a:lnTo>
                <a:close/>
              </a:path>
              <a:path w="3682365" h="3420745">
                <a:moveTo>
                  <a:pt x="3681933" y="9525"/>
                </a:moveTo>
                <a:lnTo>
                  <a:pt x="3677170" y="9525"/>
                </a:lnTo>
                <a:lnTo>
                  <a:pt x="3672408" y="4762"/>
                </a:lnTo>
                <a:lnTo>
                  <a:pt x="3681933" y="4762"/>
                </a:lnTo>
                <a:lnTo>
                  <a:pt x="3681933" y="9525"/>
                </a:lnTo>
                <a:close/>
              </a:path>
              <a:path w="3682365" h="3420745">
                <a:moveTo>
                  <a:pt x="9525" y="3415639"/>
                </a:moveTo>
                <a:lnTo>
                  <a:pt x="4762" y="3410877"/>
                </a:lnTo>
                <a:lnTo>
                  <a:pt x="9525" y="3410877"/>
                </a:lnTo>
                <a:lnTo>
                  <a:pt x="9525" y="3415639"/>
                </a:lnTo>
                <a:close/>
              </a:path>
              <a:path w="3682365" h="3420745">
                <a:moveTo>
                  <a:pt x="3672408" y="3415639"/>
                </a:moveTo>
                <a:lnTo>
                  <a:pt x="9525" y="3415639"/>
                </a:lnTo>
                <a:lnTo>
                  <a:pt x="9525" y="3410877"/>
                </a:lnTo>
                <a:lnTo>
                  <a:pt x="3672408" y="3410877"/>
                </a:lnTo>
                <a:lnTo>
                  <a:pt x="3672408" y="3415639"/>
                </a:lnTo>
                <a:close/>
              </a:path>
              <a:path w="3682365" h="3420745">
                <a:moveTo>
                  <a:pt x="3681933" y="3415639"/>
                </a:moveTo>
                <a:lnTo>
                  <a:pt x="3672408" y="3415639"/>
                </a:lnTo>
                <a:lnTo>
                  <a:pt x="3677170" y="3410877"/>
                </a:lnTo>
                <a:lnTo>
                  <a:pt x="3681933" y="3410877"/>
                </a:lnTo>
                <a:lnTo>
                  <a:pt x="3681933" y="3415639"/>
                </a:lnTo>
                <a:close/>
              </a:path>
            </a:pathLst>
          </a:custGeom>
          <a:solidFill>
            <a:srgbClr val="585858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 txBox="1"/>
          <p:nvPr/>
        </p:nvSpPr>
        <p:spPr>
          <a:xfrm>
            <a:off x="4957305" y="1043609"/>
            <a:ext cx="3971925" cy="378396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b="1" dirty="0">
                <a:solidFill>
                  <a:srgbClr val="C0000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执行“检查/评价/考核”流</a:t>
            </a:r>
            <a:r>
              <a:rPr sz="1600" b="1" spc="-15" dirty="0">
                <a:solidFill>
                  <a:srgbClr val="C0000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程</a:t>
            </a:r>
            <a:endParaRPr sz="1600"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>
              <a:lnSpc>
                <a:spcPct val="100000"/>
              </a:lnSpc>
              <a:spcBef>
                <a:spcPts val="60"/>
              </a:spcBef>
            </a:pPr>
            <a:endParaRPr sz="1200"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 marL="281940" marR="5080">
              <a:lnSpc>
                <a:spcPct val="151000"/>
              </a:lnSpc>
            </a:pPr>
            <a:r>
              <a:rPr sz="1800" b="1" spc="20" dirty="0">
                <a:solidFill>
                  <a:srgbClr val="40404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奖罚是手段</a:t>
            </a:r>
            <a:r>
              <a:rPr sz="1800" b="1" spc="25" dirty="0">
                <a:solidFill>
                  <a:srgbClr val="40404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，不是目的。我们既</a:t>
            </a:r>
            <a:r>
              <a:rPr sz="1800" b="1" spc="-10" dirty="0">
                <a:solidFill>
                  <a:srgbClr val="40404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要 </a:t>
            </a:r>
            <a:r>
              <a:rPr sz="1800" b="1" spc="20" dirty="0">
                <a:solidFill>
                  <a:srgbClr val="40404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采取辅助教</a:t>
            </a:r>
            <a:r>
              <a:rPr sz="1800" b="1" spc="25" dirty="0">
                <a:solidFill>
                  <a:srgbClr val="40404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育和帮扶手段，让大</a:t>
            </a:r>
            <a:r>
              <a:rPr sz="1800" b="1" spc="-10" dirty="0">
                <a:solidFill>
                  <a:srgbClr val="40404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家 </a:t>
            </a:r>
            <a:r>
              <a:rPr sz="1800" b="1" spc="20" dirty="0">
                <a:solidFill>
                  <a:srgbClr val="40404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明明白白干</a:t>
            </a:r>
            <a:r>
              <a:rPr sz="1800" b="1" spc="25" dirty="0">
                <a:solidFill>
                  <a:srgbClr val="40404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事，轻轻松松履职。</a:t>
            </a:r>
            <a:r>
              <a:rPr sz="1800" b="1" spc="-10" dirty="0">
                <a:solidFill>
                  <a:srgbClr val="40404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同 </a:t>
            </a:r>
            <a:r>
              <a:rPr sz="1800" b="1" spc="20" dirty="0">
                <a:solidFill>
                  <a:srgbClr val="40404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时，也要应</a:t>
            </a:r>
            <a:r>
              <a:rPr sz="1800" b="1" spc="25" dirty="0">
                <a:solidFill>
                  <a:srgbClr val="40404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用对重要的事和重大</a:t>
            </a:r>
            <a:r>
              <a:rPr sz="1800" b="1" spc="-10" dirty="0">
                <a:solidFill>
                  <a:srgbClr val="40404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事 </a:t>
            </a:r>
            <a:r>
              <a:rPr sz="1800" b="1" dirty="0">
                <a:solidFill>
                  <a:srgbClr val="40404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故隐患要进行挂牌督办等督促手段</a:t>
            </a:r>
            <a:r>
              <a:rPr sz="1800" b="1" spc="-10" dirty="0">
                <a:solidFill>
                  <a:srgbClr val="40404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， </a:t>
            </a:r>
            <a:r>
              <a:rPr sz="1800" b="1" dirty="0">
                <a:solidFill>
                  <a:srgbClr val="40404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按照</a:t>
            </a:r>
            <a:r>
              <a:rPr sz="1800" b="1" dirty="0">
                <a:solidFill>
                  <a:srgbClr val="C0000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“五定”（定项目、定责任人</a:t>
            </a:r>
            <a:r>
              <a:rPr sz="1800" b="1" spc="-10" dirty="0">
                <a:solidFill>
                  <a:srgbClr val="C0000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、 </a:t>
            </a:r>
            <a:r>
              <a:rPr sz="1800" b="1" spc="20" dirty="0">
                <a:solidFill>
                  <a:srgbClr val="C0000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定标准、定</a:t>
            </a:r>
            <a:r>
              <a:rPr sz="1800" b="1" spc="25" dirty="0">
                <a:solidFill>
                  <a:srgbClr val="C0000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措施、定时间）原则</a:t>
            </a:r>
            <a:r>
              <a:rPr sz="1800" b="1" spc="-10" dirty="0">
                <a:solidFill>
                  <a:srgbClr val="40404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，  </a:t>
            </a:r>
            <a:r>
              <a:rPr sz="1800" b="1" dirty="0">
                <a:solidFill>
                  <a:srgbClr val="40404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实行销号管理</a:t>
            </a:r>
            <a:r>
              <a:rPr sz="1800" b="1" spc="-10" dirty="0">
                <a:solidFill>
                  <a:srgbClr val="40404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。</a:t>
            </a:r>
            <a:endParaRPr sz="1800">
              <a:latin typeface="宋体" panose="02010600030101010101" pitchFamily="2" charset="-122"/>
              <a:cs typeface="宋体" panose="02010600030101010101" pitchFamily="2" charset="-122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327659" y="1482890"/>
            <a:ext cx="4618355" cy="3407410"/>
          </a:xfrm>
          <a:custGeom>
            <a:avLst/>
            <a:gdLst/>
            <a:ahLst/>
            <a:cxnLst/>
            <a:rect l="l" t="t" r="r" b="b"/>
            <a:pathLst>
              <a:path w="4618355" h="3407410">
                <a:moveTo>
                  <a:pt x="4613275" y="3406927"/>
                </a:moveTo>
                <a:lnTo>
                  <a:pt x="4762" y="3406927"/>
                </a:lnTo>
                <a:lnTo>
                  <a:pt x="3289" y="3406698"/>
                </a:lnTo>
                <a:lnTo>
                  <a:pt x="1968" y="3406025"/>
                </a:lnTo>
                <a:lnTo>
                  <a:pt x="914" y="3404971"/>
                </a:lnTo>
                <a:lnTo>
                  <a:pt x="241" y="3403638"/>
                </a:lnTo>
                <a:lnTo>
                  <a:pt x="0" y="3402164"/>
                </a:lnTo>
                <a:lnTo>
                  <a:pt x="0" y="4762"/>
                </a:lnTo>
                <a:lnTo>
                  <a:pt x="4762" y="0"/>
                </a:lnTo>
                <a:lnTo>
                  <a:pt x="4613275" y="0"/>
                </a:lnTo>
                <a:lnTo>
                  <a:pt x="4618037" y="4762"/>
                </a:lnTo>
                <a:lnTo>
                  <a:pt x="9525" y="4762"/>
                </a:lnTo>
                <a:lnTo>
                  <a:pt x="4762" y="9524"/>
                </a:lnTo>
                <a:lnTo>
                  <a:pt x="9525" y="9524"/>
                </a:lnTo>
                <a:lnTo>
                  <a:pt x="9525" y="3397402"/>
                </a:lnTo>
                <a:lnTo>
                  <a:pt x="4762" y="3397402"/>
                </a:lnTo>
                <a:lnTo>
                  <a:pt x="9525" y="3402164"/>
                </a:lnTo>
                <a:lnTo>
                  <a:pt x="4618037" y="3402164"/>
                </a:lnTo>
                <a:lnTo>
                  <a:pt x="4617808" y="3403638"/>
                </a:lnTo>
                <a:lnTo>
                  <a:pt x="4617135" y="3404971"/>
                </a:lnTo>
                <a:lnTo>
                  <a:pt x="4616081" y="3406025"/>
                </a:lnTo>
                <a:lnTo>
                  <a:pt x="4614748" y="3406698"/>
                </a:lnTo>
                <a:lnTo>
                  <a:pt x="4613275" y="3406927"/>
                </a:lnTo>
                <a:close/>
              </a:path>
              <a:path w="4618355" h="3407410">
                <a:moveTo>
                  <a:pt x="9525" y="9524"/>
                </a:moveTo>
                <a:lnTo>
                  <a:pt x="4762" y="9524"/>
                </a:lnTo>
                <a:lnTo>
                  <a:pt x="9525" y="4762"/>
                </a:lnTo>
                <a:lnTo>
                  <a:pt x="9525" y="9524"/>
                </a:lnTo>
                <a:close/>
              </a:path>
              <a:path w="4618355" h="3407410">
                <a:moveTo>
                  <a:pt x="4608512" y="9524"/>
                </a:moveTo>
                <a:lnTo>
                  <a:pt x="9525" y="9524"/>
                </a:lnTo>
                <a:lnTo>
                  <a:pt x="9525" y="4762"/>
                </a:lnTo>
                <a:lnTo>
                  <a:pt x="4608512" y="4762"/>
                </a:lnTo>
                <a:lnTo>
                  <a:pt x="4608512" y="9524"/>
                </a:lnTo>
                <a:close/>
              </a:path>
              <a:path w="4618355" h="3407410">
                <a:moveTo>
                  <a:pt x="4608512" y="3402164"/>
                </a:moveTo>
                <a:lnTo>
                  <a:pt x="4608512" y="4762"/>
                </a:lnTo>
                <a:lnTo>
                  <a:pt x="4613275" y="9524"/>
                </a:lnTo>
                <a:lnTo>
                  <a:pt x="4618037" y="9524"/>
                </a:lnTo>
                <a:lnTo>
                  <a:pt x="4618037" y="3397402"/>
                </a:lnTo>
                <a:lnTo>
                  <a:pt x="4613275" y="3397402"/>
                </a:lnTo>
                <a:lnTo>
                  <a:pt x="4608512" y="3402164"/>
                </a:lnTo>
                <a:close/>
              </a:path>
              <a:path w="4618355" h="3407410">
                <a:moveTo>
                  <a:pt x="4618037" y="9524"/>
                </a:moveTo>
                <a:lnTo>
                  <a:pt x="4613275" y="9524"/>
                </a:lnTo>
                <a:lnTo>
                  <a:pt x="4608512" y="4762"/>
                </a:lnTo>
                <a:lnTo>
                  <a:pt x="4618037" y="4762"/>
                </a:lnTo>
                <a:lnTo>
                  <a:pt x="4618037" y="9524"/>
                </a:lnTo>
                <a:close/>
              </a:path>
              <a:path w="4618355" h="3407410">
                <a:moveTo>
                  <a:pt x="9525" y="3402164"/>
                </a:moveTo>
                <a:lnTo>
                  <a:pt x="4762" y="3397402"/>
                </a:lnTo>
                <a:lnTo>
                  <a:pt x="9525" y="3397402"/>
                </a:lnTo>
                <a:lnTo>
                  <a:pt x="9525" y="3402164"/>
                </a:lnTo>
                <a:close/>
              </a:path>
              <a:path w="4618355" h="3407410">
                <a:moveTo>
                  <a:pt x="4608512" y="3402164"/>
                </a:moveTo>
                <a:lnTo>
                  <a:pt x="9525" y="3402164"/>
                </a:lnTo>
                <a:lnTo>
                  <a:pt x="9525" y="3397402"/>
                </a:lnTo>
                <a:lnTo>
                  <a:pt x="4608512" y="3397402"/>
                </a:lnTo>
                <a:lnTo>
                  <a:pt x="4608512" y="3402164"/>
                </a:lnTo>
                <a:close/>
              </a:path>
              <a:path w="4618355" h="3407410">
                <a:moveTo>
                  <a:pt x="4618037" y="3402164"/>
                </a:moveTo>
                <a:lnTo>
                  <a:pt x="4608512" y="3402164"/>
                </a:lnTo>
                <a:lnTo>
                  <a:pt x="4613275" y="3397402"/>
                </a:lnTo>
                <a:lnTo>
                  <a:pt x="4618037" y="3397402"/>
                </a:lnTo>
                <a:lnTo>
                  <a:pt x="4618037" y="3402164"/>
                </a:lnTo>
                <a:close/>
              </a:path>
            </a:pathLst>
          </a:custGeom>
          <a:solidFill>
            <a:srgbClr val="585858"/>
          </a:solidFill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 txBox="1"/>
          <p:nvPr/>
        </p:nvSpPr>
        <p:spPr>
          <a:xfrm>
            <a:off x="411162" y="1476184"/>
            <a:ext cx="4449445" cy="3388107"/>
          </a:xfrm>
          <a:prstGeom prst="rect">
            <a:avLst/>
          </a:prstGeom>
        </p:spPr>
        <p:txBody>
          <a:bodyPr vert="horz" wrap="square" lIns="0" tIns="170180" rIns="0" bIns="0" rtlCol="0">
            <a:spAutoFit/>
          </a:bodyPr>
          <a:lstStyle/>
          <a:p>
            <a:pPr marL="227330" indent="-214630">
              <a:lnSpc>
                <a:spcPct val="100000"/>
              </a:lnSpc>
              <a:spcBef>
                <a:spcPts val="1340"/>
              </a:spcBef>
              <a:buClr>
                <a:srgbClr val="C00000"/>
              </a:buClr>
              <a:buFont typeface="Wingdings" panose="05000000000000000000"/>
              <a:buChar char=""/>
              <a:tabLst>
                <a:tab pos="226695" algn="l"/>
              </a:tabLst>
            </a:pPr>
            <a:r>
              <a:rPr sz="2000" b="1" dirty="0">
                <a:solidFill>
                  <a:srgbClr val="006FC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激励好，督促好</a:t>
            </a:r>
            <a:r>
              <a:rPr sz="2000" b="1" spc="-5" dirty="0">
                <a:solidFill>
                  <a:srgbClr val="006FC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。</a:t>
            </a:r>
            <a:endParaRPr sz="2000" dirty="0"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 marL="12700" marR="5080" algn="just">
              <a:lnSpc>
                <a:spcPct val="150000"/>
              </a:lnSpc>
              <a:spcBef>
                <a:spcPts val="30"/>
              </a:spcBef>
            </a:pPr>
            <a:r>
              <a:rPr sz="1800" b="1" spc="25" dirty="0" err="1">
                <a:solidFill>
                  <a:srgbClr val="40404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评价与考核是解决落后的一小撮人，对</a:t>
            </a:r>
            <a:r>
              <a:rPr sz="1800" b="1" spc="30" dirty="0" err="1">
                <a:solidFill>
                  <a:srgbClr val="40404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这</a:t>
            </a:r>
            <a:r>
              <a:rPr sz="1800" b="1" spc="-10" dirty="0" err="1">
                <a:solidFill>
                  <a:srgbClr val="40404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部</a:t>
            </a:r>
            <a:r>
              <a:rPr sz="1800" b="1" spc="250" dirty="0" err="1">
                <a:solidFill>
                  <a:srgbClr val="40404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分</a:t>
            </a:r>
            <a:r>
              <a:rPr sz="1800" b="1" spc="254" dirty="0" err="1">
                <a:solidFill>
                  <a:srgbClr val="40404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人不但要实施考核</a:t>
            </a:r>
            <a:r>
              <a:rPr sz="1800" b="1" spc="-10" dirty="0">
                <a:solidFill>
                  <a:srgbClr val="40404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，</a:t>
            </a:r>
            <a:r>
              <a:rPr sz="1800" b="1" spc="-670" dirty="0">
                <a:solidFill>
                  <a:srgbClr val="40404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 </a:t>
            </a:r>
            <a:r>
              <a:rPr sz="1800" b="1" spc="254" dirty="0">
                <a:solidFill>
                  <a:srgbClr val="40404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还要让他们</a:t>
            </a:r>
            <a:r>
              <a:rPr sz="1800" b="1" spc="-10" dirty="0">
                <a:solidFill>
                  <a:srgbClr val="40404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“</a:t>
            </a:r>
            <a:r>
              <a:rPr sz="1800" b="1" spc="-670" dirty="0">
                <a:solidFill>
                  <a:srgbClr val="40404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 </a:t>
            </a:r>
            <a:r>
              <a:rPr sz="1800" b="1" spc="-10" dirty="0">
                <a:solidFill>
                  <a:srgbClr val="40404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红 </a:t>
            </a:r>
            <a:r>
              <a:rPr sz="1800" b="1" spc="25" dirty="0">
                <a:solidFill>
                  <a:srgbClr val="40404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脸”“出汗”。奖惩力度一定要跟上，</a:t>
            </a:r>
            <a:r>
              <a:rPr sz="1800" b="1" spc="30" dirty="0">
                <a:solidFill>
                  <a:srgbClr val="40404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奖</a:t>
            </a:r>
            <a:r>
              <a:rPr sz="1800" b="1" spc="-10" dirty="0">
                <a:solidFill>
                  <a:srgbClr val="40404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要</a:t>
            </a:r>
            <a:r>
              <a:rPr sz="1800" b="1" spc="25" dirty="0">
                <a:solidFill>
                  <a:srgbClr val="40404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奖得心动，罚要罚得心痛。多少就能让</a:t>
            </a:r>
            <a:r>
              <a:rPr sz="1800" b="1" spc="30" dirty="0">
                <a:solidFill>
                  <a:srgbClr val="40404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他</a:t>
            </a:r>
            <a:r>
              <a:rPr sz="1800" b="1" spc="-10" dirty="0">
                <a:solidFill>
                  <a:srgbClr val="40404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们</a:t>
            </a:r>
            <a:r>
              <a:rPr sz="1800" b="1" spc="130" dirty="0">
                <a:solidFill>
                  <a:srgbClr val="40404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心动和心痛？</a:t>
            </a:r>
            <a:r>
              <a:rPr sz="1800" b="1" spc="135" dirty="0">
                <a:solidFill>
                  <a:srgbClr val="40404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一般认为，</a:t>
            </a:r>
            <a:r>
              <a:rPr sz="1800" b="1" spc="135" dirty="0">
                <a:solidFill>
                  <a:srgbClr val="C0000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占到个人绩效</a:t>
            </a:r>
            <a:r>
              <a:rPr sz="1800" b="1" spc="-5" dirty="0">
                <a:solidFill>
                  <a:srgbClr val="C0000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的</a:t>
            </a:r>
            <a:r>
              <a:rPr sz="1800" b="1" spc="70" dirty="0">
                <a:solidFill>
                  <a:srgbClr val="C0000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25%左右</a:t>
            </a:r>
            <a:r>
              <a:rPr sz="1800" b="1" spc="70" dirty="0">
                <a:solidFill>
                  <a:srgbClr val="40404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就能达到比较好的效果。</a:t>
            </a:r>
            <a:r>
              <a:rPr sz="1800" b="1" spc="75" dirty="0">
                <a:solidFill>
                  <a:srgbClr val="40404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当然，</a:t>
            </a:r>
            <a:r>
              <a:rPr sz="1800" b="1" spc="-10" dirty="0">
                <a:solidFill>
                  <a:srgbClr val="40404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更</a:t>
            </a:r>
            <a:r>
              <a:rPr sz="1800" b="1" dirty="0">
                <a:solidFill>
                  <a:srgbClr val="40404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有用的还有“帽子”和“位子</a:t>
            </a:r>
            <a:r>
              <a:rPr sz="1800" b="1" spc="-5" dirty="0">
                <a:solidFill>
                  <a:srgbClr val="40404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”……</a:t>
            </a:r>
            <a:endParaRPr sz="1800" dirty="0">
              <a:latin typeface="宋体" panose="02010600030101010101" pitchFamily="2" charset="-122"/>
              <a:cs typeface="宋体" panose="02010600030101010101" pitchFamily="2" charset="-122"/>
            </a:endParaRP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328129" y="1460753"/>
            <a:ext cx="8362950" cy="3368040"/>
          </a:xfrm>
          <a:custGeom>
            <a:avLst/>
            <a:gdLst/>
            <a:ahLst/>
            <a:cxnLst/>
            <a:rect l="l" t="t" r="r" b="b"/>
            <a:pathLst>
              <a:path w="8362950" h="3368040">
                <a:moveTo>
                  <a:pt x="8357692" y="3368014"/>
                </a:moveTo>
                <a:lnTo>
                  <a:pt x="4762" y="3368014"/>
                </a:lnTo>
                <a:lnTo>
                  <a:pt x="3302" y="3367773"/>
                </a:lnTo>
                <a:lnTo>
                  <a:pt x="1968" y="3367100"/>
                </a:lnTo>
                <a:lnTo>
                  <a:pt x="914" y="3366046"/>
                </a:lnTo>
                <a:lnTo>
                  <a:pt x="241" y="3364725"/>
                </a:lnTo>
                <a:lnTo>
                  <a:pt x="0" y="3363252"/>
                </a:lnTo>
                <a:lnTo>
                  <a:pt x="0" y="4762"/>
                </a:lnTo>
                <a:lnTo>
                  <a:pt x="4762" y="0"/>
                </a:lnTo>
                <a:lnTo>
                  <a:pt x="8357692" y="0"/>
                </a:lnTo>
                <a:lnTo>
                  <a:pt x="8362454" y="4762"/>
                </a:lnTo>
                <a:lnTo>
                  <a:pt x="9525" y="4762"/>
                </a:lnTo>
                <a:lnTo>
                  <a:pt x="4762" y="9525"/>
                </a:lnTo>
                <a:lnTo>
                  <a:pt x="9525" y="9525"/>
                </a:lnTo>
                <a:lnTo>
                  <a:pt x="9525" y="3358489"/>
                </a:lnTo>
                <a:lnTo>
                  <a:pt x="4762" y="3358489"/>
                </a:lnTo>
                <a:lnTo>
                  <a:pt x="9525" y="3363252"/>
                </a:lnTo>
                <a:lnTo>
                  <a:pt x="8362454" y="3363252"/>
                </a:lnTo>
                <a:lnTo>
                  <a:pt x="8362226" y="3364725"/>
                </a:lnTo>
                <a:lnTo>
                  <a:pt x="8361553" y="3366046"/>
                </a:lnTo>
                <a:lnTo>
                  <a:pt x="8360498" y="3367100"/>
                </a:lnTo>
                <a:lnTo>
                  <a:pt x="8359165" y="3367773"/>
                </a:lnTo>
                <a:lnTo>
                  <a:pt x="8357692" y="3368014"/>
                </a:lnTo>
                <a:close/>
              </a:path>
              <a:path w="8362950" h="3368040">
                <a:moveTo>
                  <a:pt x="9525" y="9525"/>
                </a:moveTo>
                <a:lnTo>
                  <a:pt x="4762" y="9525"/>
                </a:lnTo>
                <a:lnTo>
                  <a:pt x="9525" y="4762"/>
                </a:lnTo>
                <a:lnTo>
                  <a:pt x="9525" y="9525"/>
                </a:lnTo>
                <a:close/>
              </a:path>
              <a:path w="8362950" h="3368040">
                <a:moveTo>
                  <a:pt x="8352929" y="9525"/>
                </a:moveTo>
                <a:lnTo>
                  <a:pt x="9525" y="9525"/>
                </a:lnTo>
                <a:lnTo>
                  <a:pt x="9525" y="4762"/>
                </a:lnTo>
                <a:lnTo>
                  <a:pt x="8352929" y="4762"/>
                </a:lnTo>
                <a:lnTo>
                  <a:pt x="8352929" y="9525"/>
                </a:lnTo>
                <a:close/>
              </a:path>
              <a:path w="8362950" h="3368040">
                <a:moveTo>
                  <a:pt x="8352929" y="3363252"/>
                </a:moveTo>
                <a:lnTo>
                  <a:pt x="8352929" y="4762"/>
                </a:lnTo>
                <a:lnTo>
                  <a:pt x="8357692" y="9525"/>
                </a:lnTo>
                <a:lnTo>
                  <a:pt x="8362454" y="9525"/>
                </a:lnTo>
                <a:lnTo>
                  <a:pt x="8362454" y="3358489"/>
                </a:lnTo>
                <a:lnTo>
                  <a:pt x="8357692" y="3358489"/>
                </a:lnTo>
                <a:lnTo>
                  <a:pt x="8352929" y="3363252"/>
                </a:lnTo>
                <a:close/>
              </a:path>
              <a:path w="8362950" h="3368040">
                <a:moveTo>
                  <a:pt x="8362454" y="9525"/>
                </a:moveTo>
                <a:lnTo>
                  <a:pt x="8357692" y="9525"/>
                </a:lnTo>
                <a:lnTo>
                  <a:pt x="8352929" y="4762"/>
                </a:lnTo>
                <a:lnTo>
                  <a:pt x="8362454" y="4762"/>
                </a:lnTo>
                <a:lnTo>
                  <a:pt x="8362454" y="9525"/>
                </a:lnTo>
                <a:close/>
              </a:path>
              <a:path w="8362950" h="3368040">
                <a:moveTo>
                  <a:pt x="9525" y="3363252"/>
                </a:moveTo>
                <a:lnTo>
                  <a:pt x="4762" y="3358489"/>
                </a:lnTo>
                <a:lnTo>
                  <a:pt x="9525" y="3358489"/>
                </a:lnTo>
                <a:lnTo>
                  <a:pt x="9525" y="3363252"/>
                </a:lnTo>
                <a:close/>
              </a:path>
              <a:path w="8362950" h="3368040">
                <a:moveTo>
                  <a:pt x="8352929" y="3363252"/>
                </a:moveTo>
                <a:lnTo>
                  <a:pt x="9525" y="3363252"/>
                </a:lnTo>
                <a:lnTo>
                  <a:pt x="9525" y="3358489"/>
                </a:lnTo>
                <a:lnTo>
                  <a:pt x="8352929" y="3358489"/>
                </a:lnTo>
                <a:lnTo>
                  <a:pt x="8352929" y="3363252"/>
                </a:lnTo>
                <a:close/>
              </a:path>
              <a:path w="8362950" h="3368040">
                <a:moveTo>
                  <a:pt x="8362454" y="3363252"/>
                </a:moveTo>
                <a:lnTo>
                  <a:pt x="8352929" y="3363252"/>
                </a:lnTo>
                <a:lnTo>
                  <a:pt x="8357692" y="3358489"/>
                </a:lnTo>
                <a:lnTo>
                  <a:pt x="8362454" y="3358489"/>
                </a:lnTo>
                <a:lnTo>
                  <a:pt x="8362454" y="3363252"/>
                </a:lnTo>
                <a:close/>
              </a:path>
            </a:pathLst>
          </a:custGeom>
          <a:solidFill>
            <a:srgbClr val="585858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3995928" y="987577"/>
            <a:ext cx="4690110" cy="0"/>
          </a:xfrm>
          <a:custGeom>
            <a:avLst/>
            <a:gdLst/>
            <a:ahLst/>
            <a:cxnLst/>
            <a:rect l="l" t="t" r="r" b="b"/>
            <a:pathLst>
              <a:path w="4690109">
                <a:moveTo>
                  <a:pt x="0" y="0"/>
                </a:moveTo>
                <a:lnTo>
                  <a:pt x="4689894" y="0"/>
                </a:lnTo>
              </a:path>
            </a:pathLst>
          </a:custGeom>
          <a:ln w="9525">
            <a:solidFill>
              <a:srgbClr val="BEBEBE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323088" y="699516"/>
            <a:ext cx="3672840" cy="591820"/>
          </a:xfrm>
          <a:custGeom>
            <a:avLst/>
            <a:gdLst/>
            <a:ahLst/>
            <a:cxnLst/>
            <a:rect l="l" t="t" r="r" b="b"/>
            <a:pathLst>
              <a:path w="3672840" h="591819">
                <a:moveTo>
                  <a:pt x="0" y="0"/>
                </a:moveTo>
                <a:lnTo>
                  <a:pt x="3672840" y="0"/>
                </a:lnTo>
                <a:lnTo>
                  <a:pt x="3672840" y="591312"/>
                </a:lnTo>
                <a:lnTo>
                  <a:pt x="0" y="591312"/>
                </a:lnTo>
                <a:lnTo>
                  <a:pt x="0" y="0"/>
                </a:lnTo>
                <a:close/>
              </a:path>
            </a:pathLst>
          </a:custGeom>
          <a:solidFill>
            <a:srgbClr val="006FC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 txBox="1"/>
          <p:nvPr/>
        </p:nvSpPr>
        <p:spPr>
          <a:xfrm>
            <a:off x="323088" y="830351"/>
            <a:ext cx="367284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16230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solidFill>
                  <a:srgbClr val="FFFFFF"/>
                </a:solidFill>
                <a:latin typeface="微软雅黑" panose="020B0503020204020204" charset="-122"/>
                <a:cs typeface="微软雅黑" panose="020B0503020204020204" charset="-122"/>
              </a:rPr>
              <a:t>三、</a:t>
            </a:r>
            <a:r>
              <a:rPr sz="1800" b="1" spc="-25" dirty="0">
                <a:solidFill>
                  <a:srgbClr val="FFFFFF"/>
                </a:solidFill>
                <a:latin typeface="微软雅黑" panose="020B0503020204020204" charset="-122"/>
                <a:cs typeface="微软雅黑" panose="020B0503020204020204" charset="-122"/>
              </a:rPr>
              <a:t> </a:t>
            </a:r>
            <a:r>
              <a:rPr sz="1800" b="1" dirty="0">
                <a:solidFill>
                  <a:srgbClr val="FFFFFF"/>
                </a:solidFill>
                <a:latin typeface="微软雅黑" panose="020B0503020204020204" charset="-122"/>
                <a:cs typeface="微软雅黑" panose="020B0503020204020204" charset="-122"/>
              </a:rPr>
              <a:t>怎样做到「尽职免责」？</a:t>
            </a:r>
            <a:endParaRPr sz="1800">
              <a:latin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3683508" y="941832"/>
            <a:ext cx="312420" cy="106680"/>
          </a:xfrm>
          <a:custGeom>
            <a:avLst/>
            <a:gdLst/>
            <a:ahLst/>
            <a:cxnLst/>
            <a:rect l="l" t="t" r="r" b="b"/>
            <a:pathLst>
              <a:path w="312420" h="106680">
                <a:moveTo>
                  <a:pt x="312419" y="106680"/>
                </a:moveTo>
                <a:lnTo>
                  <a:pt x="0" y="53340"/>
                </a:lnTo>
                <a:lnTo>
                  <a:pt x="312419" y="0"/>
                </a:lnTo>
                <a:lnTo>
                  <a:pt x="312419" y="10668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5366880" y="677849"/>
            <a:ext cx="1863725" cy="26860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dirty="0">
                <a:solidFill>
                  <a:srgbClr val="C0000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以下“五个观点”</a:t>
            </a:r>
            <a:r>
              <a:rPr sz="1600" spc="-15" dirty="0">
                <a:solidFill>
                  <a:srgbClr val="C0000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，</a:t>
            </a:r>
            <a:endParaRPr sz="1600">
              <a:latin typeface="宋体" panose="02010600030101010101" pitchFamily="2" charset="-122"/>
              <a:cs typeface="宋体" panose="02010600030101010101" pitchFamily="2" charset="-122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411632" y="1043609"/>
            <a:ext cx="8283575" cy="374078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5376545">
              <a:lnSpc>
                <a:spcPct val="100000"/>
              </a:lnSpc>
              <a:spcBef>
                <a:spcPts val="95"/>
              </a:spcBef>
            </a:pPr>
            <a:r>
              <a:rPr sz="1600" b="1" dirty="0">
                <a:solidFill>
                  <a:srgbClr val="40404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您认同吗</a:t>
            </a:r>
            <a:r>
              <a:rPr sz="1600" b="1" spc="-15" dirty="0">
                <a:solidFill>
                  <a:srgbClr val="40404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？</a:t>
            </a:r>
            <a:endParaRPr sz="1600" dirty="0"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 marL="12700" marR="95885">
              <a:lnSpc>
                <a:spcPct val="150000"/>
              </a:lnSpc>
              <a:spcBef>
                <a:spcPts val="1415"/>
              </a:spcBef>
            </a:pPr>
            <a:r>
              <a:rPr sz="1600" b="1" dirty="0">
                <a:latin typeface="宋体" panose="02010600030101010101" pitchFamily="2" charset="-122"/>
                <a:cs typeface="宋体" panose="02010600030101010101" pitchFamily="2" charset="-122"/>
              </a:rPr>
              <a:t>       </a:t>
            </a:r>
            <a:r>
              <a:rPr sz="1600" b="1" spc="20" dirty="0">
                <a:solidFill>
                  <a:srgbClr val="FF000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【</a:t>
            </a:r>
            <a:r>
              <a:rPr lang="zh-CN" altLang="en-US" sz="1600" b="1" spc="20" dirty="0">
                <a:solidFill>
                  <a:srgbClr val="FF000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小编</a:t>
            </a:r>
            <a:r>
              <a:rPr sz="1600" b="1" spc="20" dirty="0">
                <a:solidFill>
                  <a:srgbClr val="FF000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】观点：</a:t>
            </a:r>
            <a:r>
              <a:rPr sz="1600" b="1" spc="20" dirty="0">
                <a:solidFill>
                  <a:srgbClr val="006FC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从我们的政府到企业、从大师到专家，一直在强调安全管理“</a:t>
            </a:r>
            <a:r>
              <a:rPr sz="1600" b="1" spc="-15" dirty="0">
                <a:solidFill>
                  <a:srgbClr val="006FC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尽 </a:t>
            </a:r>
            <a:r>
              <a:rPr sz="1600" b="1" dirty="0">
                <a:solidFill>
                  <a:srgbClr val="006FC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职免责、失职追责”，可是如何判定履职或失职了呢</a:t>
            </a:r>
            <a:r>
              <a:rPr sz="1600" b="1" spc="-15" dirty="0">
                <a:solidFill>
                  <a:srgbClr val="006FC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？</a:t>
            </a:r>
            <a:endParaRPr sz="1600" dirty="0"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 marL="298450" marR="95885" indent="-285750">
              <a:lnSpc>
                <a:spcPct val="150000"/>
              </a:lnSpc>
              <a:buClr>
                <a:srgbClr val="C00000"/>
              </a:buClr>
              <a:buFont typeface="Wingdings" panose="05000000000000000000"/>
              <a:buChar char=""/>
              <a:tabLst>
                <a:tab pos="297815" algn="l"/>
                <a:tab pos="298450" algn="l"/>
              </a:tabLst>
            </a:pPr>
            <a:r>
              <a:rPr sz="1600" b="1" spc="65" dirty="0">
                <a:latin typeface="宋体" panose="02010600030101010101" pitchFamily="2" charset="-122"/>
                <a:cs typeface="宋体" panose="02010600030101010101" pitchFamily="2" charset="-122"/>
              </a:rPr>
              <a:t>最原</a:t>
            </a:r>
            <a:r>
              <a:rPr sz="1600" b="1" spc="70" dirty="0">
                <a:latin typeface="宋体" panose="02010600030101010101" pitchFamily="2" charset="-122"/>
                <a:cs typeface="宋体" panose="02010600030101010101" pitchFamily="2" charset="-122"/>
              </a:rPr>
              <a:t>始的依据只能是各种安全文件、档案、记录，也就是所谓的“痕迹管理”。</a:t>
            </a:r>
            <a:r>
              <a:rPr sz="1600" b="1" spc="70" dirty="0" err="1">
                <a:solidFill>
                  <a:srgbClr val="C0000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这</a:t>
            </a:r>
            <a:r>
              <a:rPr sz="1600" b="1" spc="-15" dirty="0" err="1">
                <a:solidFill>
                  <a:srgbClr val="C0000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是</a:t>
            </a:r>
            <a:r>
              <a:rPr sz="1600" b="1" dirty="0" err="1">
                <a:solidFill>
                  <a:srgbClr val="C0000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“形式主义”在安全生产领域最主要的表现形式</a:t>
            </a:r>
            <a:r>
              <a:rPr sz="1600" b="1" spc="-15" dirty="0">
                <a:solidFill>
                  <a:srgbClr val="C0000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。</a:t>
            </a:r>
            <a:endParaRPr sz="1600" dirty="0"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 marL="298450" marR="95885" indent="-285750">
              <a:lnSpc>
                <a:spcPct val="150000"/>
              </a:lnSpc>
              <a:buFont typeface="Wingdings" panose="05000000000000000000"/>
              <a:buChar char=""/>
              <a:tabLst>
                <a:tab pos="297815" algn="l"/>
                <a:tab pos="298450" algn="l"/>
              </a:tabLst>
            </a:pPr>
            <a:r>
              <a:rPr sz="1600" b="1" spc="20" dirty="0">
                <a:solidFill>
                  <a:srgbClr val="C0000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“痕迹管理</a:t>
            </a:r>
            <a:r>
              <a:rPr sz="1600" b="1" spc="25" dirty="0">
                <a:solidFill>
                  <a:srgbClr val="C0000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”本身与事故预防没有丝毫联系</a:t>
            </a:r>
            <a:r>
              <a:rPr sz="1600" b="1" spc="25" dirty="0">
                <a:latin typeface="宋体" panose="02010600030101010101" pitchFamily="2" charset="-122"/>
                <a:cs typeface="宋体" panose="02010600030101010101" pitchFamily="2" charset="-122"/>
              </a:rPr>
              <a:t>，仅仅为了证明某件事做了，就要准备一</a:t>
            </a:r>
            <a:r>
              <a:rPr sz="1600" b="1" spc="-15" dirty="0">
                <a:latin typeface="宋体" panose="02010600030101010101" pitchFamily="2" charset="-122"/>
                <a:cs typeface="宋体" panose="02010600030101010101" pitchFamily="2" charset="-122"/>
              </a:rPr>
              <a:t>大</a:t>
            </a:r>
            <a:r>
              <a:rPr sz="1600" b="1" dirty="0">
                <a:latin typeface="宋体" panose="02010600030101010101" pitchFamily="2" charset="-122"/>
                <a:cs typeface="宋体" panose="02010600030101010101" pitchFamily="2" charset="-122"/>
              </a:rPr>
              <a:t>堆可追溯文件，文件之间还要具备关联性、逻辑性，如此反复</a:t>
            </a:r>
            <a:r>
              <a:rPr sz="1600" b="1" spc="-5" dirty="0">
                <a:latin typeface="宋体" panose="02010600030101010101" pitchFamily="2" charset="-122"/>
                <a:cs typeface="宋体" panose="02010600030101010101" pitchFamily="2" charset="-122"/>
              </a:rPr>
              <a:t>......</a:t>
            </a:r>
            <a:endParaRPr sz="1600" dirty="0"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 marL="298450" indent="-285750">
              <a:lnSpc>
                <a:spcPct val="100000"/>
              </a:lnSpc>
              <a:spcBef>
                <a:spcPts val="960"/>
              </a:spcBef>
              <a:buClr>
                <a:srgbClr val="C00000"/>
              </a:buClr>
              <a:buFont typeface="Wingdings" panose="05000000000000000000"/>
              <a:buChar char=""/>
              <a:tabLst>
                <a:tab pos="297815" algn="l"/>
                <a:tab pos="298450" algn="l"/>
              </a:tabLst>
            </a:pPr>
            <a:r>
              <a:rPr sz="1600" b="1" dirty="0">
                <a:latin typeface="宋体" panose="02010600030101010101" pitchFamily="2" charset="-122"/>
                <a:cs typeface="宋体" panose="02010600030101010101" pitchFamily="2" charset="-122"/>
              </a:rPr>
              <a:t>员工大部分精力被消磨，</a:t>
            </a:r>
            <a:r>
              <a:rPr sz="1600" b="1" dirty="0">
                <a:solidFill>
                  <a:srgbClr val="C0000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现场真正的安全隐患却被忽视</a:t>
            </a:r>
            <a:r>
              <a:rPr sz="1600" b="1" dirty="0">
                <a:latin typeface="宋体" panose="02010600030101010101" pitchFamily="2" charset="-122"/>
                <a:cs typeface="宋体" panose="02010600030101010101" pitchFamily="2" charset="-122"/>
              </a:rPr>
              <a:t>，增加企业发生事故的概率</a:t>
            </a:r>
            <a:r>
              <a:rPr sz="1600" b="1" spc="-15" dirty="0">
                <a:latin typeface="宋体" panose="02010600030101010101" pitchFamily="2" charset="-122"/>
                <a:cs typeface="宋体" panose="02010600030101010101" pitchFamily="2" charset="-122"/>
              </a:rPr>
              <a:t>。</a:t>
            </a:r>
            <a:endParaRPr sz="1600" dirty="0"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 marL="298450" indent="-285750">
              <a:lnSpc>
                <a:spcPct val="100000"/>
              </a:lnSpc>
              <a:spcBef>
                <a:spcPts val="960"/>
              </a:spcBef>
              <a:buClr>
                <a:srgbClr val="C00000"/>
              </a:buClr>
              <a:buFont typeface="Wingdings" panose="05000000000000000000"/>
              <a:buChar char=""/>
              <a:tabLst>
                <a:tab pos="297815" algn="l"/>
                <a:tab pos="298450" algn="l"/>
              </a:tabLst>
            </a:pPr>
            <a:r>
              <a:rPr sz="1600" b="1" dirty="0">
                <a:latin typeface="宋体" panose="02010600030101010101" pitchFamily="2" charset="-122"/>
                <a:cs typeface="宋体" panose="02010600030101010101" pitchFamily="2" charset="-122"/>
              </a:rPr>
              <a:t>对于安全管理来说，</a:t>
            </a:r>
            <a:r>
              <a:rPr sz="1600" b="1" dirty="0">
                <a:solidFill>
                  <a:srgbClr val="C0000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尽职履责很重要，但真的不是靠一份清单就能管住风险、控住事故</a:t>
            </a:r>
            <a:r>
              <a:rPr sz="1600" b="1" spc="-15" dirty="0">
                <a:latin typeface="宋体" panose="02010600030101010101" pitchFamily="2" charset="-122"/>
                <a:cs typeface="宋体" panose="02010600030101010101" pitchFamily="2" charset="-122"/>
              </a:rPr>
              <a:t>！</a:t>
            </a:r>
            <a:endParaRPr sz="1600" dirty="0"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 marL="298450" indent="-285750">
              <a:lnSpc>
                <a:spcPct val="100000"/>
              </a:lnSpc>
              <a:spcBef>
                <a:spcPts val="960"/>
              </a:spcBef>
              <a:buClr>
                <a:srgbClr val="C00000"/>
              </a:buClr>
              <a:buFont typeface="Wingdings" panose="05000000000000000000"/>
              <a:buChar char=""/>
              <a:tabLst>
                <a:tab pos="297815" algn="l"/>
                <a:tab pos="298450" algn="l"/>
              </a:tabLst>
            </a:pPr>
            <a:r>
              <a:rPr sz="1600" b="1" dirty="0">
                <a:solidFill>
                  <a:srgbClr val="007937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避责式的安全管理才是我们需要系统研究和根治的重大隐患</a:t>
            </a:r>
            <a:r>
              <a:rPr sz="1600" b="1" spc="-15" dirty="0">
                <a:latin typeface="宋体" panose="02010600030101010101" pitchFamily="2" charset="-122"/>
                <a:cs typeface="宋体" panose="02010600030101010101" pitchFamily="2" charset="-122"/>
              </a:rPr>
              <a:t>。</a:t>
            </a:r>
            <a:endParaRPr sz="1600" dirty="0">
              <a:latin typeface="宋体" panose="02010600030101010101" pitchFamily="2" charset="-122"/>
              <a:cs typeface="宋体" panose="02010600030101010101" pitchFamily="2" charset="-122"/>
            </a:endParaRP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684276" y="1420367"/>
            <a:ext cx="7595616" cy="3435096"/>
          </a:xfrm>
          <a:prstGeom prst="rect">
            <a:avLst/>
          </a:prstGeom>
          <a:blipFill>
            <a:blip r:embed="rId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323088" y="699516"/>
            <a:ext cx="4537075" cy="591820"/>
          </a:xfrm>
          <a:custGeom>
            <a:avLst/>
            <a:gdLst/>
            <a:ahLst/>
            <a:cxnLst/>
            <a:rect l="l" t="t" r="r" b="b"/>
            <a:pathLst>
              <a:path w="4537075" h="591819">
                <a:moveTo>
                  <a:pt x="0" y="0"/>
                </a:moveTo>
                <a:lnTo>
                  <a:pt x="4536948" y="0"/>
                </a:lnTo>
                <a:lnTo>
                  <a:pt x="4536948" y="591312"/>
                </a:lnTo>
                <a:lnTo>
                  <a:pt x="0" y="591312"/>
                </a:lnTo>
                <a:lnTo>
                  <a:pt x="0" y="0"/>
                </a:lnTo>
                <a:close/>
              </a:path>
            </a:pathLst>
          </a:custGeom>
          <a:solidFill>
            <a:srgbClr val="006FC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 txBox="1"/>
          <p:nvPr/>
        </p:nvSpPr>
        <p:spPr>
          <a:xfrm>
            <a:off x="750252" y="830351"/>
            <a:ext cx="368300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solidFill>
                  <a:srgbClr val="FFFFFF"/>
                </a:solidFill>
                <a:latin typeface="微软雅黑" panose="020B0503020204020204" charset="-122"/>
                <a:cs typeface="微软雅黑" panose="020B0503020204020204" charset="-122"/>
              </a:rPr>
              <a:t>新安法下，怎样做到「尽职免责」？</a:t>
            </a:r>
            <a:endParaRPr sz="1800" dirty="0">
              <a:latin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4474464" y="941832"/>
            <a:ext cx="386080" cy="106680"/>
          </a:xfrm>
          <a:custGeom>
            <a:avLst/>
            <a:gdLst/>
            <a:ahLst/>
            <a:cxnLst/>
            <a:rect l="l" t="t" r="r" b="b"/>
            <a:pathLst>
              <a:path w="386079" h="106680">
                <a:moveTo>
                  <a:pt x="385572" y="106680"/>
                </a:moveTo>
                <a:lnTo>
                  <a:pt x="0" y="53340"/>
                </a:lnTo>
                <a:lnTo>
                  <a:pt x="385572" y="0"/>
                </a:lnTo>
                <a:lnTo>
                  <a:pt x="385572" y="10668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4860163" y="974420"/>
            <a:ext cx="3600000" cy="0"/>
          </a:xfrm>
          <a:custGeom>
            <a:avLst/>
            <a:gdLst/>
            <a:ahLst/>
            <a:cxnLst/>
            <a:rect l="l" t="t" r="r" b="b"/>
            <a:pathLst>
              <a:path w="6058534">
                <a:moveTo>
                  <a:pt x="0" y="0"/>
                </a:moveTo>
                <a:lnTo>
                  <a:pt x="6058039" y="0"/>
                </a:lnTo>
              </a:path>
            </a:pathLst>
          </a:custGeom>
          <a:ln w="9525">
            <a:solidFill>
              <a:srgbClr val="BEBEBE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 txBox="1"/>
          <p:nvPr/>
        </p:nvSpPr>
        <p:spPr>
          <a:xfrm>
            <a:off x="5030215" y="705815"/>
            <a:ext cx="3397885" cy="26860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b="1" dirty="0">
                <a:solidFill>
                  <a:srgbClr val="40404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在研究和掌握前述方法/方式的前提</a:t>
            </a:r>
            <a:r>
              <a:rPr sz="1600" b="1" spc="-15" dirty="0">
                <a:solidFill>
                  <a:srgbClr val="40404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下</a:t>
            </a:r>
            <a:endParaRPr sz="1600">
              <a:latin typeface="宋体" panose="02010600030101010101" pitchFamily="2" charset="-122"/>
              <a:cs typeface="宋体" panose="02010600030101010101" pitchFamily="2" charset="-122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5490590" y="1071575"/>
            <a:ext cx="2477135" cy="26860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b="1" dirty="0">
                <a:solidFill>
                  <a:srgbClr val="C0000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遵循精益安全「六项原则</a:t>
            </a:r>
            <a:r>
              <a:rPr sz="1600" b="1" spc="-15" dirty="0">
                <a:solidFill>
                  <a:srgbClr val="C0000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」</a:t>
            </a:r>
            <a:endParaRPr sz="1600">
              <a:latin typeface="宋体" panose="02010600030101010101" pitchFamily="2" charset="-122"/>
              <a:cs typeface="宋体" panose="02010600030101010101" pitchFamily="2" charset="-122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blipFill>
            <a:blip r:embed="rId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4643628" y="987577"/>
            <a:ext cx="4042410" cy="0"/>
          </a:xfrm>
          <a:custGeom>
            <a:avLst/>
            <a:gdLst/>
            <a:ahLst/>
            <a:cxnLst/>
            <a:rect l="l" t="t" r="r" b="b"/>
            <a:pathLst>
              <a:path w="4042409">
                <a:moveTo>
                  <a:pt x="0" y="0"/>
                </a:moveTo>
                <a:lnTo>
                  <a:pt x="4042194" y="0"/>
                </a:lnTo>
              </a:path>
            </a:pathLst>
          </a:custGeom>
          <a:ln w="9525">
            <a:solidFill>
              <a:srgbClr val="BEBEBE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2272372" y="2508694"/>
            <a:ext cx="479653" cy="47787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2343911" y="2598966"/>
            <a:ext cx="291465" cy="282575"/>
          </a:xfrm>
          <a:custGeom>
            <a:avLst/>
            <a:gdLst/>
            <a:ahLst/>
            <a:cxnLst/>
            <a:rect l="l" t="t" r="r" b="b"/>
            <a:pathLst>
              <a:path w="291464" h="282575">
                <a:moveTo>
                  <a:pt x="145834" y="282003"/>
                </a:moveTo>
                <a:lnTo>
                  <a:pt x="99955" y="274814"/>
                </a:lnTo>
                <a:lnTo>
                  <a:pt x="60068" y="254797"/>
                </a:lnTo>
                <a:lnTo>
                  <a:pt x="28557" y="224314"/>
                </a:lnTo>
                <a:lnTo>
                  <a:pt x="7745" y="185662"/>
                </a:lnTo>
                <a:lnTo>
                  <a:pt x="0" y="141185"/>
                </a:lnTo>
                <a:lnTo>
                  <a:pt x="7745" y="96524"/>
                </a:lnTo>
                <a:lnTo>
                  <a:pt x="28557" y="57763"/>
                </a:lnTo>
                <a:lnTo>
                  <a:pt x="60104" y="27201"/>
                </a:lnTo>
                <a:lnTo>
                  <a:pt x="99967" y="7187"/>
                </a:lnTo>
                <a:lnTo>
                  <a:pt x="145834" y="0"/>
                </a:lnTo>
                <a:lnTo>
                  <a:pt x="191707" y="7188"/>
                </a:lnTo>
                <a:lnTo>
                  <a:pt x="231554" y="27214"/>
                </a:lnTo>
                <a:lnTo>
                  <a:pt x="262956" y="57722"/>
                </a:lnTo>
                <a:lnTo>
                  <a:pt x="283558" y="96427"/>
                </a:lnTo>
                <a:lnTo>
                  <a:pt x="290956" y="140995"/>
                </a:lnTo>
                <a:lnTo>
                  <a:pt x="283558" y="185564"/>
                </a:lnTo>
                <a:lnTo>
                  <a:pt x="262956" y="224272"/>
                </a:lnTo>
                <a:lnTo>
                  <a:pt x="231517" y="254809"/>
                </a:lnTo>
                <a:lnTo>
                  <a:pt x="191694" y="274816"/>
                </a:lnTo>
                <a:lnTo>
                  <a:pt x="145834" y="282003"/>
                </a:lnTo>
                <a:close/>
              </a:path>
            </a:pathLst>
          </a:custGeom>
          <a:solidFill>
            <a:srgbClr val="C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794004" y="1345691"/>
            <a:ext cx="1295400" cy="1229995"/>
          </a:xfrm>
          <a:custGeom>
            <a:avLst/>
            <a:gdLst/>
            <a:ahLst/>
            <a:cxnLst/>
            <a:rect l="l" t="t" r="r" b="b"/>
            <a:pathLst>
              <a:path w="1295400" h="1229995">
                <a:moveTo>
                  <a:pt x="647699" y="1229868"/>
                </a:moveTo>
                <a:lnTo>
                  <a:pt x="0" y="615696"/>
                </a:lnTo>
                <a:lnTo>
                  <a:pt x="647699" y="0"/>
                </a:lnTo>
                <a:lnTo>
                  <a:pt x="1295400" y="615696"/>
                </a:lnTo>
                <a:lnTo>
                  <a:pt x="647699" y="1229868"/>
                </a:lnTo>
                <a:close/>
              </a:path>
            </a:pathLst>
          </a:custGeom>
          <a:solidFill>
            <a:srgbClr val="006FC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 txBox="1"/>
          <p:nvPr/>
        </p:nvSpPr>
        <p:spPr>
          <a:xfrm>
            <a:off x="2406142" y="2589669"/>
            <a:ext cx="206375" cy="24002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b="1" spc="-5" dirty="0">
                <a:solidFill>
                  <a:srgbClr val="FFFFFF"/>
                </a:solidFill>
                <a:latin typeface="Calibri" panose="020F0502020204030204"/>
                <a:cs typeface="Calibri" panose="020F0502020204030204"/>
              </a:rPr>
              <a:t>0</a:t>
            </a:r>
            <a:r>
              <a:rPr sz="1400" b="1" dirty="0">
                <a:solidFill>
                  <a:srgbClr val="FFFFFF"/>
                </a:solidFill>
                <a:latin typeface="Calibri" panose="020F0502020204030204"/>
                <a:cs typeface="Calibri" panose="020F0502020204030204"/>
              </a:rPr>
              <a:t>1</a:t>
            </a:r>
            <a:endParaRPr sz="1400">
              <a:latin typeface="Calibri" panose="020F0502020204030204"/>
              <a:cs typeface="Calibri" panose="020F0502020204030204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399288" y="2616707"/>
            <a:ext cx="1864360" cy="302260"/>
          </a:xfrm>
          <a:prstGeom prst="rect">
            <a:avLst/>
          </a:prstGeom>
          <a:solidFill>
            <a:srgbClr val="C00000"/>
          </a:solidFill>
        </p:spPr>
        <p:txBody>
          <a:bodyPr vert="horz" wrap="square" lIns="0" tIns="56515" rIns="0" bIns="0" rtlCol="0">
            <a:spAutoFit/>
          </a:bodyPr>
          <a:lstStyle/>
          <a:p>
            <a:pPr marL="236855">
              <a:lnSpc>
                <a:spcPct val="100000"/>
              </a:lnSpc>
              <a:spcBef>
                <a:spcPts val="445"/>
              </a:spcBef>
            </a:pPr>
            <a:r>
              <a:rPr sz="1200" b="1" dirty="0">
                <a:solidFill>
                  <a:srgbClr val="FFFFFF"/>
                </a:solidFill>
                <a:latin typeface="微软雅黑" panose="020B0503020204020204" charset="-122"/>
                <a:cs typeface="微软雅黑" panose="020B0503020204020204" charset="-122"/>
              </a:rPr>
              <a:t>|</a:t>
            </a:r>
            <a:r>
              <a:rPr sz="1200" b="1" spc="-25" dirty="0">
                <a:solidFill>
                  <a:srgbClr val="FFFFFF"/>
                </a:solidFill>
                <a:latin typeface="微软雅黑" panose="020B0503020204020204" charset="-122"/>
                <a:cs typeface="微软雅黑" panose="020B0503020204020204" charset="-122"/>
              </a:rPr>
              <a:t> </a:t>
            </a:r>
            <a:r>
              <a:rPr sz="1200" b="1" dirty="0">
                <a:solidFill>
                  <a:srgbClr val="FFFFFF"/>
                </a:solidFill>
                <a:latin typeface="微软雅黑" panose="020B0503020204020204" charset="-122"/>
                <a:cs typeface="微软雅黑" panose="020B0503020204020204" charset="-122"/>
              </a:rPr>
              <a:t>贯彻新思想</a:t>
            </a:r>
            <a:r>
              <a:rPr sz="1200" b="1" spc="-5" dirty="0">
                <a:solidFill>
                  <a:srgbClr val="FFFFFF"/>
                </a:solidFill>
                <a:latin typeface="微软雅黑" panose="020B0503020204020204" charset="-122"/>
                <a:cs typeface="微软雅黑" panose="020B0503020204020204" charset="-122"/>
              </a:rPr>
              <a:t>/</a:t>
            </a:r>
            <a:r>
              <a:rPr sz="1200" b="1" dirty="0">
                <a:solidFill>
                  <a:srgbClr val="FFFFFF"/>
                </a:solidFill>
                <a:latin typeface="微软雅黑" panose="020B0503020204020204" charset="-122"/>
                <a:cs typeface="微软雅黑" panose="020B0503020204020204" charset="-122"/>
              </a:rPr>
              <a:t>新理念</a:t>
            </a:r>
            <a:endParaRPr sz="1200">
              <a:latin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323088" y="699516"/>
            <a:ext cx="4320540" cy="591820"/>
          </a:xfrm>
          <a:custGeom>
            <a:avLst/>
            <a:gdLst/>
            <a:ahLst/>
            <a:cxnLst/>
            <a:rect l="l" t="t" r="r" b="b"/>
            <a:pathLst>
              <a:path w="4320540" h="591819">
                <a:moveTo>
                  <a:pt x="0" y="0"/>
                </a:moveTo>
                <a:lnTo>
                  <a:pt x="4320540" y="0"/>
                </a:lnTo>
                <a:lnTo>
                  <a:pt x="4320540" y="591312"/>
                </a:lnTo>
                <a:lnTo>
                  <a:pt x="0" y="591312"/>
                </a:lnTo>
                <a:lnTo>
                  <a:pt x="0" y="0"/>
                </a:lnTo>
                <a:close/>
              </a:path>
            </a:pathLst>
          </a:custGeom>
          <a:solidFill>
            <a:srgbClr val="006FC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0" name="object 10"/>
          <p:cNvSpPr txBox="1">
            <a:spLocks noGrp="1"/>
          </p:cNvSpPr>
          <p:nvPr>
            <p:ph type="title"/>
          </p:nvPr>
        </p:nvSpPr>
        <p:spPr>
          <a:xfrm>
            <a:off x="323088" y="830351"/>
            <a:ext cx="432054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45135">
              <a:lnSpc>
                <a:spcPct val="100000"/>
              </a:lnSpc>
              <a:spcBef>
                <a:spcPts val="100"/>
              </a:spcBef>
            </a:pPr>
            <a:r>
              <a:rPr dirty="0"/>
              <a:t>一、《安全生产法》修正特点解读</a:t>
            </a:r>
            <a:endParaRPr dirty="0"/>
          </a:p>
        </p:txBody>
      </p:sp>
      <p:sp>
        <p:nvSpPr>
          <p:cNvPr id="11" name="object 11"/>
          <p:cNvSpPr/>
          <p:nvPr/>
        </p:nvSpPr>
        <p:spPr>
          <a:xfrm>
            <a:off x="4276344" y="941832"/>
            <a:ext cx="367665" cy="106680"/>
          </a:xfrm>
          <a:custGeom>
            <a:avLst/>
            <a:gdLst/>
            <a:ahLst/>
            <a:cxnLst/>
            <a:rect l="l" t="t" r="r" b="b"/>
            <a:pathLst>
              <a:path w="367664" h="106680">
                <a:moveTo>
                  <a:pt x="367283" y="106680"/>
                </a:moveTo>
                <a:lnTo>
                  <a:pt x="0" y="53340"/>
                </a:lnTo>
                <a:lnTo>
                  <a:pt x="367283" y="0"/>
                </a:lnTo>
                <a:lnTo>
                  <a:pt x="367283" y="10668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2" name="object 12"/>
          <p:cNvSpPr txBox="1"/>
          <p:nvPr/>
        </p:nvSpPr>
        <p:spPr>
          <a:xfrm>
            <a:off x="399288" y="3089148"/>
            <a:ext cx="1864360" cy="318770"/>
          </a:xfrm>
          <a:prstGeom prst="rect">
            <a:avLst/>
          </a:prstGeom>
          <a:solidFill>
            <a:srgbClr val="006FC0"/>
          </a:solidFill>
        </p:spPr>
        <p:txBody>
          <a:bodyPr vert="horz" wrap="square" lIns="0" tIns="55880" rIns="0" bIns="0" rtlCol="0">
            <a:spAutoFit/>
          </a:bodyPr>
          <a:lstStyle/>
          <a:p>
            <a:pPr marL="272415">
              <a:lnSpc>
                <a:spcPct val="100000"/>
              </a:lnSpc>
              <a:spcBef>
                <a:spcPts val="440"/>
              </a:spcBef>
            </a:pPr>
            <a:r>
              <a:rPr sz="1200" b="1" dirty="0">
                <a:solidFill>
                  <a:srgbClr val="FFFFFF"/>
                </a:solidFill>
                <a:latin typeface="微软雅黑" panose="020B0503020204020204" charset="-122"/>
                <a:cs typeface="微软雅黑" panose="020B0503020204020204" charset="-122"/>
              </a:rPr>
              <a:t>|</a:t>
            </a:r>
            <a:r>
              <a:rPr sz="1200" b="1" spc="-20" dirty="0">
                <a:solidFill>
                  <a:srgbClr val="FFFFFF"/>
                </a:solidFill>
                <a:latin typeface="微软雅黑" panose="020B0503020204020204" charset="-122"/>
                <a:cs typeface="微软雅黑" panose="020B0503020204020204" charset="-122"/>
              </a:rPr>
              <a:t> </a:t>
            </a:r>
            <a:r>
              <a:rPr sz="1200" b="1" dirty="0">
                <a:solidFill>
                  <a:srgbClr val="FFFFFF"/>
                </a:solidFill>
                <a:latin typeface="微软雅黑" panose="020B0503020204020204" charset="-122"/>
                <a:cs typeface="微软雅黑" panose="020B0503020204020204" charset="-122"/>
              </a:rPr>
              <a:t>落实中央决策部署</a:t>
            </a:r>
            <a:endParaRPr sz="1200">
              <a:latin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399288" y="3578352"/>
            <a:ext cx="1864360" cy="337185"/>
          </a:xfrm>
          <a:prstGeom prst="rect">
            <a:avLst/>
          </a:prstGeom>
          <a:solidFill>
            <a:srgbClr val="006FC0"/>
          </a:solidFill>
        </p:spPr>
        <p:txBody>
          <a:bodyPr vert="horz" wrap="square" lIns="0" tIns="55880" rIns="0" bIns="0" rtlCol="0">
            <a:spAutoFit/>
          </a:bodyPr>
          <a:lstStyle/>
          <a:p>
            <a:pPr marL="272415">
              <a:lnSpc>
                <a:spcPct val="100000"/>
              </a:lnSpc>
              <a:spcBef>
                <a:spcPts val="440"/>
              </a:spcBef>
            </a:pPr>
            <a:r>
              <a:rPr sz="1200" b="1" dirty="0">
                <a:solidFill>
                  <a:srgbClr val="FFFFFF"/>
                </a:solidFill>
                <a:latin typeface="微软雅黑" panose="020B0503020204020204" charset="-122"/>
                <a:cs typeface="微软雅黑" panose="020B0503020204020204" charset="-122"/>
              </a:rPr>
              <a:t>|</a:t>
            </a:r>
            <a:r>
              <a:rPr sz="1200" b="1" spc="-20" dirty="0">
                <a:solidFill>
                  <a:srgbClr val="FFFFFF"/>
                </a:solidFill>
                <a:latin typeface="微软雅黑" panose="020B0503020204020204" charset="-122"/>
                <a:cs typeface="微软雅黑" panose="020B0503020204020204" charset="-122"/>
              </a:rPr>
              <a:t> </a:t>
            </a:r>
            <a:r>
              <a:rPr sz="1200" b="1" dirty="0">
                <a:solidFill>
                  <a:srgbClr val="FFFFFF"/>
                </a:solidFill>
                <a:latin typeface="微软雅黑" panose="020B0503020204020204" charset="-122"/>
                <a:cs typeface="微软雅黑" panose="020B0503020204020204" charset="-122"/>
              </a:rPr>
              <a:t>健全安全责任体系</a:t>
            </a:r>
            <a:endParaRPr sz="1200">
              <a:latin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394715" y="4085844"/>
            <a:ext cx="1864360" cy="314325"/>
          </a:xfrm>
          <a:prstGeom prst="rect">
            <a:avLst/>
          </a:prstGeom>
          <a:solidFill>
            <a:srgbClr val="006FC0"/>
          </a:solidFill>
        </p:spPr>
        <p:txBody>
          <a:bodyPr vert="horz" wrap="square" lIns="0" tIns="56515" rIns="0" bIns="0" rtlCol="0">
            <a:spAutoFit/>
          </a:bodyPr>
          <a:lstStyle/>
          <a:p>
            <a:pPr marL="197485">
              <a:lnSpc>
                <a:spcPct val="100000"/>
              </a:lnSpc>
              <a:spcBef>
                <a:spcPts val="445"/>
              </a:spcBef>
            </a:pPr>
            <a:r>
              <a:rPr sz="1200" b="1" dirty="0">
                <a:solidFill>
                  <a:srgbClr val="FFFFFF"/>
                </a:solidFill>
                <a:latin typeface="微软雅黑" panose="020B0503020204020204" charset="-122"/>
                <a:cs typeface="微软雅黑" panose="020B0503020204020204" charset="-122"/>
              </a:rPr>
              <a:t>|</a:t>
            </a:r>
            <a:r>
              <a:rPr sz="1200" b="1" spc="-25" dirty="0">
                <a:solidFill>
                  <a:srgbClr val="FFFFFF"/>
                </a:solidFill>
                <a:latin typeface="微软雅黑" panose="020B0503020204020204" charset="-122"/>
                <a:cs typeface="微软雅黑" panose="020B0503020204020204" charset="-122"/>
              </a:rPr>
              <a:t> </a:t>
            </a:r>
            <a:r>
              <a:rPr sz="1200" b="1" dirty="0">
                <a:solidFill>
                  <a:srgbClr val="FFFFFF"/>
                </a:solidFill>
                <a:latin typeface="微软雅黑" panose="020B0503020204020204" charset="-122"/>
                <a:cs typeface="微软雅黑" panose="020B0503020204020204" charset="-122"/>
              </a:rPr>
              <a:t>强化新风险防范应对</a:t>
            </a:r>
            <a:endParaRPr sz="1200">
              <a:latin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399288" y="4570476"/>
            <a:ext cx="1864360" cy="323215"/>
          </a:xfrm>
          <a:prstGeom prst="rect">
            <a:avLst/>
          </a:prstGeom>
          <a:solidFill>
            <a:srgbClr val="006FC0"/>
          </a:solidFill>
        </p:spPr>
        <p:txBody>
          <a:bodyPr vert="horz" wrap="square" lIns="0" tIns="55880" rIns="0" bIns="0" rtlCol="0">
            <a:spAutoFit/>
          </a:bodyPr>
          <a:lstStyle/>
          <a:p>
            <a:pPr marL="272415">
              <a:lnSpc>
                <a:spcPct val="100000"/>
              </a:lnSpc>
              <a:spcBef>
                <a:spcPts val="440"/>
              </a:spcBef>
            </a:pPr>
            <a:r>
              <a:rPr sz="1200" b="1" dirty="0">
                <a:solidFill>
                  <a:srgbClr val="FFFFFF"/>
                </a:solidFill>
                <a:latin typeface="微软雅黑" panose="020B0503020204020204" charset="-122"/>
                <a:cs typeface="微软雅黑" panose="020B0503020204020204" charset="-122"/>
              </a:rPr>
              <a:t>|</a:t>
            </a:r>
            <a:r>
              <a:rPr sz="1200" b="1" spc="-20" dirty="0">
                <a:solidFill>
                  <a:srgbClr val="FFFFFF"/>
                </a:solidFill>
                <a:latin typeface="微软雅黑" panose="020B0503020204020204" charset="-122"/>
                <a:cs typeface="微软雅黑" panose="020B0503020204020204" charset="-122"/>
              </a:rPr>
              <a:t> </a:t>
            </a:r>
            <a:r>
              <a:rPr sz="1200" b="1" dirty="0">
                <a:solidFill>
                  <a:srgbClr val="FFFFFF"/>
                </a:solidFill>
                <a:latin typeface="微软雅黑" panose="020B0503020204020204" charset="-122"/>
                <a:cs typeface="微软雅黑" panose="020B0503020204020204" charset="-122"/>
              </a:rPr>
              <a:t>强化违法行为惩处</a:t>
            </a:r>
            <a:endParaRPr sz="1200">
              <a:latin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6" name="object 16"/>
          <p:cNvSpPr/>
          <p:nvPr/>
        </p:nvSpPr>
        <p:spPr>
          <a:xfrm>
            <a:off x="2286800" y="3511461"/>
            <a:ext cx="477786" cy="477875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7" name="object 17"/>
          <p:cNvSpPr/>
          <p:nvPr/>
        </p:nvSpPr>
        <p:spPr>
          <a:xfrm>
            <a:off x="2354579" y="3582454"/>
            <a:ext cx="288925" cy="282575"/>
          </a:xfrm>
          <a:custGeom>
            <a:avLst/>
            <a:gdLst/>
            <a:ahLst/>
            <a:cxnLst/>
            <a:rect l="l" t="t" r="r" b="b"/>
            <a:pathLst>
              <a:path w="288925" h="282575">
                <a:moveTo>
                  <a:pt x="144170" y="282003"/>
                </a:moveTo>
                <a:lnTo>
                  <a:pt x="98540" y="274812"/>
                </a:lnTo>
                <a:lnTo>
                  <a:pt x="58920" y="254776"/>
                </a:lnTo>
                <a:lnTo>
                  <a:pt x="27697" y="224204"/>
                </a:lnTo>
                <a:lnTo>
                  <a:pt x="7261" y="185402"/>
                </a:lnTo>
                <a:lnTo>
                  <a:pt x="0" y="140677"/>
                </a:lnTo>
                <a:lnTo>
                  <a:pt x="7261" y="96269"/>
                </a:lnTo>
                <a:lnTo>
                  <a:pt x="27697" y="57659"/>
                </a:lnTo>
                <a:lnTo>
                  <a:pt x="58920" y="27185"/>
                </a:lnTo>
                <a:lnTo>
                  <a:pt x="98540" y="7186"/>
                </a:lnTo>
                <a:lnTo>
                  <a:pt x="144170" y="0"/>
                </a:lnTo>
                <a:lnTo>
                  <a:pt x="189801" y="7188"/>
                </a:lnTo>
                <a:lnTo>
                  <a:pt x="229433" y="27206"/>
                </a:lnTo>
                <a:lnTo>
                  <a:pt x="260686" y="57730"/>
                </a:lnTo>
                <a:lnTo>
                  <a:pt x="281183" y="96438"/>
                </a:lnTo>
                <a:lnTo>
                  <a:pt x="288544" y="141008"/>
                </a:lnTo>
                <a:lnTo>
                  <a:pt x="281183" y="185571"/>
                </a:lnTo>
                <a:lnTo>
                  <a:pt x="260686" y="224275"/>
                </a:lnTo>
                <a:lnTo>
                  <a:pt x="229433" y="254797"/>
                </a:lnTo>
                <a:lnTo>
                  <a:pt x="189801" y="274814"/>
                </a:lnTo>
                <a:lnTo>
                  <a:pt x="144170" y="282003"/>
                </a:lnTo>
                <a:close/>
              </a:path>
            </a:pathLst>
          </a:custGeom>
          <a:solidFill>
            <a:srgbClr val="006FC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8" name="object 18"/>
          <p:cNvSpPr txBox="1"/>
          <p:nvPr/>
        </p:nvSpPr>
        <p:spPr>
          <a:xfrm>
            <a:off x="2408275" y="3595979"/>
            <a:ext cx="206375" cy="24002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b="1" spc="-5" dirty="0">
                <a:solidFill>
                  <a:srgbClr val="FFFFFF"/>
                </a:solidFill>
                <a:latin typeface="Calibri" panose="020F0502020204030204"/>
                <a:cs typeface="Calibri" panose="020F0502020204030204"/>
              </a:rPr>
              <a:t>0</a:t>
            </a:r>
            <a:r>
              <a:rPr sz="1400" b="1" dirty="0">
                <a:solidFill>
                  <a:srgbClr val="FFFFFF"/>
                </a:solidFill>
                <a:latin typeface="Calibri" panose="020F0502020204030204"/>
                <a:cs typeface="Calibri" panose="020F0502020204030204"/>
              </a:rPr>
              <a:t>3</a:t>
            </a:r>
            <a:endParaRPr sz="1400">
              <a:latin typeface="Calibri" panose="020F0502020204030204"/>
              <a:cs typeface="Calibri" panose="020F0502020204030204"/>
            </a:endParaRPr>
          </a:p>
        </p:txBody>
      </p:sp>
      <p:sp>
        <p:nvSpPr>
          <p:cNvPr id="19" name="object 19"/>
          <p:cNvSpPr/>
          <p:nvPr/>
        </p:nvSpPr>
        <p:spPr>
          <a:xfrm>
            <a:off x="2286800" y="3020631"/>
            <a:ext cx="477786" cy="477875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0" name="object 20"/>
          <p:cNvSpPr/>
          <p:nvPr/>
        </p:nvSpPr>
        <p:spPr>
          <a:xfrm>
            <a:off x="2354579" y="3091624"/>
            <a:ext cx="288925" cy="282575"/>
          </a:xfrm>
          <a:custGeom>
            <a:avLst/>
            <a:gdLst/>
            <a:ahLst/>
            <a:cxnLst/>
            <a:rect l="l" t="t" r="r" b="b"/>
            <a:pathLst>
              <a:path w="288925" h="282575">
                <a:moveTo>
                  <a:pt x="144170" y="282003"/>
                </a:moveTo>
                <a:lnTo>
                  <a:pt x="98540" y="274814"/>
                </a:lnTo>
                <a:lnTo>
                  <a:pt x="58920" y="254786"/>
                </a:lnTo>
                <a:lnTo>
                  <a:pt x="27697" y="224231"/>
                </a:lnTo>
                <a:lnTo>
                  <a:pt x="7261" y="185459"/>
                </a:lnTo>
                <a:lnTo>
                  <a:pt x="0" y="140779"/>
                </a:lnTo>
                <a:lnTo>
                  <a:pt x="7261" y="96321"/>
                </a:lnTo>
                <a:lnTo>
                  <a:pt x="27697" y="57681"/>
                </a:lnTo>
                <a:lnTo>
                  <a:pt x="58920" y="27191"/>
                </a:lnTo>
                <a:lnTo>
                  <a:pt x="98540" y="7186"/>
                </a:lnTo>
                <a:lnTo>
                  <a:pt x="144170" y="0"/>
                </a:lnTo>
                <a:lnTo>
                  <a:pt x="189801" y="7188"/>
                </a:lnTo>
                <a:lnTo>
                  <a:pt x="229433" y="27206"/>
                </a:lnTo>
                <a:lnTo>
                  <a:pt x="260686" y="57730"/>
                </a:lnTo>
                <a:lnTo>
                  <a:pt x="281183" y="96438"/>
                </a:lnTo>
                <a:lnTo>
                  <a:pt x="288544" y="141008"/>
                </a:lnTo>
                <a:lnTo>
                  <a:pt x="281183" y="185576"/>
                </a:lnTo>
                <a:lnTo>
                  <a:pt x="260686" y="224281"/>
                </a:lnTo>
                <a:lnTo>
                  <a:pt x="229433" y="254801"/>
                </a:lnTo>
                <a:lnTo>
                  <a:pt x="189801" y="274816"/>
                </a:lnTo>
                <a:lnTo>
                  <a:pt x="144170" y="282003"/>
                </a:lnTo>
                <a:close/>
              </a:path>
            </a:pathLst>
          </a:custGeom>
          <a:solidFill>
            <a:srgbClr val="006FC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1" name="object 21"/>
          <p:cNvSpPr txBox="1"/>
          <p:nvPr/>
        </p:nvSpPr>
        <p:spPr>
          <a:xfrm>
            <a:off x="2408275" y="3105162"/>
            <a:ext cx="206375" cy="24002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b="1" spc="-5" dirty="0">
                <a:solidFill>
                  <a:srgbClr val="FFFFFF"/>
                </a:solidFill>
                <a:latin typeface="Calibri" panose="020F0502020204030204"/>
                <a:cs typeface="Calibri" panose="020F0502020204030204"/>
              </a:rPr>
              <a:t>0</a:t>
            </a:r>
            <a:r>
              <a:rPr sz="1400" b="1" dirty="0">
                <a:solidFill>
                  <a:srgbClr val="FFFFFF"/>
                </a:solidFill>
                <a:latin typeface="Calibri" panose="020F0502020204030204"/>
                <a:cs typeface="Calibri" panose="020F0502020204030204"/>
              </a:rPr>
              <a:t>2</a:t>
            </a:r>
            <a:endParaRPr sz="1400">
              <a:latin typeface="Calibri" panose="020F0502020204030204"/>
              <a:cs typeface="Calibri" panose="020F0502020204030204"/>
            </a:endParaRPr>
          </a:p>
        </p:txBody>
      </p:sp>
      <p:sp>
        <p:nvSpPr>
          <p:cNvPr id="22" name="object 22"/>
          <p:cNvSpPr/>
          <p:nvPr/>
        </p:nvSpPr>
        <p:spPr>
          <a:xfrm>
            <a:off x="2304859" y="4015104"/>
            <a:ext cx="477786" cy="477875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3" name="object 23"/>
          <p:cNvSpPr/>
          <p:nvPr/>
        </p:nvSpPr>
        <p:spPr>
          <a:xfrm>
            <a:off x="2372867" y="4086097"/>
            <a:ext cx="288925" cy="282575"/>
          </a:xfrm>
          <a:custGeom>
            <a:avLst/>
            <a:gdLst/>
            <a:ahLst/>
            <a:cxnLst/>
            <a:rect l="l" t="t" r="r" b="b"/>
            <a:pathLst>
              <a:path w="288925" h="282575">
                <a:moveTo>
                  <a:pt x="143941" y="282003"/>
                </a:moveTo>
                <a:lnTo>
                  <a:pt x="98306" y="274814"/>
                </a:lnTo>
                <a:lnTo>
                  <a:pt x="58706" y="254827"/>
                </a:lnTo>
                <a:lnTo>
                  <a:pt x="27518" y="224377"/>
                </a:lnTo>
                <a:lnTo>
                  <a:pt x="7149" y="185811"/>
                </a:lnTo>
                <a:lnTo>
                  <a:pt x="0" y="141477"/>
                </a:lnTo>
                <a:lnTo>
                  <a:pt x="7149" y="96679"/>
                </a:lnTo>
                <a:lnTo>
                  <a:pt x="27518" y="57832"/>
                </a:lnTo>
                <a:lnTo>
                  <a:pt x="58706" y="27236"/>
                </a:lnTo>
                <a:lnTo>
                  <a:pt x="98337" y="7188"/>
                </a:lnTo>
                <a:lnTo>
                  <a:pt x="143941" y="0"/>
                </a:lnTo>
                <a:lnTo>
                  <a:pt x="189585" y="7192"/>
                </a:lnTo>
                <a:lnTo>
                  <a:pt x="229210" y="27206"/>
                </a:lnTo>
                <a:lnTo>
                  <a:pt x="260461" y="57730"/>
                </a:lnTo>
                <a:lnTo>
                  <a:pt x="280955" y="96438"/>
                </a:lnTo>
                <a:lnTo>
                  <a:pt x="288315" y="141008"/>
                </a:lnTo>
                <a:lnTo>
                  <a:pt x="280955" y="185571"/>
                </a:lnTo>
                <a:lnTo>
                  <a:pt x="260461" y="224275"/>
                </a:lnTo>
                <a:lnTo>
                  <a:pt x="229210" y="254797"/>
                </a:lnTo>
                <a:lnTo>
                  <a:pt x="189554" y="274818"/>
                </a:lnTo>
                <a:lnTo>
                  <a:pt x="143941" y="282003"/>
                </a:lnTo>
                <a:close/>
              </a:path>
            </a:pathLst>
          </a:custGeom>
          <a:solidFill>
            <a:srgbClr val="006FC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4" name="object 24"/>
          <p:cNvSpPr txBox="1"/>
          <p:nvPr/>
        </p:nvSpPr>
        <p:spPr>
          <a:xfrm>
            <a:off x="2426335" y="4099623"/>
            <a:ext cx="206375" cy="24002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b="1" spc="-5" dirty="0">
                <a:solidFill>
                  <a:srgbClr val="FFFFFF"/>
                </a:solidFill>
                <a:latin typeface="Calibri" panose="020F0502020204030204"/>
                <a:cs typeface="Calibri" panose="020F0502020204030204"/>
              </a:rPr>
              <a:t>0</a:t>
            </a:r>
            <a:r>
              <a:rPr sz="1400" b="1" dirty="0">
                <a:solidFill>
                  <a:srgbClr val="FFFFFF"/>
                </a:solidFill>
                <a:latin typeface="Calibri" panose="020F0502020204030204"/>
                <a:cs typeface="Calibri" panose="020F0502020204030204"/>
              </a:rPr>
              <a:t>4</a:t>
            </a:r>
            <a:endParaRPr sz="1400">
              <a:latin typeface="Calibri" panose="020F0502020204030204"/>
              <a:cs typeface="Calibri" panose="020F0502020204030204"/>
            </a:endParaRPr>
          </a:p>
        </p:txBody>
      </p:sp>
      <p:sp>
        <p:nvSpPr>
          <p:cNvPr id="25" name="object 25"/>
          <p:cNvSpPr/>
          <p:nvPr/>
        </p:nvSpPr>
        <p:spPr>
          <a:xfrm>
            <a:off x="2293251" y="4507014"/>
            <a:ext cx="477786" cy="477875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6" name="object 26"/>
          <p:cNvSpPr/>
          <p:nvPr/>
        </p:nvSpPr>
        <p:spPr>
          <a:xfrm>
            <a:off x="2360676" y="4578006"/>
            <a:ext cx="288925" cy="282575"/>
          </a:xfrm>
          <a:custGeom>
            <a:avLst/>
            <a:gdLst/>
            <a:ahLst/>
            <a:cxnLst/>
            <a:rect l="l" t="t" r="r" b="b"/>
            <a:pathLst>
              <a:path w="288925" h="282575">
                <a:moveTo>
                  <a:pt x="144525" y="282003"/>
                </a:moveTo>
                <a:lnTo>
                  <a:pt x="98893" y="274809"/>
                </a:lnTo>
                <a:lnTo>
                  <a:pt x="59253" y="254752"/>
                </a:lnTo>
                <a:lnTo>
                  <a:pt x="27976" y="224121"/>
                </a:lnTo>
                <a:lnTo>
                  <a:pt x="7435" y="185207"/>
                </a:lnTo>
                <a:lnTo>
                  <a:pt x="0" y="140296"/>
                </a:lnTo>
                <a:lnTo>
                  <a:pt x="7435" y="96069"/>
                </a:lnTo>
                <a:lnTo>
                  <a:pt x="27976" y="57571"/>
                </a:lnTo>
                <a:lnTo>
                  <a:pt x="59253" y="27157"/>
                </a:lnTo>
                <a:lnTo>
                  <a:pt x="98893" y="7181"/>
                </a:lnTo>
                <a:lnTo>
                  <a:pt x="144525" y="0"/>
                </a:lnTo>
                <a:lnTo>
                  <a:pt x="190157" y="7187"/>
                </a:lnTo>
                <a:lnTo>
                  <a:pt x="229789" y="27201"/>
                </a:lnTo>
                <a:lnTo>
                  <a:pt x="261042" y="57722"/>
                </a:lnTo>
                <a:lnTo>
                  <a:pt x="281538" y="96427"/>
                </a:lnTo>
                <a:lnTo>
                  <a:pt x="288899" y="140995"/>
                </a:lnTo>
                <a:lnTo>
                  <a:pt x="281538" y="185564"/>
                </a:lnTo>
                <a:lnTo>
                  <a:pt x="261042" y="224272"/>
                </a:lnTo>
                <a:lnTo>
                  <a:pt x="229789" y="254797"/>
                </a:lnTo>
                <a:lnTo>
                  <a:pt x="190157" y="274814"/>
                </a:lnTo>
                <a:lnTo>
                  <a:pt x="144525" y="282003"/>
                </a:lnTo>
                <a:close/>
              </a:path>
            </a:pathLst>
          </a:custGeom>
          <a:solidFill>
            <a:srgbClr val="006FC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7" name="object 27"/>
          <p:cNvSpPr txBox="1"/>
          <p:nvPr/>
        </p:nvSpPr>
        <p:spPr>
          <a:xfrm>
            <a:off x="2414727" y="4591532"/>
            <a:ext cx="206375" cy="24002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b="1" spc="-5" dirty="0">
                <a:solidFill>
                  <a:srgbClr val="FFFFFF"/>
                </a:solidFill>
                <a:latin typeface="Calibri" panose="020F0502020204030204"/>
                <a:cs typeface="Calibri" panose="020F0502020204030204"/>
              </a:rPr>
              <a:t>0</a:t>
            </a:r>
            <a:r>
              <a:rPr sz="1400" b="1" dirty="0">
                <a:solidFill>
                  <a:srgbClr val="FFFFFF"/>
                </a:solidFill>
                <a:latin typeface="Calibri" panose="020F0502020204030204"/>
                <a:cs typeface="Calibri" panose="020F0502020204030204"/>
              </a:rPr>
              <a:t>5</a:t>
            </a:r>
            <a:endParaRPr sz="1400">
              <a:latin typeface="Calibri" panose="020F0502020204030204"/>
              <a:cs typeface="Calibri" panose="020F0502020204030204"/>
            </a:endParaRPr>
          </a:p>
        </p:txBody>
      </p:sp>
      <p:sp>
        <p:nvSpPr>
          <p:cNvPr id="28" name="object 28"/>
          <p:cNvSpPr/>
          <p:nvPr/>
        </p:nvSpPr>
        <p:spPr>
          <a:xfrm>
            <a:off x="2479001" y="1501940"/>
            <a:ext cx="6107430" cy="808355"/>
          </a:xfrm>
          <a:custGeom>
            <a:avLst/>
            <a:gdLst/>
            <a:ahLst/>
            <a:cxnLst/>
            <a:rect l="l" t="t" r="r" b="b"/>
            <a:pathLst>
              <a:path w="6107430" h="808355">
                <a:moveTo>
                  <a:pt x="4762" y="803249"/>
                </a:moveTo>
                <a:lnTo>
                  <a:pt x="0" y="803249"/>
                </a:lnTo>
                <a:lnTo>
                  <a:pt x="0" y="774674"/>
                </a:lnTo>
                <a:lnTo>
                  <a:pt x="9525" y="774674"/>
                </a:lnTo>
                <a:lnTo>
                  <a:pt x="9525" y="798487"/>
                </a:lnTo>
                <a:lnTo>
                  <a:pt x="4762" y="798487"/>
                </a:lnTo>
                <a:lnTo>
                  <a:pt x="4762" y="803249"/>
                </a:lnTo>
                <a:close/>
              </a:path>
              <a:path w="6107430" h="808355">
                <a:moveTo>
                  <a:pt x="4775" y="808012"/>
                </a:moveTo>
                <a:lnTo>
                  <a:pt x="4762" y="798487"/>
                </a:lnTo>
                <a:lnTo>
                  <a:pt x="4775" y="808012"/>
                </a:lnTo>
                <a:close/>
              </a:path>
              <a:path w="6107430" h="808355">
                <a:moveTo>
                  <a:pt x="9525" y="803249"/>
                </a:moveTo>
                <a:lnTo>
                  <a:pt x="4775" y="803249"/>
                </a:lnTo>
                <a:lnTo>
                  <a:pt x="4775" y="798487"/>
                </a:lnTo>
                <a:lnTo>
                  <a:pt x="9525" y="798487"/>
                </a:lnTo>
                <a:lnTo>
                  <a:pt x="9525" y="803249"/>
                </a:lnTo>
                <a:close/>
              </a:path>
              <a:path w="6107430" h="808355">
                <a:moveTo>
                  <a:pt x="9525" y="765149"/>
                </a:moveTo>
                <a:lnTo>
                  <a:pt x="0" y="765149"/>
                </a:lnTo>
                <a:lnTo>
                  <a:pt x="0" y="736574"/>
                </a:lnTo>
                <a:lnTo>
                  <a:pt x="9525" y="736574"/>
                </a:lnTo>
                <a:lnTo>
                  <a:pt x="9525" y="765149"/>
                </a:lnTo>
                <a:close/>
              </a:path>
              <a:path w="6107430" h="808355">
                <a:moveTo>
                  <a:pt x="9525" y="727049"/>
                </a:moveTo>
                <a:lnTo>
                  <a:pt x="0" y="727049"/>
                </a:lnTo>
                <a:lnTo>
                  <a:pt x="0" y="698474"/>
                </a:lnTo>
                <a:lnTo>
                  <a:pt x="9525" y="698474"/>
                </a:lnTo>
                <a:lnTo>
                  <a:pt x="9525" y="727049"/>
                </a:lnTo>
                <a:close/>
              </a:path>
              <a:path w="6107430" h="808355">
                <a:moveTo>
                  <a:pt x="9525" y="688949"/>
                </a:moveTo>
                <a:lnTo>
                  <a:pt x="0" y="688949"/>
                </a:lnTo>
                <a:lnTo>
                  <a:pt x="0" y="660374"/>
                </a:lnTo>
                <a:lnTo>
                  <a:pt x="9525" y="660374"/>
                </a:lnTo>
                <a:lnTo>
                  <a:pt x="9525" y="688949"/>
                </a:lnTo>
                <a:close/>
              </a:path>
              <a:path w="6107430" h="808355">
                <a:moveTo>
                  <a:pt x="9525" y="650849"/>
                </a:moveTo>
                <a:lnTo>
                  <a:pt x="0" y="650849"/>
                </a:lnTo>
                <a:lnTo>
                  <a:pt x="0" y="622274"/>
                </a:lnTo>
                <a:lnTo>
                  <a:pt x="9525" y="622274"/>
                </a:lnTo>
                <a:lnTo>
                  <a:pt x="9525" y="650849"/>
                </a:lnTo>
                <a:close/>
              </a:path>
              <a:path w="6107430" h="808355">
                <a:moveTo>
                  <a:pt x="9525" y="612749"/>
                </a:moveTo>
                <a:lnTo>
                  <a:pt x="0" y="612749"/>
                </a:lnTo>
                <a:lnTo>
                  <a:pt x="0" y="584174"/>
                </a:lnTo>
                <a:lnTo>
                  <a:pt x="9525" y="584174"/>
                </a:lnTo>
                <a:lnTo>
                  <a:pt x="9525" y="612749"/>
                </a:lnTo>
                <a:close/>
              </a:path>
              <a:path w="6107430" h="808355">
                <a:moveTo>
                  <a:pt x="9525" y="574649"/>
                </a:moveTo>
                <a:lnTo>
                  <a:pt x="0" y="574649"/>
                </a:lnTo>
                <a:lnTo>
                  <a:pt x="0" y="546074"/>
                </a:lnTo>
                <a:lnTo>
                  <a:pt x="9525" y="546074"/>
                </a:lnTo>
                <a:lnTo>
                  <a:pt x="9525" y="574649"/>
                </a:lnTo>
                <a:close/>
              </a:path>
              <a:path w="6107430" h="808355">
                <a:moveTo>
                  <a:pt x="9525" y="536549"/>
                </a:moveTo>
                <a:lnTo>
                  <a:pt x="0" y="536549"/>
                </a:lnTo>
                <a:lnTo>
                  <a:pt x="0" y="507974"/>
                </a:lnTo>
                <a:lnTo>
                  <a:pt x="9525" y="507974"/>
                </a:lnTo>
                <a:lnTo>
                  <a:pt x="9525" y="536549"/>
                </a:lnTo>
                <a:close/>
              </a:path>
              <a:path w="6107430" h="808355">
                <a:moveTo>
                  <a:pt x="9525" y="498449"/>
                </a:moveTo>
                <a:lnTo>
                  <a:pt x="0" y="498449"/>
                </a:lnTo>
                <a:lnTo>
                  <a:pt x="0" y="469874"/>
                </a:lnTo>
                <a:lnTo>
                  <a:pt x="9525" y="469874"/>
                </a:lnTo>
                <a:lnTo>
                  <a:pt x="9525" y="498449"/>
                </a:lnTo>
                <a:close/>
              </a:path>
              <a:path w="6107430" h="808355">
                <a:moveTo>
                  <a:pt x="9525" y="460349"/>
                </a:moveTo>
                <a:lnTo>
                  <a:pt x="0" y="460349"/>
                </a:lnTo>
                <a:lnTo>
                  <a:pt x="0" y="431774"/>
                </a:lnTo>
                <a:lnTo>
                  <a:pt x="9525" y="431774"/>
                </a:lnTo>
                <a:lnTo>
                  <a:pt x="9525" y="460349"/>
                </a:lnTo>
                <a:close/>
              </a:path>
              <a:path w="6107430" h="808355">
                <a:moveTo>
                  <a:pt x="9525" y="422249"/>
                </a:moveTo>
                <a:lnTo>
                  <a:pt x="0" y="422249"/>
                </a:lnTo>
                <a:lnTo>
                  <a:pt x="0" y="393674"/>
                </a:lnTo>
                <a:lnTo>
                  <a:pt x="9525" y="393674"/>
                </a:lnTo>
                <a:lnTo>
                  <a:pt x="9525" y="422249"/>
                </a:lnTo>
                <a:close/>
              </a:path>
              <a:path w="6107430" h="808355">
                <a:moveTo>
                  <a:pt x="9525" y="384149"/>
                </a:moveTo>
                <a:lnTo>
                  <a:pt x="0" y="384149"/>
                </a:lnTo>
                <a:lnTo>
                  <a:pt x="0" y="355574"/>
                </a:lnTo>
                <a:lnTo>
                  <a:pt x="9525" y="355574"/>
                </a:lnTo>
                <a:lnTo>
                  <a:pt x="9525" y="384149"/>
                </a:lnTo>
                <a:close/>
              </a:path>
              <a:path w="6107430" h="808355">
                <a:moveTo>
                  <a:pt x="9525" y="346049"/>
                </a:moveTo>
                <a:lnTo>
                  <a:pt x="0" y="346049"/>
                </a:lnTo>
                <a:lnTo>
                  <a:pt x="0" y="317474"/>
                </a:lnTo>
                <a:lnTo>
                  <a:pt x="9525" y="317474"/>
                </a:lnTo>
                <a:lnTo>
                  <a:pt x="9525" y="346049"/>
                </a:lnTo>
                <a:close/>
              </a:path>
              <a:path w="6107430" h="808355">
                <a:moveTo>
                  <a:pt x="9525" y="307949"/>
                </a:moveTo>
                <a:lnTo>
                  <a:pt x="0" y="307949"/>
                </a:lnTo>
                <a:lnTo>
                  <a:pt x="0" y="279374"/>
                </a:lnTo>
                <a:lnTo>
                  <a:pt x="9525" y="279374"/>
                </a:lnTo>
                <a:lnTo>
                  <a:pt x="9525" y="307949"/>
                </a:lnTo>
                <a:close/>
              </a:path>
              <a:path w="6107430" h="808355">
                <a:moveTo>
                  <a:pt x="9525" y="269849"/>
                </a:moveTo>
                <a:lnTo>
                  <a:pt x="0" y="269849"/>
                </a:lnTo>
                <a:lnTo>
                  <a:pt x="0" y="241274"/>
                </a:lnTo>
                <a:lnTo>
                  <a:pt x="9525" y="241274"/>
                </a:lnTo>
                <a:lnTo>
                  <a:pt x="9525" y="269849"/>
                </a:lnTo>
                <a:close/>
              </a:path>
              <a:path w="6107430" h="808355">
                <a:moveTo>
                  <a:pt x="9525" y="231749"/>
                </a:moveTo>
                <a:lnTo>
                  <a:pt x="0" y="231749"/>
                </a:lnTo>
                <a:lnTo>
                  <a:pt x="0" y="203174"/>
                </a:lnTo>
                <a:lnTo>
                  <a:pt x="9525" y="203174"/>
                </a:lnTo>
                <a:lnTo>
                  <a:pt x="9525" y="231749"/>
                </a:lnTo>
                <a:close/>
              </a:path>
              <a:path w="6107430" h="808355">
                <a:moveTo>
                  <a:pt x="9525" y="193649"/>
                </a:moveTo>
                <a:lnTo>
                  <a:pt x="0" y="193649"/>
                </a:lnTo>
                <a:lnTo>
                  <a:pt x="0" y="165074"/>
                </a:lnTo>
                <a:lnTo>
                  <a:pt x="9525" y="165074"/>
                </a:lnTo>
                <a:lnTo>
                  <a:pt x="9525" y="193649"/>
                </a:lnTo>
                <a:close/>
              </a:path>
              <a:path w="6107430" h="808355">
                <a:moveTo>
                  <a:pt x="9525" y="155549"/>
                </a:moveTo>
                <a:lnTo>
                  <a:pt x="0" y="155549"/>
                </a:lnTo>
                <a:lnTo>
                  <a:pt x="0" y="126974"/>
                </a:lnTo>
                <a:lnTo>
                  <a:pt x="9525" y="126974"/>
                </a:lnTo>
                <a:lnTo>
                  <a:pt x="9525" y="155549"/>
                </a:lnTo>
                <a:close/>
              </a:path>
              <a:path w="6107430" h="808355">
                <a:moveTo>
                  <a:pt x="9525" y="117449"/>
                </a:moveTo>
                <a:lnTo>
                  <a:pt x="0" y="117449"/>
                </a:lnTo>
                <a:lnTo>
                  <a:pt x="0" y="88874"/>
                </a:lnTo>
                <a:lnTo>
                  <a:pt x="9525" y="88874"/>
                </a:lnTo>
                <a:lnTo>
                  <a:pt x="9525" y="117449"/>
                </a:lnTo>
                <a:close/>
              </a:path>
              <a:path w="6107430" h="808355">
                <a:moveTo>
                  <a:pt x="9525" y="79349"/>
                </a:moveTo>
                <a:lnTo>
                  <a:pt x="0" y="79349"/>
                </a:lnTo>
                <a:lnTo>
                  <a:pt x="0" y="50774"/>
                </a:lnTo>
                <a:lnTo>
                  <a:pt x="9525" y="50774"/>
                </a:lnTo>
                <a:lnTo>
                  <a:pt x="9525" y="79349"/>
                </a:lnTo>
                <a:close/>
              </a:path>
              <a:path w="6107430" h="808355">
                <a:moveTo>
                  <a:pt x="9525" y="41249"/>
                </a:moveTo>
                <a:lnTo>
                  <a:pt x="0" y="41249"/>
                </a:lnTo>
                <a:lnTo>
                  <a:pt x="0" y="12674"/>
                </a:lnTo>
                <a:lnTo>
                  <a:pt x="9525" y="12674"/>
                </a:lnTo>
                <a:lnTo>
                  <a:pt x="9525" y="41249"/>
                </a:lnTo>
                <a:close/>
              </a:path>
              <a:path w="6107430" h="808355">
                <a:moveTo>
                  <a:pt x="34950" y="9524"/>
                </a:moveTo>
                <a:lnTo>
                  <a:pt x="6375" y="9524"/>
                </a:lnTo>
                <a:lnTo>
                  <a:pt x="6375" y="0"/>
                </a:lnTo>
                <a:lnTo>
                  <a:pt x="34950" y="0"/>
                </a:lnTo>
                <a:lnTo>
                  <a:pt x="34950" y="9524"/>
                </a:lnTo>
                <a:close/>
              </a:path>
              <a:path w="6107430" h="808355">
                <a:moveTo>
                  <a:pt x="73050" y="9524"/>
                </a:moveTo>
                <a:lnTo>
                  <a:pt x="44475" y="9524"/>
                </a:lnTo>
                <a:lnTo>
                  <a:pt x="44475" y="0"/>
                </a:lnTo>
                <a:lnTo>
                  <a:pt x="73050" y="0"/>
                </a:lnTo>
                <a:lnTo>
                  <a:pt x="73050" y="9524"/>
                </a:lnTo>
                <a:close/>
              </a:path>
              <a:path w="6107430" h="808355">
                <a:moveTo>
                  <a:pt x="111150" y="9524"/>
                </a:moveTo>
                <a:lnTo>
                  <a:pt x="82575" y="9524"/>
                </a:lnTo>
                <a:lnTo>
                  <a:pt x="82575" y="0"/>
                </a:lnTo>
                <a:lnTo>
                  <a:pt x="111150" y="0"/>
                </a:lnTo>
                <a:lnTo>
                  <a:pt x="111150" y="9524"/>
                </a:lnTo>
                <a:close/>
              </a:path>
              <a:path w="6107430" h="808355">
                <a:moveTo>
                  <a:pt x="149250" y="9524"/>
                </a:moveTo>
                <a:lnTo>
                  <a:pt x="120675" y="9524"/>
                </a:lnTo>
                <a:lnTo>
                  <a:pt x="120675" y="0"/>
                </a:lnTo>
                <a:lnTo>
                  <a:pt x="149250" y="0"/>
                </a:lnTo>
                <a:lnTo>
                  <a:pt x="149250" y="9524"/>
                </a:lnTo>
                <a:close/>
              </a:path>
              <a:path w="6107430" h="808355">
                <a:moveTo>
                  <a:pt x="187350" y="9524"/>
                </a:moveTo>
                <a:lnTo>
                  <a:pt x="158775" y="9524"/>
                </a:lnTo>
                <a:lnTo>
                  <a:pt x="158775" y="0"/>
                </a:lnTo>
                <a:lnTo>
                  <a:pt x="187350" y="0"/>
                </a:lnTo>
                <a:lnTo>
                  <a:pt x="187350" y="9524"/>
                </a:lnTo>
                <a:close/>
              </a:path>
              <a:path w="6107430" h="808355">
                <a:moveTo>
                  <a:pt x="225450" y="9524"/>
                </a:moveTo>
                <a:lnTo>
                  <a:pt x="196875" y="9524"/>
                </a:lnTo>
                <a:lnTo>
                  <a:pt x="196875" y="0"/>
                </a:lnTo>
                <a:lnTo>
                  <a:pt x="225450" y="0"/>
                </a:lnTo>
                <a:lnTo>
                  <a:pt x="225450" y="9524"/>
                </a:lnTo>
                <a:close/>
              </a:path>
              <a:path w="6107430" h="808355">
                <a:moveTo>
                  <a:pt x="263550" y="9524"/>
                </a:moveTo>
                <a:lnTo>
                  <a:pt x="234975" y="9524"/>
                </a:lnTo>
                <a:lnTo>
                  <a:pt x="234975" y="0"/>
                </a:lnTo>
                <a:lnTo>
                  <a:pt x="263550" y="0"/>
                </a:lnTo>
                <a:lnTo>
                  <a:pt x="263550" y="9524"/>
                </a:lnTo>
                <a:close/>
              </a:path>
              <a:path w="6107430" h="808355">
                <a:moveTo>
                  <a:pt x="301650" y="9524"/>
                </a:moveTo>
                <a:lnTo>
                  <a:pt x="273075" y="9524"/>
                </a:lnTo>
                <a:lnTo>
                  <a:pt x="273075" y="0"/>
                </a:lnTo>
                <a:lnTo>
                  <a:pt x="301650" y="0"/>
                </a:lnTo>
                <a:lnTo>
                  <a:pt x="301650" y="9524"/>
                </a:lnTo>
                <a:close/>
              </a:path>
              <a:path w="6107430" h="808355">
                <a:moveTo>
                  <a:pt x="339750" y="9524"/>
                </a:moveTo>
                <a:lnTo>
                  <a:pt x="311175" y="9524"/>
                </a:lnTo>
                <a:lnTo>
                  <a:pt x="311175" y="0"/>
                </a:lnTo>
                <a:lnTo>
                  <a:pt x="339750" y="0"/>
                </a:lnTo>
                <a:lnTo>
                  <a:pt x="339750" y="9524"/>
                </a:lnTo>
                <a:close/>
              </a:path>
              <a:path w="6107430" h="808355">
                <a:moveTo>
                  <a:pt x="377850" y="9524"/>
                </a:moveTo>
                <a:lnTo>
                  <a:pt x="349275" y="9524"/>
                </a:lnTo>
                <a:lnTo>
                  <a:pt x="349275" y="0"/>
                </a:lnTo>
                <a:lnTo>
                  <a:pt x="377850" y="0"/>
                </a:lnTo>
                <a:lnTo>
                  <a:pt x="377850" y="9524"/>
                </a:lnTo>
                <a:close/>
              </a:path>
              <a:path w="6107430" h="808355">
                <a:moveTo>
                  <a:pt x="415950" y="9524"/>
                </a:moveTo>
                <a:lnTo>
                  <a:pt x="387375" y="9524"/>
                </a:lnTo>
                <a:lnTo>
                  <a:pt x="387375" y="0"/>
                </a:lnTo>
                <a:lnTo>
                  <a:pt x="415950" y="0"/>
                </a:lnTo>
                <a:lnTo>
                  <a:pt x="415950" y="9524"/>
                </a:lnTo>
                <a:close/>
              </a:path>
              <a:path w="6107430" h="808355">
                <a:moveTo>
                  <a:pt x="454050" y="9524"/>
                </a:moveTo>
                <a:lnTo>
                  <a:pt x="425475" y="9524"/>
                </a:lnTo>
                <a:lnTo>
                  <a:pt x="425475" y="0"/>
                </a:lnTo>
                <a:lnTo>
                  <a:pt x="454050" y="0"/>
                </a:lnTo>
                <a:lnTo>
                  <a:pt x="454050" y="9524"/>
                </a:lnTo>
                <a:close/>
              </a:path>
              <a:path w="6107430" h="808355">
                <a:moveTo>
                  <a:pt x="492150" y="9524"/>
                </a:moveTo>
                <a:lnTo>
                  <a:pt x="463575" y="9524"/>
                </a:lnTo>
                <a:lnTo>
                  <a:pt x="463575" y="0"/>
                </a:lnTo>
                <a:lnTo>
                  <a:pt x="492150" y="0"/>
                </a:lnTo>
                <a:lnTo>
                  <a:pt x="492150" y="9524"/>
                </a:lnTo>
                <a:close/>
              </a:path>
              <a:path w="6107430" h="808355">
                <a:moveTo>
                  <a:pt x="530250" y="9524"/>
                </a:moveTo>
                <a:lnTo>
                  <a:pt x="501675" y="9524"/>
                </a:lnTo>
                <a:lnTo>
                  <a:pt x="501675" y="0"/>
                </a:lnTo>
                <a:lnTo>
                  <a:pt x="530250" y="0"/>
                </a:lnTo>
                <a:lnTo>
                  <a:pt x="530250" y="9524"/>
                </a:lnTo>
                <a:close/>
              </a:path>
              <a:path w="6107430" h="808355">
                <a:moveTo>
                  <a:pt x="568350" y="9524"/>
                </a:moveTo>
                <a:lnTo>
                  <a:pt x="539775" y="9524"/>
                </a:lnTo>
                <a:lnTo>
                  <a:pt x="539775" y="0"/>
                </a:lnTo>
                <a:lnTo>
                  <a:pt x="568350" y="0"/>
                </a:lnTo>
                <a:lnTo>
                  <a:pt x="568350" y="9524"/>
                </a:lnTo>
                <a:close/>
              </a:path>
              <a:path w="6107430" h="808355">
                <a:moveTo>
                  <a:pt x="606450" y="9524"/>
                </a:moveTo>
                <a:lnTo>
                  <a:pt x="577875" y="9524"/>
                </a:lnTo>
                <a:lnTo>
                  <a:pt x="577875" y="0"/>
                </a:lnTo>
                <a:lnTo>
                  <a:pt x="606450" y="0"/>
                </a:lnTo>
                <a:lnTo>
                  <a:pt x="606450" y="9524"/>
                </a:lnTo>
                <a:close/>
              </a:path>
              <a:path w="6107430" h="808355">
                <a:moveTo>
                  <a:pt x="644550" y="9524"/>
                </a:moveTo>
                <a:lnTo>
                  <a:pt x="615975" y="9524"/>
                </a:lnTo>
                <a:lnTo>
                  <a:pt x="615975" y="0"/>
                </a:lnTo>
                <a:lnTo>
                  <a:pt x="644550" y="0"/>
                </a:lnTo>
                <a:lnTo>
                  <a:pt x="644550" y="9524"/>
                </a:lnTo>
                <a:close/>
              </a:path>
              <a:path w="6107430" h="808355">
                <a:moveTo>
                  <a:pt x="682650" y="9524"/>
                </a:moveTo>
                <a:lnTo>
                  <a:pt x="654075" y="9524"/>
                </a:lnTo>
                <a:lnTo>
                  <a:pt x="654075" y="0"/>
                </a:lnTo>
                <a:lnTo>
                  <a:pt x="682650" y="0"/>
                </a:lnTo>
                <a:lnTo>
                  <a:pt x="682650" y="9524"/>
                </a:lnTo>
                <a:close/>
              </a:path>
              <a:path w="6107430" h="808355">
                <a:moveTo>
                  <a:pt x="720750" y="9524"/>
                </a:moveTo>
                <a:lnTo>
                  <a:pt x="692175" y="9524"/>
                </a:lnTo>
                <a:lnTo>
                  <a:pt x="692175" y="0"/>
                </a:lnTo>
                <a:lnTo>
                  <a:pt x="720750" y="0"/>
                </a:lnTo>
                <a:lnTo>
                  <a:pt x="720750" y="9524"/>
                </a:lnTo>
                <a:close/>
              </a:path>
              <a:path w="6107430" h="808355">
                <a:moveTo>
                  <a:pt x="758850" y="9524"/>
                </a:moveTo>
                <a:lnTo>
                  <a:pt x="730275" y="9524"/>
                </a:lnTo>
                <a:lnTo>
                  <a:pt x="730275" y="0"/>
                </a:lnTo>
                <a:lnTo>
                  <a:pt x="758850" y="0"/>
                </a:lnTo>
                <a:lnTo>
                  <a:pt x="758850" y="9524"/>
                </a:lnTo>
                <a:close/>
              </a:path>
              <a:path w="6107430" h="808355">
                <a:moveTo>
                  <a:pt x="796950" y="9524"/>
                </a:moveTo>
                <a:lnTo>
                  <a:pt x="768375" y="9524"/>
                </a:lnTo>
                <a:lnTo>
                  <a:pt x="768375" y="0"/>
                </a:lnTo>
                <a:lnTo>
                  <a:pt x="796950" y="0"/>
                </a:lnTo>
                <a:lnTo>
                  <a:pt x="796950" y="9524"/>
                </a:lnTo>
                <a:close/>
              </a:path>
              <a:path w="6107430" h="808355">
                <a:moveTo>
                  <a:pt x="835050" y="9524"/>
                </a:moveTo>
                <a:lnTo>
                  <a:pt x="806475" y="9524"/>
                </a:lnTo>
                <a:lnTo>
                  <a:pt x="806475" y="0"/>
                </a:lnTo>
                <a:lnTo>
                  <a:pt x="835050" y="0"/>
                </a:lnTo>
                <a:lnTo>
                  <a:pt x="835050" y="9524"/>
                </a:lnTo>
                <a:close/>
              </a:path>
              <a:path w="6107430" h="808355">
                <a:moveTo>
                  <a:pt x="873150" y="9524"/>
                </a:moveTo>
                <a:lnTo>
                  <a:pt x="844575" y="9524"/>
                </a:lnTo>
                <a:lnTo>
                  <a:pt x="844575" y="0"/>
                </a:lnTo>
                <a:lnTo>
                  <a:pt x="873150" y="0"/>
                </a:lnTo>
                <a:lnTo>
                  <a:pt x="873150" y="9524"/>
                </a:lnTo>
                <a:close/>
              </a:path>
              <a:path w="6107430" h="808355">
                <a:moveTo>
                  <a:pt x="911250" y="9524"/>
                </a:moveTo>
                <a:lnTo>
                  <a:pt x="882675" y="9524"/>
                </a:lnTo>
                <a:lnTo>
                  <a:pt x="882675" y="0"/>
                </a:lnTo>
                <a:lnTo>
                  <a:pt x="911250" y="0"/>
                </a:lnTo>
                <a:lnTo>
                  <a:pt x="911250" y="9524"/>
                </a:lnTo>
                <a:close/>
              </a:path>
              <a:path w="6107430" h="808355">
                <a:moveTo>
                  <a:pt x="949350" y="9524"/>
                </a:moveTo>
                <a:lnTo>
                  <a:pt x="920775" y="9524"/>
                </a:lnTo>
                <a:lnTo>
                  <a:pt x="920775" y="0"/>
                </a:lnTo>
                <a:lnTo>
                  <a:pt x="949350" y="0"/>
                </a:lnTo>
                <a:lnTo>
                  <a:pt x="949350" y="9524"/>
                </a:lnTo>
                <a:close/>
              </a:path>
              <a:path w="6107430" h="808355">
                <a:moveTo>
                  <a:pt x="987450" y="9524"/>
                </a:moveTo>
                <a:lnTo>
                  <a:pt x="958875" y="9524"/>
                </a:lnTo>
                <a:lnTo>
                  <a:pt x="958875" y="0"/>
                </a:lnTo>
                <a:lnTo>
                  <a:pt x="987450" y="0"/>
                </a:lnTo>
                <a:lnTo>
                  <a:pt x="987450" y="9524"/>
                </a:lnTo>
                <a:close/>
              </a:path>
              <a:path w="6107430" h="808355">
                <a:moveTo>
                  <a:pt x="1025550" y="9524"/>
                </a:moveTo>
                <a:lnTo>
                  <a:pt x="996975" y="9524"/>
                </a:lnTo>
                <a:lnTo>
                  <a:pt x="996975" y="0"/>
                </a:lnTo>
                <a:lnTo>
                  <a:pt x="1025550" y="0"/>
                </a:lnTo>
                <a:lnTo>
                  <a:pt x="1025550" y="9524"/>
                </a:lnTo>
                <a:close/>
              </a:path>
              <a:path w="6107430" h="808355">
                <a:moveTo>
                  <a:pt x="1063650" y="9524"/>
                </a:moveTo>
                <a:lnTo>
                  <a:pt x="1035075" y="9524"/>
                </a:lnTo>
                <a:lnTo>
                  <a:pt x="1035075" y="0"/>
                </a:lnTo>
                <a:lnTo>
                  <a:pt x="1063650" y="0"/>
                </a:lnTo>
                <a:lnTo>
                  <a:pt x="1063650" y="9524"/>
                </a:lnTo>
                <a:close/>
              </a:path>
              <a:path w="6107430" h="808355">
                <a:moveTo>
                  <a:pt x="1101750" y="9524"/>
                </a:moveTo>
                <a:lnTo>
                  <a:pt x="1073175" y="9524"/>
                </a:lnTo>
                <a:lnTo>
                  <a:pt x="1073175" y="0"/>
                </a:lnTo>
                <a:lnTo>
                  <a:pt x="1101750" y="0"/>
                </a:lnTo>
                <a:lnTo>
                  <a:pt x="1101750" y="9524"/>
                </a:lnTo>
                <a:close/>
              </a:path>
              <a:path w="6107430" h="808355">
                <a:moveTo>
                  <a:pt x="1139850" y="9524"/>
                </a:moveTo>
                <a:lnTo>
                  <a:pt x="1111275" y="9524"/>
                </a:lnTo>
                <a:lnTo>
                  <a:pt x="1111275" y="0"/>
                </a:lnTo>
                <a:lnTo>
                  <a:pt x="1139850" y="0"/>
                </a:lnTo>
                <a:lnTo>
                  <a:pt x="1139850" y="9524"/>
                </a:lnTo>
                <a:close/>
              </a:path>
              <a:path w="6107430" h="808355">
                <a:moveTo>
                  <a:pt x="1177950" y="9524"/>
                </a:moveTo>
                <a:lnTo>
                  <a:pt x="1149375" y="9524"/>
                </a:lnTo>
                <a:lnTo>
                  <a:pt x="1149375" y="0"/>
                </a:lnTo>
                <a:lnTo>
                  <a:pt x="1177950" y="0"/>
                </a:lnTo>
                <a:lnTo>
                  <a:pt x="1177950" y="9524"/>
                </a:lnTo>
                <a:close/>
              </a:path>
              <a:path w="6107430" h="808355">
                <a:moveTo>
                  <a:pt x="1216050" y="9524"/>
                </a:moveTo>
                <a:lnTo>
                  <a:pt x="1187475" y="9524"/>
                </a:lnTo>
                <a:lnTo>
                  <a:pt x="1187475" y="0"/>
                </a:lnTo>
                <a:lnTo>
                  <a:pt x="1216050" y="0"/>
                </a:lnTo>
                <a:lnTo>
                  <a:pt x="1216050" y="9524"/>
                </a:lnTo>
                <a:close/>
              </a:path>
              <a:path w="6107430" h="808355">
                <a:moveTo>
                  <a:pt x="1254150" y="9524"/>
                </a:moveTo>
                <a:lnTo>
                  <a:pt x="1225575" y="9524"/>
                </a:lnTo>
                <a:lnTo>
                  <a:pt x="1225575" y="0"/>
                </a:lnTo>
                <a:lnTo>
                  <a:pt x="1254150" y="0"/>
                </a:lnTo>
                <a:lnTo>
                  <a:pt x="1254150" y="9524"/>
                </a:lnTo>
                <a:close/>
              </a:path>
              <a:path w="6107430" h="808355">
                <a:moveTo>
                  <a:pt x="1292250" y="9524"/>
                </a:moveTo>
                <a:lnTo>
                  <a:pt x="1263675" y="9524"/>
                </a:lnTo>
                <a:lnTo>
                  <a:pt x="1263675" y="0"/>
                </a:lnTo>
                <a:lnTo>
                  <a:pt x="1292250" y="0"/>
                </a:lnTo>
                <a:lnTo>
                  <a:pt x="1292250" y="9524"/>
                </a:lnTo>
                <a:close/>
              </a:path>
              <a:path w="6107430" h="808355">
                <a:moveTo>
                  <a:pt x="1330350" y="9524"/>
                </a:moveTo>
                <a:lnTo>
                  <a:pt x="1301775" y="9524"/>
                </a:lnTo>
                <a:lnTo>
                  <a:pt x="1301775" y="0"/>
                </a:lnTo>
                <a:lnTo>
                  <a:pt x="1330350" y="0"/>
                </a:lnTo>
                <a:lnTo>
                  <a:pt x="1330350" y="9524"/>
                </a:lnTo>
                <a:close/>
              </a:path>
              <a:path w="6107430" h="808355">
                <a:moveTo>
                  <a:pt x="1368450" y="9524"/>
                </a:moveTo>
                <a:lnTo>
                  <a:pt x="1339875" y="9524"/>
                </a:lnTo>
                <a:lnTo>
                  <a:pt x="1339875" y="0"/>
                </a:lnTo>
                <a:lnTo>
                  <a:pt x="1368450" y="0"/>
                </a:lnTo>
                <a:lnTo>
                  <a:pt x="1368450" y="9524"/>
                </a:lnTo>
                <a:close/>
              </a:path>
              <a:path w="6107430" h="808355">
                <a:moveTo>
                  <a:pt x="1406550" y="9524"/>
                </a:moveTo>
                <a:lnTo>
                  <a:pt x="1377975" y="9524"/>
                </a:lnTo>
                <a:lnTo>
                  <a:pt x="1377975" y="0"/>
                </a:lnTo>
                <a:lnTo>
                  <a:pt x="1406550" y="0"/>
                </a:lnTo>
                <a:lnTo>
                  <a:pt x="1406550" y="9524"/>
                </a:lnTo>
                <a:close/>
              </a:path>
              <a:path w="6107430" h="808355">
                <a:moveTo>
                  <a:pt x="1444650" y="9524"/>
                </a:moveTo>
                <a:lnTo>
                  <a:pt x="1416075" y="9524"/>
                </a:lnTo>
                <a:lnTo>
                  <a:pt x="1416075" y="0"/>
                </a:lnTo>
                <a:lnTo>
                  <a:pt x="1444650" y="0"/>
                </a:lnTo>
                <a:lnTo>
                  <a:pt x="1444650" y="9524"/>
                </a:lnTo>
                <a:close/>
              </a:path>
              <a:path w="6107430" h="808355">
                <a:moveTo>
                  <a:pt x="1482750" y="9524"/>
                </a:moveTo>
                <a:lnTo>
                  <a:pt x="1454175" y="9524"/>
                </a:lnTo>
                <a:lnTo>
                  <a:pt x="1454175" y="0"/>
                </a:lnTo>
                <a:lnTo>
                  <a:pt x="1482750" y="0"/>
                </a:lnTo>
                <a:lnTo>
                  <a:pt x="1482750" y="9524"/>
                </a:lnTo>
                <a:close/>
              </a:path>
              <a:path w="6107430" h="808355">
                <a:moveTo>
                  <a:pt x="1520850" y="9524"/>
                </a:moveTo>
                <a:lnTo>
                  <a:pt x="1492275" y="9524"/>
                </a:lnTo>
                <a:lnTo>
                  <a:pt x="1492275" y="0"/>
                </a:lnTo>
                <a:lnTo>
                  <a:pt x="1520850" y="0"/>
                </a:lnTo>
                <a:lnTo>
                  <a:pt x="1520850" y="9524"/>
                </a:lnTo>
                <a:close/>
              </a:path>
              <a:path w="6107430" h="808355">
                <a:moveTo>
                  <a:pt x="1558950" y="9524"/>
                </a:moveTo>
                <a:lnTo>
                  <a:pt x="1530375" y="9524"/>
                </a:lnTo>
                <a:lnTo>
                  <a:pt x="1530375" y="0"/>
                </a:lnTo>
                <a:lnTo>
                  <a:pt x="1558950" y="0"/>
                </a:lnTo>
                <a:lnTo>
                  <a:pt x="1558950" y="9524"/>
                </a:lnTo>
                <a:close/>
              </a:path>
              <a:path w="6107430" h="808355">
                <a:moveTo>
                  <a:pt x="1597050" y="9524"/>
                </a:moveTo>
                <a:lnTo>
                  <a:pt x="1568475" y="9524"/>
                </a:lnTo>
                <a:lnTo>
                  <a:pt x="1568475" y="0"/>
                </a:lnTo>
                <a:lnTo>
                  <a:pt x="1597050" y="0"/>
                </a:lnTo>
                <a:lnTo>
                  <a:pt x="1597050" y="9524"/>
                </a:lnTo>
                <a:close/>
              </a:path>
              <a:path w="6107430" h="808355">
                <a:moveTo>
                  <a:pt x="1635150" y="9524"/>
                </a:moveTo>
                <a:lnTo>
                  <a:pt x="1606575" y="9524"/>
                </a:lnTo>
                <a:lnTo>
                  <a:pt x="1606575" y="0"/>
                </a:lnTo>
                <a:lnTo>
                  <a:pt x="1635150" y="0"/>
                </a:lnTo>
                <a:lnTo>
                  <a:pt x="1635150" y="9524"/>
                </a:lnTo>
                <a:close/>
              </a:path>
              <a:path w="6107430" h="808355">
                <a:moveTo>
                  <a:pt x="1673250" y="9524"/>
                </a:moveTo>
                <a:lnTo>
                  <a:pt x="1644675" y="9524"/>
                </a:lnTo>
                <a:lnTo>
                  <a:pt x="1644675" y="0"/>
                </a:lnTo>
                <a:lnTo>
                  <a:pt x="1673250" y="0"/>
                </a:lnTo>
                <a:lnTo>
                  <a:pt x="1673250" y="9524"/>
                </a:lnTo>
                <a:close/>
              </a:path>
              <a:path w="6107430" h="808355">
                <a:moveTo>
                  <a:pt x="1711350" y="9524"/>
                </a:moveTo>
                <a:lnTo>
                  <a:pt x="1682775" y="9524"/>
                </a:lnTo>
                <a:lnTo>
                  <a:pt x="1682775" y="0"/>
                </a:lnTo>
                <a:lnTo>
                  <a:pt x="1711350" y="0"/>
                </a:lnTo>
                <a:lnTo>
                  <a:pt x="1711350" y="9524"/>
                </a:lnTo>
                <a:close/>
              </a:path>
              <a:path w="6107430" h="808355">
                <a:moveTo>
                  <a:pt x="1749450" y="9524"/>
                </a:moveTo>
                <a:lnTo>
                  <a:pt x="1720875" y="9524"/>
                </a:lnTo>
                <a:lnTo>
                  <a:pt x="1720875" y="0"/>
                </a:lnTo>
                <a:lnTo>
                  <a:pt x="1749450" y="0"/>
                </a:lnTo>
                <a:lnTo>
                  <a:pt x="1749450" y="9524"/>
                </a:lnTo>
                <a:close/>
              </a:path>
              <a:path w="6107430" h="808355">
                <a:moveTo>
                  <a:pt x="1787550" y="9524"/>
                </a:moveTo>
                <a:lnTo>
                  <a:pt x="1758975" y="9524"/>
                </a:lnTo>
                <a:lnTo>
                  <a:pt x="1758975" y="0"/>
                </a:lnTo>
                <a:lnTo>
                  <a:pt x="1787550" y="0"/>
                </a:lnTo>
                <a:lnTo>
                  <a:pt x="1787550" y="9524"/>
                </a:lnTo>
                <a:close/>
              </a:path>
              <a:path w="6107430" h="808355">
                <a:moveTo>
                  <a:pt x="1825650" y="9524"/>
                </a:moveTo>
                <a:lnTo>
                  <a:pt x="1797075" y="9524"/>
                </a:lnTo>
                <a:lnTo>
                  <a:pt x="1797075" y="0"/>
                </a:lnTo>
                <a:lnTo>
                  <a:pt x="1825650" y="0"/>
                </a:lnTo>
                <a:lnTo>
                  <a:pt x="1825650" y="9524"/>
                </a:lnTo>
                <a:close/>
              </a:path>
              <a:path w="6107430" h="808355">
                <a:moveTo>
                  <a:pt x="1863750" y="9524"/>
                </a:moveTo>
                <a:lnTo>
                  <a:pt x="1835175" y="9524"/>
                </a:lnTo>
                <a:lnTo>
                  <a:pt x="1835175" y="0"/>
                </a:lnTo>
                <a:lnTo>
                  <a:pt x="1863750" y="0"/>
                </a:lnTo>
                <a:lnTo>
                  <a:pt x="1863750" y="9524"/>
                </a:lnTo>
                <a:close/>
              </a:path>
              <a:path w="6107430" h="808355">
                <a:moveTo>
                  <a:pt x="1901850" y="9524"/>
                </a:moveTo>
                <a:lnTo>
                  <a:pt x="1873275" y="9524"/>
                </a:lnTo>
                <a:lnTo>
                  <a:pt x="1873275" y="0"/>
                </a:lnTo>
                <a:lnTo>
                  <a:pt x="1901850" y="0"/>
                </a:lnTo>
                <a:lnTo>
                  <a:pt x="1901850" y="9524"/>
                </a:lnTo>
                <a:close/>
              </a:path>
              <a:path w="6107430" h="808355">
                <a:moveTo>
                  <a:pt x="1939950" y="9524"/>
                </a:moveTo>
                <a:lnTo>
                  <a:pt x="1911375" y="9524"/>
                </a:lnTo>
                <a:lnTo>
                  <a:pt x="1911375" y="0"/>
                </a:lnTo>
                <a:lnTo>
                  <a:pt x="1939950" y="0"/>
                </a:lnTo>
                <a:lnTo>
                  <a:pt x="1939950" y="9524"/>
                </a:lnTo>
                <a:close/>
              </a:path>
              <a:path w="6107430" h="808355">
                <a:moveTo>
                  <a:pt x="1978050" y="9524"/>
                </a:moveTo>
                <a:lnTo>
                  <a:pt x="1949475" y="9524"/>
                </a:lnTo>
                <a:lnTo>
                  <a:pt x="1949475" y="0"/>
                </a:lnTo>
                <a:lnTo>
                  <a:pt x="1978050" y="0"/>
                </a:lnTo>
                <a:lnTo>
                  <a:pt x="1978050" y="9524"/>
                </a:lnTo>
                <a:close/>
              </a:path>
              <a:path w="6107430" h="808355">
                <a:moveTo>
                  <a:pt x="2016150" y="9524"/>
                </a:moveTo>
                <a:lnTo>
                  <a:pt x="1987575" y="9524"/>
                </a:lnTo>
                <a:lnTo>
                  <a:pt x="1987575" y="0"/>
                </a:lnTo>
                <a:lnTo>
                  <a:pt x="2016150" y="0"/>
                </a:lnTo>
                <a:lnTo>
                  <a:pt x="2016150" y="9524"/>
                </a:lnTo>
                <a:close/>
              </a:path>
              <a:path w="6107430" h="808355">
                <a:moveTo>
                  <a:pt x="2054250" y="9524"/>
                </a:moveTo>
                <a:lnTo>
                  <a:pt x="2025675" y="9524"/>
                </a:lnTo>
                <a:lnTo>
                  <a:pt x="2025675" y="0"/>
                </a:lnTo>
                <a:lnTo>
                  <a:pt x="2054250" y="0"/>
                </a:lnTo>
                <a:lnTo>
                  <a:pt x="2054250" y="9524"/>
                </a:lnTo>
                <a:close/>
              </a:path>
              <a:path w="6107430" h="808355">
                <a:moveTo>
                  <a:pt x="2092350" y="9524"/>
                </a:moveTo>
                <a:lnTo>
                  <a:pt x="2063775" y="9524"/>
                </a:lnTo>
                <a:lnTo>
                  <a:pt x="2063775" y="0"/>
                </a:lnTo>
                <a:lnTo>
                  <a:pt x="2092350" y="0"/>
                </a:lnTo>
                <a:lnTo>
                  <a:pt x="2092350" y="9524"/>
                </a:lnTo>
                <a:close/>
              </a:path>
              <a:path w="6107430" h="808355">
                <a:moveTo>
                  <a:pt x="2130450" y="9524"/>
                </a:moveTo>
                <a:lnTo>
                  <a:pt x="2101875" y="9524"/>
                </a:lnTo>
                <a:lnTo>
                  <a:pt x="2101875" y="0"/>
                </a:lnTo>
                <a:lnTo>
                  <a:pt x="2130450" y="0"/>
                </a:lnTo>
                <a:lnTo>
                  <a:pt x="2130450" y="9524"/>
                </a:lnTo>
                <a:close/>
              </a:path>
              <a:path w="6107430" h="808355">
                <a:moveTo>
                  <a:pt x="2168550" y="9524"/>
                </a:moveTo>
                <a:lnTo>
                  <a:pt x="2139975" y="9524"/>
                </a:lnTo>
                <a:lnTo>
                  <a:pt x="2139975" y="0"/>
                </a:lnTo>
                <a:lnTo>
                  <a:pt x="2168550" y="0"/>
                </a:lnTo>
                <a:lnTo>
                  <a:pt x="2168550" y="9524"/>
                </a:lnTo>
                <a:close/>
              </a:path>
              <a:path w="6107430" h="808355">
                <a:moveTo>
                  <a:pt x="2206650" y="9524"/>
                </a:moveTo>
                <a:lnTo>
                  <a:pt x="2178075" y="9524"/>
                </a:lnTo>
                <a:lnTo>
                  <a:pt x="2178075" y="0"/>
                </a:lnTo>
                <a:lnTo>
                  <a:pt x="2206650" y="0"/>
                </a:lnTo>
                <a:lnTo>
                  <a:pt x="2206650" y="9524"/>
                </a:lnTo>
                <a:close/>
              </a:path>
              <a:path w="6107430" h="808355">
                <a:moveTo>
                  <a:pt x="2244750" y="9524"/>
                </a:moveTo>
                <a:lnTo>
                  <a:pt x="2216175" y="9524"/>
                </a:lnTo>
                <a:lnTo>
                  <a:pt x="2216175" y="0"/>
                </a:lnTo>
                <a:lnTo>
                  <a:pt x="2244750" y="0"/>
                </a:lnTo>
                <a:lnTo>
                  <a:pt x="2244750" y="9524"/>
                </a:lnTo>
                <a:close/>
              </a:path>
              <a:path w="6107430" h="808355">
                <a:moveTo>
                  <a:pt x="2282850" y="9524"/>
                </a:moveTo>
                <a:lnTo>
                  <a:pt x="2254275" y="9524"/>
                </a:lnTo>
                <a:lnTo>
                  <a:pt x="2254275" y="0"/>
                </a:lnTo>
                <a:lnTo>
                  <a:pt x="2282850" y="0"/>
                </a:lnTo>
                <a:lnTo>
                  <a:pt x="2282850" y="9524"/>
                </a:lnTo>
                <a:close/>
              </a:path>
              <a:path w="6107430" h="808355">
                <a:moveTo>
                  <a:pt x="2320950" y="9524"/>
                </a:moveTo>
                <a:lnTo>
                  <a:pt x="2292375" y="9524"/>
                </a:lnTo>
                <a:lnTo>
                  <a:pt x="2292375" y="0"/>
                </a:lnTo>
                <a:lnTo>
                  <a:pt x="2320950" y="0"/>
                </a:lnTo>
                <a:lnTo>
                  <a:pt x="2320950" y="9524"/>
                </a:lnTo>
                <a:close/>
              </a:path>
              <a:path w="6107430" h="808355">
                <a:moveTo>
                  <a:pt x="2359050" y="9524"/>
                </a:moveTo>
                <a:lnTo>
                  <a:pt x="2330475" y="9524"/>
                </a:lnTo>
                <a:lnTo>
                  <a:pt x="2330475" y="0"/>
                </a:lnTo>
                <a:lnTo>
                  <a:pt x="2359050" y="0"/>
                </a:lnTo>
                <a:lnTo>
                  <a:pt x="2359050" y="9524"/>
                </a:lnTo>
                <a:close/>
              </a:path>
              <a:path w="6107430" h="808355">
                <a:moveTo>
                  <a:pt x="2397150" y="9524"/>
                </a:moveTo>
                <a:lnTo>
                  <a:pt x="2368575" y="9524"/>
                </a:lnTo>
                <a:lnTo>
                  <a:pt x="2368575" y="0"/>
                </a:lnTo>
                <a:lnTo>
                  <a:pt x="2397150" y="0"/>
                </a:lnTo>
                <a:lnTo>
                  <a:pt x="2397150" y="9524"/>
                </a:lnTo>
                <a:close/>
              </a:path>
              <a:path w="6107430" h="808355">
                <a:moveTo>
                  <a:pt x="2435250" y="9524"/>
                </a:moveTo>
                <a:lnTo>
                  <a:pt x="2406675" y="9524"/>
                </a:lnTo>
                <a:lnTo>
                  <a:pt x="2406675" y="0"/>
                </a:lnTo>
                <a:lnTo>
                  <a:pt x="2435250" y="0"/>
                </a:lnTo>
                <a:lnTo>
                  <a:pt x="2435250" y="9524"/>
                </a:lnTo>
                <a:close/>
              </a:path>
              <a:path w="6107430" h="808355">
                <a:moveTo>
                  <a:pt x="2473350" y="9524"/>
                </a:moveTo>
                <a:lnTo>
                  <a:pt x="2444775" y="9524"/>
                </a:lnTo>
                <a:lnTo>
                  <a:pt x="2444775" y="0"/>
                </a:lnTo>
                <a:lnTo>
                  <a:pt x="2473350" y="0"/>
                </a:lnTo>
                <a:lnTo>
                  <a:pt x="2473350" y="9524"/>
                </a:lnTo>
                <a:close/>
              </a:path>
              <a:path w="6107430" h="808355">
                <a:moveTo>
                  <a:pt x="2511450" y="9524"/>
                </a:moveTo>
                <a:lnTo>
                  <a:pt x="2482875" y="9524"/>
                </a:lnTo>
                <a:lnTo>
                  <a:pt x="2482875" y="0"/>
                </a:lnTo>
                <a:lnTo>
                  <a:pt x="2511450" y="0"/>
                </a:lnTo>
                <a:lnTo>
                  <a:pt x="2511450" y="9524"/>
                </a:lnTo>
                <a:close/>
              </a:path>
              <a:path w="6107430" h="808355">
                <a:moveTo>
                  <a:pt x="2549550" y="9524"/>
                </a:moveTo>
                <a:lnTo>
                  <a:pt x="2520975" y="9524"/>
                </a:lnTo>
                <a:lnTo>
                  <a:pt x="2520975" y="0"/>
                </a:lnTo>
                <a:lnTo>
                  <a:pt x="2549550" y="0"/>
                </a:lnTo>
                <a:lnTo>
                  <a:pt x="2549550" y="9524"/>
                </a:lnTo>
                <a:close/>
              </a:path>
              <a:path w="6107430" h="808355">
                <a:moveTo>
                  <a:pt x="2587650" y="9524"/>
                </a:moveTo>
                <a:lnTo>
                  <a:pt x="2559075" y="9524"/>
                </a:lnTo>
                <a:lnTo>
                  <a:pt x="2559075" y="0"/>
                </a:lnTo>
                <a:lnTo>
                  <a:pt x="2587650" y="0"/>
                </a:lnTo>
                <a:lnTo>
                  <a:pt x="2587650" y="9524"/>
                </a:lnTo>
                <a:close/>
              </a:path>
              <a:path w="6107430" h="808355">
                <a:moveTo>
                  <a:pt x="2625750" y="9524"/>
                </a:moveTo>
                <a:lnTo>
                  <a:pt x="2597175" y="9524"/>
                </a:lnTo>
                <a:lnTo>
                  <a:pt x="2597175" y="0"/>
                </a:lnTo>
                <a:lnTo>
                  <a:pt x="2625750" y="0"/>
                </a:lnTo>
                <a:lnTo>
                  <a:pt x="2625750" y="9524"/>
                </a:lnTo>
                <a:close/>
              </a:path>
              <a:path w="6107430" h="808355">
                <a:moveTo>
                  <a:pt x="2663850" y="9524"/>
                </a:moveTo>
                <a:lnTo>
                  <a:pt x="2635275" y="9524"/>
                </a:lnTo>
                <a:lnTo>
                  <a:pt x="2635275" y="0"/>
                </a:lnTo>
                <a:lnTo>
                  <a:pt x="2663850" y="0"/>
                </a:lnTo>
                <a:lnTo>
                  <a:pt x="2663850" y="9524"/>
                </a:lnTo>
                <a:close/>
              </a:path>
              <a:path w="6107430" h="808355">
                <a:moveTo>
                  <a:pt x="2701950" y="9524"/>
                </a:moveTo>
                <a:lnTo>
                  <a:pt x="2673375" y="9524"/>
                </a:lnTo>
                <a:lnTo>
                  <a:pt x="2673375" y="0"/>
                </a:lnTo>
                <a:lnTo>
                  <a:pt x="2701950" y="0"/>
                </a:lnTo>
                <a:lnTo>
                  <a:pt x="2701950" y="9524"/>
                </a:lnTo>
                <a:close/>
              </a:path>
              <a:path w="6107430" h="808355">
                <a:moveTo>
                  <a:pt x="2740050" y="9524"/>
                </a:moveTo>
                <a:lnTo>
                  <a:pt x="2711475" y="9524"/>
                </a:lnTo>
                <a:lnTo>
                  <a:pt x="2711475" y="0"/>
                </a:lnTo>
                <a:lnTo>
                  <a:pt x="2740050" y="0"/>
                </a:lnTo>
                <a:lnTo>
                  <a:pt x="2740050" y="9524"/>
                </a:lnTo>
                <a:close/>
              </a:path>
              <a:path w="6107430" h="808355">
                <a:moveTo>
                  <a:pt x="2778150" y="9524"/>
                </a:moveTo>
                <a:lnTo>
                  <a:pt x="2749575" y="9524"/>
                </a:lnTo>
                <a:lnTo>
                  <a:pt x="2749575" y="0"/>
                </a:lnTo>
                <a:lnTo>
                  <a:pt x="2778150" y="0"/>
                </a:lnTo>
                <a:lnTo>
                  <a:pt x="2778150" y="9524"/>
                </a:lnTo>
                <a:close/>
              </a:path>
              <a:path w="6107430" h="808355">
                <a:moveTo>
                  <a:pt x="2816250" y="9524"/>
                </a:moveTo>
                <a:lnTo>
                  <a:pt x="2787675" y="9524"/>
                </a:lnTo>
                <a:lnTo>
                  <a:pt x="2787675" y="0"/>
                </a:lnTo>
                <a:lnTo>
                  <a:pt x="2816250" y="0"/>
                </a:lnTo>
                <a:lnTo>
                  <a:pt x="2816250" y="9524"/>
                </a:lnTo>
                <a:close/>
              </a:path>
              <a:path w="6107430" h="808355">
                <a:moveTo>
                  <a:pt x="2854350" y="9524"/>
                </a:moveTo>
                <a:lnTo>
                  <a:pt x="2825775" y="9524"/>
                </a:lnTo>
                <a:lnTo>
                  <a:pt x="2825775" y="0"/>
                </a:lnTo>
                <a:lnTo>
                  <a:pt x="2854350" y="0"/>
                </a:lnTo>
                <a:lnTo>
                  <a:pt x="2854350" y="9524"/>
                </a:lnTo>
                <a:close/>
              </a:path>
              <a:path w="6107430" h="808355">
                <a:moveTo>
                  <a:pt x="2892450" y="9524"/>
                </a:moveTo>
                <a:lnTo>
                  <a:pt x="2863875" y="9524"/>
                </a:lnTo>
                <a:lnTo>
                  <a:pt x="2863875" y="0"/>
                </a:lnTo>
                <a:lnTo>
                  <a:pt x="2892450" y="0"/>
                </a:lnTo>
                <a:lnTo>
                  <a:pt x="2892450" y="9524"/>
                </a:lnTo>
                <a:close/>
              </a:path>
              <a:path w="6107430" h="808355">
                <a:moveTo>
                  <a:pt x="2930550" y="9524"/>
                </a:moveTo>
                <a:lnTo>
                  <a:pt x="2901975" y="9524"/>
                </a:lnTo>
                <a:lnTo>
                  <a:pt x="2901975" y="0"/>
                </a:lnTo>
                <a:lnTo>
                  <a:pt x="2930550" y="0"/>
                </a:lnTo>
                <a:lnTo>
                  <a:pt x="2930550" y="9524"/>
                </a:lnTo>
                <a:close/>
              </a:path>
              <a:path w="6107430" h="808355">
                <a:moveTo>
                  <a:pt x="2968650" y="9524"/>
                </a:moveTo>
                <a:lnTo>
                  <a:pt x="2940075" y="9524"/>
                </a:lnTo>
                <a:lnTo>
                  <a:pt x="2940075" y="0"/>
                </a:lnTo>
                <a:lnTo>
                  <a:pt x="2968650" y="0"/>
                </a:lnTo>
                <a:lnTo>
                  <a:pt x="2968650" y="9524"/>
                </a:lnTo>
                <a:close/>
              </a:path>
              <a:path w="6107430" h="808355">
                <a:moveTo>
                  <a:pt x="3006750" y="9524"/>
                </a:moveTo>
                <a:lnTo>
                  <a:pt x="2978175" y="9524"/>
                </a:lnTo>
                <a:lnTo>
                  <a:pt x="2978175" y="0"/>
                </a:lnTo>
                <a:lnTo>
                  <a:pt x="3006750" y="0"/>
                </a:lnTo>
                <a:lnTo>
                  <a:pt x="3006750" y="9524"/>
                </a:lnTo>
                <a:close/>
              </a:path>
              <a:path w="6107430" h="808355">
                <a:moveTo>
                  <a:pt x="3044850" y="9524"/>
                </a:moveTo>
                <a:lnTo>
                  <a:pt x="3016275" y="9524"/>
                </a:lnTo>
                <a:lnTo>
                  <a:pt x="3016275" y="0"/>
                </a:lnTo>
                <a:lnTo>
                  <a:pt x="3044850" y="0"/>
                </a:lnTo>
                <a:lnTo>
                  <a:pt x="3044850" y="9524"/>
                </a:lnTo>
                <a:close/>
              </a:path>
              <a:path w="6107430" h="808355">
                <a:moveTo>
                  <a:pt x="3082950" y="9524"/>
                </a:moveTo>
                <a:lnTo>
                  <a:pt x="3054375" y="9524"/>
                </a:lnTo>
                <a:lnTo>
                  <a:pt x="3054375" y="0"/>
                </a:lnTo>
                <a:lnTo>
                  <a:pt x="3082950" y="0"/>
                </a:lnTo>
                <a:lnTo>
                  <a:pt x="3082950" y="9524"/>
                </a:lnTo>
                <a:close/>
              </a:path>
              <a:path w="6107430" h="808355">
                <a:moveTo>
                  <a:pt x="3121050" y="9524"/>
                </a:moveTo>
                <a:lnTo>
                  <a:pt x="3092475" y="9524"/>
                </a:lnTo>
                <a:lnTo>
                  <a:pt x="3092475" y="0"/>
                </a:lnTo>
                <a:lnTo>
                  <a:pt x="3121050" y="0"/>
                </a:lnTo>
                <a:lnTo>
                  <a:pt x="3121050" y="9524"/>
                </a:lnTo>
                <a:close/>
              </a:path>
              <a:path w="6107430" h="808355">
                <a:moveTo>
                  <a:pt x="3159150" y="9524"/>
                </a:moveTo>
                <a:lnTo>
                  <a:pt x="3130575" y="9524"/>
                </a:lnTo>
                <a:lnTo>
                  <a:pt x="3130575" y="0"/>
                </a:lnTo>
                <a:lnTo>
                  <a:pt x="3159150" y="0"/>
                </a:lnTo>
                <a:lnTo>
                  <a:pt x="3159150" y="9524"/>
                </a:lnTo>
                <a:close/>
              </a:path>
              <a:path w="6107430" h="808355">
                <a:moveTo>
                  <a:pt x="3197250" y="9524"/>
                </a:moveTo>
                <a:lnTo>
                  <a:pt x="3168675" y="9524"/>
                </a:lnTo>
                <a:lnTo>
                  <a:pt x="3168675" y="0"/>
                </a:lnTo>
                <a:lnTo>
                  <a:pt x="3197250" y="0"/>
                </a:lnTo>
                <a:lnTo>
                  <a:pt x="3197250" y="9524"/>
                </a:lnTo>
                <a:close/>
              </a:path>
              <a:path w="6107430" h="808355">
                <a:moveTo>
                  <a:pt x="3235350" y="9524"/>
                </a:moveTo>
                <a:lnTo>
                  <a:pt x="3206775" y="9524"/>
                </a:lnTo>
                <a:lnTo>
                  <a:pt x="3206775" y="0"/>
                </a:lnTo>
                <a:lnTo>
                  <a:pt x="3235350" y="0"/>
                </a:lnTo>
                <a:lnTo>
                  <a:pt x="3235350" y="9524"/>
                </a:lnTo>
                <a:close/>
              </a:path>
              <a:path w="6107430" h="808355">
                <a:moveTo>
                  <a:pt x="3273450" y="9524"/>
                </a:moveTo>
                <a:lnTo>
                  <a:pt x="3244875" y="9524"/>
                </a:lnTo>
                <a:lnTo>
                  <a:pt x="3244875" y="0"/>
                </a:lnTo>
                <a:lnTo>
                  <a:pt x="3273450" y="0"/>
                </a:lnTo>
                <a:lnTo>
                  <a:pt x="3273450" y="9524"/>
                </a:lnTo>
                <a:close/>
              </a:path>
              <a:path w="6107430" h="808355">
                <a:moveTo>
                  <a:pt x="3311550" y="9524"/>
                </a:moveTo>
                <a:lnTo>
                  <a:pt x="3282975" y="9524"/>
                </a:lnTo>
                <a:lnTo>
                  <a:pt x="3282975" y="0"/>
                </a:lnTo>
                <a:lnTo>
                  <a:pt x="3311550" y="0"/>
                </a:lnTo>
                <a:lnTo>
                  <a:pt x="3311550" y="9524"/>
                </a:lnTo>
                <a:close/>
              </a:path>
              <a:path w="6107430" h="808355">
                <a:moveTo>
                  <a:pt x="3349650" y="9524"/>
                </a:moveTo>
                <a:lnTo>
                  <a:pt x="3321075" y="9524"/>
                </a:lnTo>
                <a:lnTo>
                  <a:pt x="3321075" y="0"/>
                </a:lnTo>
                <a:lnTo>
                  <a:pt x="3349650" y="0"/>
                </a:lnTo>
                <a:lnTo>
                  <a:pt x="3349650" y="9524"/>
                </a:lnTo>
                <a:close/>
              </a:path>
              <a:path w="6107430" h="808355">
                <a:moveTo>
                  <a:pt x="3387750" y="9524"/>
                </a:moveTo>
                <a:lnTo>
                  <a:pt x="3359175" y="9524"/>
                </a:lnTo>
                <a:lnTo>
                  <a:pt x="3359175" y="0"/>
                </a:lnTo>
                <a:lnTo>
                  <a:pt x="3387750" y="0"/>
                </a:lnTo>
                <a:lnTo>
                  <a:pt x="3387750" y="9524"/>
                </a:lnTo>
                <a:close/>
              </a:path>
              <a:path w="6107430" h="808355">
                <a:moveTo>
                  <a:pt x="3425850" y="9524"/>
                </a:moveTo>
                <a:lnTo>
                  <a:pt x="3397275" y="9524"/>
                </a:lnTo>
                <a:lnTo>
                  <a:pt x="3397275" y="0"/>
                </a:lnTo>
                <a:lnTo>
                  <a:pt x="3425850" y="0"/>
                </a:lnTo>
                <a:lnTo>
                  <a:pt x="3425850" y="9524"/>
                </a:lnTo>
                <a:close/>
              </a:path>
              <a:path w="6107430" h="808355">
                <a:moveTo>
                  <a:pt x="3463950" y="9524"/>
                </a:moveTo>
                <a:lnTo>
                  <a:pt x="3435375" y="9524"/>
                </a:lnTo>
                <a:lnTo>
                  <a:pt x="3435375" y="0"/>
                </a:lnTo>
                <a:lnTo>
                  <a:pt x="3463950" y="0"/>
                </a:lnTo>
                <a:lnTo>
                  <a:pt x="3463950" y="9524"/>
                </a:lnTo>
                <a:close/>
              </a:path>
              <a:path w="6107430" h="808355">
                <a:moveTo>
                  <a:pt x="3502050" y="9524"/>
                </a:moveTo>
                <a:lnTo>
                  <a:pt x="3473475" y="9524"/>
                </a:lnTo>
                <a:lnTo>
                  <a:pt x="3473475" y="0"/>
                </a:lnTo>
                <a:lnTo>
                  <a:pt x="3502050" y="0"/>
                </a:lnTo>
                <a:lnTo>
                  <a:pt x="3502050" y="9524"/>
                </a:lnTo>
                <a:close/>
              </a:path>
              <a:path w="6107430" h="808355">
                <a:moveTo>
                  <a:pt x="3540150" y="9524"/>
                </a:moveTo>
                <a:lnTo>
                  <a:pt x="3511575" y="9524"/>
                </a:lnTo>
                <a:lnTo>
                  <a:pt x="3511575" y="0"/>
                </a:lnTo>
                <a:lnTo>
                  <a:pt x="3540150" y="0"/>
                </a:lnTo>
                <a:lnTo>
                  <a:pt x="3540150" y="9524"/>
                </a:lnTo>
                <a:close/>
              </a:path>
              <a:path w="6107430" h="808355">
                <a:moveTo>
                  <a:pt x="3578250" y="9524"/>
                </a:moveTo>
                <a:lnTo>
                  <a:pt x="3549675" y="9524"/>
                </a:lnTo>
                <a:lnTo>
                  <a:pt x="3549675" y="0"/>
                </a:lnTo>
                <a:lnTo>
                  <a:pt x="3578250" y="0"/>
                </a:lnTo>
                <a:lnTo>
                  <a:pt x="3578250" y="9524"/>
                </a:lnTo>
                <a:close/>
              </a:path>
              <a:path w="6107430" h="808355">
                <a:moveTo>
                  <a:pt x="3616350" y="9524"/>
                </a:moveTo>
                <a:lnTo>
                  <a:pt x="3587775" y="9524"/>
                </a:lnTo>
                <a:lnTo>
                  <a:pt x="3587775" y="0"/>
                </a:lnTo>
                <a:lnTo>
                  <a:pt x="3616350" y="0"/>
                </a:lnTo>
                <a:lnTo>
                  <a:pt x="3616350" y="9524"/>
                </a:lnTo>
                <a:close/>
              </a:path>
              <a:path w="6107430" h="808355">
                <a:moveTo>
                  <a:pt x="3654450" y="9524"/>
                </a:moveTo>
                <a:lnTo>
                  <a:pt x="3625875" y="9524"/>
                </a:lnTo>
                <a:lnTo>
                  <a:pt x="3625875" y="0"/>
                </a:lnTo>
                <a:lnTo>
                  <a:pt x="3654450" y="0"/>
                </a:lnTo>
                <a:lnTo>
                  <a:pt x="3654450" y="9524"/>
                </a:lnTo>
                <a:close/>
              </a:path>
              <a:path w="6107430" h="808355">
                <a:moveTo>
                  <a:pt x="3692550" y="9524"/>
                </a:moveTo>
                <a:lnTo>
                  <a:pt x="3663975" y="9524"/>
                </a:lnTo>
                <a:lnTo>
                  <a:pt x="3663975" y="0"/>
                </a:lnTo>
                <a:lnTo>
                  <a:pt x="3692550" y="0"/>
                </a:lnTo>
                <a:lnTo>
                  <a:pt x="3692550" y="9524"/>
                </a:lnTo>
                <a:close/>
              </a:path>
              <a:path w="6107430" h="808355">
                <a:moveTo>
                  <a:pt x="3730650" y="9524"/>
                </a:moveTo>
                <a:lnTo>
                  <a:pt x="3702075" y="9524"/>
                </a:lnTo>
                <a:lnTo>
                  <a:pt x="3702075" y="0"/>
                </a:lnTo>
                <a:lnTo>
                  <a:pt x="3730650" y="0"/>
                </a:lnTo>
                <a:lnTo>
                  <a:pt x="3730650" y="9524"/>
                </a:lnTo>
                <a:close/>
              </a:path>
              <a:path w="6107430" h="808355">
                <a:moveTo>
                  <a:pt x="3768750" y="9524"/>
                </a:moveTo>
                <a:lnTo>
                  <a:pt x="3740175" y="9524"/>
                </a:lnTo>
                <a:lnTo>
                  <a:pt x="3740175" y="0"/>
                </a:lnTo>
                <a:lnTo>
                  <a:pt x="3768750" y="0"/>
                </a:lnTo>
                <a:lnTo>
                  <a:pt x="3768750" y="9524"/>
                </a:lnTo>
                <a:close/>
              </a:path>
              <a:path w="6107430" h="808355">
                <a:moveTo>
                  <a:pt x="3806850" y="9524"/>
                </a:moveTo>
                <a:lnTo>
                  <a:pt x="3778275" y="9524"/>
                </a:lnTo>
                <a:lnTo>
                  <a:pt x="3778275" y="0"/>
                </a:lnTo>
                <a:lnTo>
                  <a:pt x="3806850" y="0"/>
                </a:lnTo>
                <a:lnTo>
                  <a:pt x="3806850" y="9524"/>
                </a:lnTo>
                <a:close/>
              </a:path>
              <a:path w="6107430" h="808355">
                <a:moveTo>
                  <a:pt x="3844950" y="9524"/>
                </a:moveTo>
                <a:lnTo>
                  <a:pt x="3816375" y="9524"/>
                </a:lnTo>
                <a:lnTo>
                  <a:pt x="3816375" y="0"/>
                </a:lnTo>
                <a:lnTo>
                  <a:pt x="3844950" y="0"/>
                </a:lnTo>
                <a:lnTo>
                  <a:pt x="3844950" y="9524"/>
                </a:lnTo>
                <a:close/>
              </a:path>
              <a:path w="6107430" h="808355">
                <a:moveTo>
                  <a:pt x="3883050" y="9524"/>
                </a:moveTo>
                <a:lnTo>
                  <a:pt x="3854475" y="9524"/>
                </a:lnTo>
                <a:lnTo>
                  <a:pt x="3854475" y="0"/>
                </a:lnTo>
                <a:lnTo>
                  <a:pt x="3883050" y="0"/>
                </a:lnTo>
                <a:lnTo>
                  <a:pt x="3883050" y="9524"/>
                </a:lnTo>
                <a:close/>
              </a:path>
              <a:path w="6107430" h="808355">
                <a:moveTo>
                  <a:pt x="3921150" y="9524"/>
                </a:moveTo>
                <a:lnTo>
                  <a:pt x="3892575" y="9524"/>
                </a:lnTo>
                <a:lnTo>
                  <a:pt x="3892575" y="0"/>
                </a:lnTo>
                <a:lnTo>
                  <a:pt x="3921150" y="0"/>
                </a:lnTo>
                <a:lnTo>
                  <a:pt x="3921150" y="9524"/>
                </a:lnTo>
                <a:close/>
              </a:path>
              <a:path w="6107430" h="808355">
                <a:moveTo>
                  <a:pt x="3959250" y="9524"/>
                </a:moveTo>
                <a:lnTo>
                  <a:pt x="3930675" y="9524"/>
                </a:lnTo>
                <a:lnTo>
                  <a:pt x="3930675" y="0"/>
                </a:lnTo>
                <a:lnTo>
                  <a:pt x="3959250" y="0"/>
                </a:lnTo>
                <a:lnTo>
                  <a:pt x="3959250" y="9524"/>
                </a:lnTo>
                <a:close/>
              </a:path>
              <a:path w="6107430" h="808355">
                <a:moveTo>
                  <a:pt x="3997350" y="9524"/>
                </a:moveTo>
                <a:lnTo>
                  <a:pt x="3968775" y="9524"/>
                </a:lnTo>
                <a:lnTo>
                  <a:pt x="3968775" y="0"/>
                </a:lnTo>
                <a:lnTo>
                  <a:pt x="3997350" y="0"/>
                </a:lnTo>
                <a:lnTo>
                  <a:pt x="3997350" y="9524"/>
                </a:lnTo>
                <a:close/>
              </a:path>
              <a:path w="6107430" h="808355">
                <a:moveTo>
                  <a:pt x="4035450" y="9524"/>
                </a:moveTo>
                <a:lnTo>
                  <a:pt x="4006875" y="9524"/>
                </a:lnTo>
                <a:lnTo>
                  <a:pt x="4006875" y="0"/>
                </a:lnTo>
                <a:lnTo>
                  <a:pt x="4035450" y="0"/>
                </a:lnTo>
                <a:lnTo>
                  <a:pt x="4035450" y="9524"/>
                </a:lnTo>
                <a:close/>
              </a:path>
              <a:path w="6107430" h="808355">
                <a:moveTo>
                  <a:pt x="4073550" y="9524"/>
                </a:moveTo>
                <a:lnTo>
                  <a:pt x="4044975" y="9524"/>
                </a:lnTo>
                <a:lnTo>
                  <a:pt x="4044975" y="0"/>
                </a:lnTo>
                <a:lnTo>
                  <a:pt x="4073550" y="0"/>
                </a:lnTo>
                <a:lnTo>
                  <a:pt x="4073550" y="9524"/>
                </a:lnTo>
                <a:close/>
              </a:path>
              <a:path w="6107430" h="808355">
                <a:moveTo>
                  <a:pt x="4111650" y="9524"/>
                </a:moveTo>
                <a:lnTo>
                  <a:pt x="4083075" y="9524"/>
                </a:lnTo>
                <a:lnTo>
                  <a:pt x="4083075" y="0"/>
                </a:lnTo>
                <a:lnTo>
                  <a:pt x="4111650" y="0"/>
                </a:lnTo>
                <a:lnTo>
                  <a:pt x="4111650" y="9524"/>
                </a:lnTo>
                <a:close/>
              </a:path>
              <a:path w="6107430" h="808355">
                <a:moveTo>
                  <a:pt x="4149750" y="9524"/>
                </a:moveTo>
                <a:lnTo>
                  <a:pt x="4121175" y="9524"/>
                </a:lnTo>
                <a:lnTo>
                  <a:pt x="4121175" y="0"/>
                </a:lnTo>
                <a:lnTo>
                  <a:pt x="4149750" y="0"/>
                </a:lnTo>
                <a:lnTo>
                  <a:pt x="4149750" y="9524"/>
                </a:lnTo>
                <a:close/>
              </a:path>
              <a:path w="6107430" h="808355">
                <a:moveTo>
                  <a:pt x="4187850" y="9524"/>
                </a:moveTo>
                <a:lnTo>
                  <a:pt x="4159275" y="9524"/>
                </a:lnTo>
                <a:lnTo>
                  <a:pt x="4159275" y="0"/>
                </a:lnTo>
                <a:lnTo>
                  <a:pt x="4187850" y="0"/>
                </a:lnTo>
                <a:lnTo>
                  <a:pt x="4187850" y="9524"/>
                </a:lnTo>
                <a:close/>
              </a:path>
              <a:path w="6107430" h="808355">
                <a:moveTo>
                  <a:pt x="4225950" y="9524"/>
                </a:moveTo>
                <a:lnTo>
                  <a:pt x="4197375" y="9524"/>
                </a:lnTo>
                <a:lnTo>
                  <a:pt x="4197375" y="0"/>
                </a:lnTo>
                <a:lnTo>
                  <a:pt x="4225950" y="0"/>
                </a:lnTo>
                <a:lnTo>
                  <a:pt x="4225950" y="9524"/>
                </a:lnTo>
                <a:close/>
              </a:path>
              <a:path w="6107430" h="808355">
                <a:moveTo>
                  <a:pt x="4264050" y="9524"/>
                </a:moveTo>
                <a:lnTo>
                  <a:pt x="4235475" y="9524"/>
                </a:lnTo>
                <a:lnTo>
                  <a:pt x="4235475" y="0"/>
                </a:lnTo>
                <a:lnTo>
                  <a:pt x="4264050" y="0"/>
                </a:lnTo>
                <a:lnTo>
                  <a:pt x="4264050" y="9524"/>
                </a:lnTo>
                <a:close/>
              </a:path>
              <a:path w="6107430" h="808355">
                <a:moveTo>
                  <a:pt x="4302150" y="9524"/>
                </a:moveTo>
                <a:lnTo>
                  <a:pt x="4273575" y="9524"/>
                </a:lnTo>
                <a:lnTo>
                  <a:pt x="4273575" y="0"/>
                </a:lnTo>
                <a:lnTo>
                  <a:pt x="4302150" y="0"/>
                </a:lnTo>
                <a:lnTo>
                  <a:pt x="4302150" y="9524"/>
                </a:lnTo>
                <a:close/>
              </a:path>
              <a:path w="6107430" h="808355">
                <a:moveTo>
                  <a:pt x="4340250" y="9524"/>
                </a:moveTo>
                <a:lnTo>
                  <a:pt x="4311675" y="9524"/>
                </a:lnTo>
                <a:lnTo>
                  <a:pt x="4311675" y="0"/>
                </a:lnTo>
                <a:lnTo>
                  <a:pt x="4340250" y="0"/>
                </a:lnTo>
                <a:lnTo>
                  <a:pt x="4340250" y="9524"/>
                </a:lnTo>
                <a:close/>
              </a:path>
              <a:path w="6107430" h="808355">
                <a:moveTo>
                  <a:pt x="4378350" y="9524"/>
                </a:moveTo>
                <a:lnTo>
                  <a:pt x="4349775" y="9524"/>
                </a:lnTo>
                <a:lnTo>
                  <a:pt x="4349775" y="0"/>
                </a:lnTo>
                <a:lnTo>
                  <a:pt x="4378350" y="0"/>
                </a:lnTo>
                <a:lnTo>
                  <a:pt x="4378350" y="9524"/>
                </a:lnTo>
                <a:close/>
              </a:path>
              <a:path w="6107430" h="808355">
                <a:moveTo>
                  <a:pt x="4416450" y="9524"/>
                </a:moveTo>
                <a:lnTo>
                  <a:pt x="4387875" y="9524"/>
                </a:lnTo>
                <a:lnTo>
                  <a:pt x="4387875" y="0"/>
                </a:lnTo>
                <a:lnTo>
                  <a:pt x="4416450" y="0"/>
                </a:lnTo>
                <a:lnTo>
                  <a:pt x="4416450" y="9524"/>
                </a:lnTo>
                <a:close/>
              </a:path>
              <a:path w="6107430" h="808355">
                <a:moveTo>
                  <a:pt x="4454550" y="9524"/>
                </a:moveTo>
                <a:lnTo>
                  <a:pt x="4425975" y="9524"/>
                </a:lnTo>
                <a:lnTo>
                  <a:pt x="4425975" y="0"/>
                </a:lnTo>
                <a:lnTo>
                  <a:pt x="4454550" y="0"/>
                </a:lnTo>
                <a:lnTo>
                  <a:pt x="4454550" y="9524"/>
                </a:lnTo>
                <a:close/>
              </a:path>
              <a:path w="6107430" h="808355">
                <a:moveTo>
                  <a:pt x="4492650" y="9524"/>
                </a:moveTo>
                <a:lnTo>
                  <a:pt x="4464075" y="9524"/>
                </a:lnTo>
                <a:lnTo>
                  <a:pt x="4464075" y="0"/>
                </a:lnTo>
                <a:lnTo>
                  <a:pt x="4492650" y="0"/>
                </a:lnTo>
                <a:lnTo>
                  <a:pt x="4492650" y="9524"/>
                </a:lnTo>
                <a:close/>
              </a:path>
              <a:path w="6107430" h="808355">
                <a:moveTo>
                  <a:pt x="4530750" y="9524"/>
                </a:moveTo>
                <a:lnTo>
                  <a:pt x="4502175" y="9524"/>
                </a:lnTo>
                <a:lnTo>
                  <a:pt x="4502175" y="0"/>
                </a:lnTo>
                <a:lnTo>
                  <a:pt x="4530750" y="0"/>
                </a:lnTo>
                <a:lnTo>
                  <a:pt x="4530750" y="9524"/>
                </a:lnTo>
                <a:close/>
              </a:path>
              <a:path w="6107430" h="808355">
                <a:moveTo>
                  <a:pt x="4568850" y="9524"/>
                </a:moveTo>
                <a:lnTo>
                  <a:pt x="4540275" y="9524"/>
                </a:lnTo>
                <a:lnTo>
                  <a:pt x="4540275" y="0"/>
                </a:lnTo>
                <a:lnTo>
                  <a:pt x="4568850" y="0"/>
                </a:lnTo>
                <a:lnTo>
                  <a:pt x="4568850" y="9524"/>
                </a:lnTo>
                <a:close/>
              </a:path>
              <a:path w="6107430" h="808355">
                <a:moveTo>
                  <a:pt x="4606950" y="9524"/>
                </a:moveTo>
                <a:lnTo>
                  <a:pt x="4578375" y="9524"/>
                </a:lnTo>
                <a:lnTo>
                  <a:pt x="4578375" y="0"/>
                </a:lnTo>
                <a:lnTo>
                  <a:pt x="4606950" y="0"/>
                </a:lnTo>
                <a:lnTo>
                  <a:pt x="4606950" y="9524"/>
                </a:lnTo>
                <a:close/>
              </a:path>
              <a:path w="6107430" h="808355">
                <a:moveTo>
                  <a:pt x="4645050" y="9524"/>
                </a:moveTo>
                <a:lnTo>
                  <a:pt x="4616475" y="9524"/>
                </a:lnTo>
                <a:lnTo>
                  <a:pt x="4616475" y="0"/>
                </a:lnTo>
                <a:lnTo>
                  <a:pt x="4645050" y="0"/>
                </a:lnTo>
                <a:lnTo>
                  <a:pt x="4645050" y="9524"/>
                </a:lnTo>
                <a:close/>
              </a:path>
              <a:path w="6107430" h="808355">
                <a:moveTo>
                  <a:pt x="4683150" y="9524"/>
                </a:moveTo>
                <a:lnTo>
                  <a:pt x="4654575" y="9524"/>
                </a:lnTo>
                <a:lnTo>
                  <a:pt x="4654575" y="0"/>
                </a:lnTo>
                <a:lnTo>
                  <a:pt x="4683150" y="0"/>
                </a:lnTo>
                <a:lnTo>
                  <a:pt x="4683150" y="9524"/>
                </a:lnTo>
                <a:close/>
              </a:path>
              <a:path w="6107430" h="808355">
                <a:moveTo>
                  <a:pt x="4721250" y="9524"/>
                </a:moveTo>
                <a:lnTo>
                  <a:pt x="4692675" y="9524"/>
                </a:lnTo>
                <a:lnTo>
                  <a:pt x="4692675" y="0"/>
                </a:lnTo>
                <a:lnTo>
                  <a:pt x="4721250" y="0"/>
                </a:lnTo>
                <a:lnTo>
                  <a:pt x="4721250" y="9524"/>
                </a:lnTo>
                <a:close/>
              </a:path>
              <a:path w="6107430" h="808355">
                <a:moveTo>
                  <a:pt x="4759350" y="9524"/>
                </a:moveTo>
                <a:lnTo>
                  <a:pt x="4730775" y="9524"/>
                </a:lnTo>
                <a:lnTo>
                  <a:pt x="4730775" y="0"/>
                </a:lnTo>
                <a:lnTo>
                  <a:pt x="4759350" y="0"/>
                </a:lnTo>
                <a:lnTo>
                  <a:pt x="4759350" y="9524"/>
                </a:lnTo>
                <a:close/>
              </a:path>
              <a:path w="6107430" h="808355">
                <a:moveTo>
                  <a:pt x="4797450" y="9524"/>
                </a:moveTo>
                <a:lnTo>
                  <a:pt x="4768875" y="9524"/>
                </a:lnTo>
                <a:lnTo>
                  <a:pt x="4768875" y="0"/>
                </a:lnTo>
                <a:lnTo>
                  <a:pt x="4797450" y="0"/>
                </a:lnTo>
                <a:lnTo>
                  <a:pt x="4797450" y="9524"/>
                </a:lnTo>
                <a:close/>
              </a:path>
              <a:path w="6107430" h="808355">
                <a:moveTo>
                  <a:pt x="4835550" y="9524"/>
                </a:moveTo>
                <a:lnTo>
                  <a:pt x="4806975" y="9524"/>
                </a:lnTo>
                <a:lnTo>
                  <a:pt x="4806975" y="0"/>
                </a:lnTo>
                <a:lnTo>
                  <a:pt x="4835550" y="0"/>
                </a:lnTo>
                <a:lnTo>
                  <a:pt x="4835550" y="9524"/>
                </a:lnTo>
                <a:close/>
              </a:path>
              <a:path w="6107430" h="808355">
                <a:moveTo>
                  <a:pt x="4873650" y="9524"/>
                </a:moveTo>
                <a:lnTo>
                  <a:pt x="4845075" y="9524"/>
                </a:lnTo>
                <a:lnTo>
                  <a:pt x="4845075" y="0"/>
                </a:lnTo>
                <a:lnTo>
                  <a:pt x="4873650" y="0"/>
                </a:lnTo>
                <a:lnTo>
                  <a:pt x="4873650" y="9524"/>
                </a:lnTo>
                <a:close/>
              </a:path>
              <a:path w="6107430" h="808355">
                <a:moveTo>
                  <a:pt x="4911750" y="9524"/>
                </a:moveTo>
                <a:lnTo>
                  <a:pt x="4883175" y="9524"/>
                </a:lnTo>
                <a:lnTo>
                  <a:pt x="4883175" y="0"/>
                </a:lnTo>
                <a:lnTo>
                  <a:pt x="4911750" y="0"/>
                </a:lnTo>
                <a:lnTo>
                  <a:pt x="4911750" y="9524"/>
                </a:lnTo>
                <a:close/>
              </a:path>
              <a:path w="6107430" h="808355">
                <a:moveTo>
                  <a:pt x="4949850" y="9524"/>
                </a:moveTo>
                <a:lnTo>
                  <a:pt x="4921275" y="9524"/>
                </a:lnTo>
                <a:lnTo>
                  <a:pt x="4921275" y="0"/>
                </a:lnTo>
                <a:lnTo>
                  <a:pt x="4949850" y="0"/>
                </a:lnTo>
                <a:lnTo>
                  <a:pt x="4949850" y="9524"/>
                </a:lnTo>
                <a:close/>
              </a:path>
              <a:path w="6107430" h="808355">
                <a:moveTo>
                  <a:pt x="4987950" y="9524"/>
                </a:moveTo>
                <a:lnTo>
                  <a:pt x="4959375" y="9524"/>
                </a:lnTo>
                <a:lnTo>
                  <a:pt x="4959375" y="0"/>
                </a:lnTo>
                <a:lnTo>
                  <a:pt x="4987950" y="0"/>
                </a:lnTo>
                <a:lnTo>
                  <a:pt x="4987950" y="9524"/>
                </a:lnTo>
                <a:close/>
              </a:path>
              <a:path w="6107430" h="808355">
                <a:moveTo>
                  <a:pt x="5026050" y="9524"/>
                </a:moveTo>
                <a:lnTo>
                  <a:pt x="4997475" y="9524"/>
                </a:lnTo>
                <a:lnTo>
                  <a:pt x="4997475" y="0"/>
                </a:lnTo>
                <a:lnTo>
                  <a:pt x="5026050" y="0"/>
                </a:lnTo>
                <a:lnTo>
                  <a:pt x="5026050" y="9524"/>
                </a:lnTo>
                <a:close/>
              </a:path>
              <a:path w="6107430" h="808355">
                <a:moveTo>
                  <a:pt x="5064150" y="9524"/>
                </a:moveTo>
                <a:lnTo>
                  <a:pt x="5035575" y="9524"/>
                </a:lnTo>
                <a:lnTo>
                  <a:pt x="5035575" y="0"/>
                </a:lnTo>
                <a:lnTo>
                  <a:pt x="5064150" y="0"/>
                </a:lnTo>
                <a:lnTo>
                  <a:pt x="5064150" y="9524"/>
                </a:lnTo>
                <a:close/>
              </a:path>
              <a:path w="6107430" h="808355">
                <a:moveTo>
                  <a:pt x="5102250" y="9524"/>
                </a:moveTo>
                <a:lnTo>
                  <a:pt x="5073675" y="9524"/>
                </a:lnTo>
                <a:lnTo>
                  <a:pt x="5073675" y="0"/>
                </a:lnTo>
                <a:lnTo>
                  <a:pt x="5102250" y="0"/>
                </a:lnTo>
                <a:lnTo>
                  <a:pt x="5102250" y="9524"/>
                </a:lnTo>
                <a:close/>
              </a:path>
              <a:path w="6107430" h="808355">
                <a:moveTo>
                  <a:pt x="5140350" y="9524"/>
                </a:moveTo>
                <a:lnTo>
                  <a:pt x="5111775" y="9524"/>
                </a:lnTo>
                <a:lnTo>
                  <a:pt x="5111775" y="0"/>
                </a:lnTo>
                <a:lnTo>
                  <a:pt x="5140350" y="0"/>
                </a:lnTo>
                <a:lnTo>
                  <a:pt x="5140350" y="9524"/>
                </a:lnTo>
                <a:close/>
              </a:path>
              <a:path w="6107430" h="808355">
                <a:moveTo>
                  <a:pt x="5178450" y="9524"/>
                </a:moveTo>
                <a:lnTo>
                  <a:pt x="5149875" y="9524"/>
                </a:lnTo>
                <a:lnTo>
                  <a:pt x="5149875" y="0"/>
                </a:lnTo>
                <a:lnTo>
                  <a:pt x="5178450" y="0"/>
                </a:lnTo>
                <a:lnTo>
                  <a:pt x="5178450" y="9524"/>
                </a:lnTo>
                <a:close/>
              </a:path>
              <a:path w="6107430" h="808355">
                <a:moveTo>
                  <a:pt x="5216550" y="9524"/>
                </a:moveTo>
                <a:lnTo>
                  <a:pt x="5187975" y="9524"/>
                </a:lnTo>
                <a:lnTo>
                  <a:pt x="5187975" y="0"/>
                </a:lnTo>
                <a:lnTo>
                  <a:pt x="5216550" y="0"/>
                </a:lnTo>
                <a:lnTo>
                  <a:pt x="5216550" y="9524"/>
                </a:lnTo>
                <a:close/>
              </a:path>
              <a:path w="6107430" h="808355">
                <a:moveTo>
                  <a:pt x="5254650" y="9524"/>
                </a:moveTo>
                <a:lnTo>
                  <a:pt x="5226075" y="9524"/>
                </a:lnTo>
                <a:lnTo>
                  <a:pt x="5226075" y="0"/>
                </a:lnTo>
                <a:lnTo>
                  <a:pt x="5254650" y="0"/>
                </a:lnTo>
                <a:lnTo>
                  <a:pt x="5254650" y="9524"/>
                </a:lnTo>
                <a:close/>
              </a:path>
              <a:path w="6107430" h="808355">
                <a:moveTo>
                  <a:pt x="5292750" y="9524"/>
                </a:moveTo>
                <a:lnTo>
                  <a:pt x="5264175" y="9524"/>
                </a:lnTo>
                <a:lnTo>
                  <a:pt x="5264175" y="0"/>
                </a:lnTo>
                <a:lnTo>
                  <a:pt x="5292750" y="0"/>
                </a:lnTo>
                <a:lnTo>
                  <a:pt x="5292750" y="9524"/>
                </a:lnTo>
                <a:close/>
              </a:path>
              <a:path w="6107430" h="808355">
                <a:moveTo>
                  <a:pt x="5330850" y="9524"/>
                </a:moveTo>
                <a:lnTo>
                  <a:pt x="5302275" y="9524"/>
                </a:lnTo>
                <a:lnTo>
                  <a:pt x="5302275" y="0"/>
                </a:lnTo>
                <a:lnTo>
                  <a:pt x="5330850" y="0"/>
                </a:lnTo>
                <a:lnTo>
                  <a:pt x="5330850" y="9524"/>
                </a:lnTo>
                <a:close/>
              </a:path>
              <a:path w="6107430" h="808355">
                <a:moveTo>
                  <a:pt x="5368950" y="9524"/>
                </a:moveTo>
                <a:lnTo>
                  <a:pt x="5340375" y="9524"/>
                </a:lnTo>
                <a:lnTo>
                  <a:pt x="5340375" y="0"/>
                </a:lnTo>
                <a:lnTo>
                  <a:pt x="5368950" y="0"/>
                </a:lnTo>
                <a:lnTo>
                  <a:pt x="5368950" y="9524"/>
                </a:lnTo>
                <a:close/>
              </a:path>
              <a:path w="6107430" h="808355">
                <a:moveTo>
                  <a:pt x="5407050" y="9524"/>
                </a:moveTo>
                <a:lnTo>
                  <a:pt x="5378475" y="9524"/>
                </a:lnTo>
                <a:lnTo>
                  <a:pt x="5378475" y="0"/>
                </a:lnTo>
                <a:lnTo>
                  <a:pt x="5407050" y="0"/>
                </a:lnTo>
                <a:lnTo>
                  <a:pt x="5407050" y="9524"/>
                </a:lnTo>
                <a:close/>
              </a:path>
              <a:path w="6107430" h="808355">
                <a:moveTo>
                  <a:pt x="5445150" y="9524"/>
                </a:moveTo>
                <a:lnTo>
                  <a:pt x="5416575" y="9524"/>
                </a:lnTo>
                <a:lnTo>
                  <a:pt x="5416575" y="0"/>
                </a:lnTo>
                <a:lnTo>
                  <a:pt x="5445150" y="0"/>
                </a:lnTo>
                <a:lnTo>
                  <a:pt x="5445150" y="9524"/>
                </a:lnTo>
                <a:close/>
              </a:path>
              <a:path w="6107430" h="808355">
                <a:moveTo>
                  <a:pt x="5483250" y="9524"/>
                </a:moveTo>
                <a:lnTo>
                  <a:pt x="5454675" y="9524"/>
                </a:lnTo>
                <a:lnTo>
                  <a:pt x="5454675" y="0"/>
                </a:lnTo>
                <a:lnTo>
                  <a:pt x="5483250" y="0"/>
                </a:lnTo>
                <a:lnTo>
                  <a:pt x="5483250" y="9524"/>
                </a:lnTo>
                <a:close/>
              </a:path>
              <a:path w="6107430" h="808355">
                <a:moveTo>
                  <a:pt x="5521350" y="9524"/>
                </a:moveTo>
                <a:lnTo>
                  <a:pt x="5492775" y="9524"/>
                </a:lnTo>
                <a:lnTo>
                  <a:pt x="5492775" y="0"/>
                </a:lnTo>
                <a:lnTo>
                  <a:pt x="5521350" y="0"/>
                </a:lnTo>
                <a:lnTo>
                  <a:pt x="5521350" y="9524"/>
                </a:lnTo>
                <a:close/>
              </a:path>
              <a:path w="6107430" h="808355">
                <a:moveTo>
                  <a:pt x="5559450" y="9524"/>
                </a:moveTo>
                <a:lnTo>
                  <a:pt x="5530875" y="9524"/>
                </a:lnTo>
                <a:lnTo>
                  <a:pt x="5530875" y="0"/>
                </a:lnTo>
                <a:lnTo>
                  <a:pt x="5559450" y="0"/>
                </a:lnTo>
                <a:lnTo>
                  <a:pt x="5559450" y="9524"/>
                </a:lnTo>
                <a:close/>
              </a:path>
              <a:path w="6107430" h="808355">
                <a:moveTo>
                  <a:pt x="5597550" y="9524"/>
                </a:moveTo>
                <a:lnTo>
                  <a:pt x="5568975" y="9524"/>
                </a:lnTo>
                <a:lnTo>
                  <a:pt x="5568975" y="0"/>
                </a:lnTo>
                <a:lnTo>
                  <a:pt x="5597550" y="0"/>
                </a:lnTo>
                <a:lnTo>
                  <a:pt x="5597550" y="9524"/>
                </a:lnTo>
                <a:close/>
              </a:path>
              <a:path w="6107430" h="808355">
                <a:moveTo>
                  <a:pt x="5635650" y="9524"/>
                </a:moveTo>
                <a:lnTo>
                  <a:pt x="5607075" y="9524"/>
                </a:lnTo>
                <a:lnTo>
                  <a:pt x="5607075" y="0"/>
                </a:lnTo>
                <a:lnTo>
                  <a:pt x="5635650" y="0"/>
                </a:lnTo>
                <a:lnTo>
                  <a:pt x="5635650" y="9524"/>
                </a:lnTo>
                <a:close/>
              </a:path>
              <a:path w="6107430" h="808355">
                <a:moveTo>
                  <a:pt x="5673750" y="9524"/>
                </a:moveTo>
                <a:lnTo>
                  <a:pt x="5645175" y="9524"/>
                </a:lnTo>
                <a:lnTo>
                  <a:pt x="5645175" y="0"/>
                </a:lnTo>
                <a:lnTo>
                  <a:pt x="5673750" y="0"/>
                </a:lnTo>
                <a:lnTo>
                  <a:pt x="5673750" y="9524"/>
                </a:lnTo>
                <a:close/>
              </a:path>
              <a:path w="6107430" h="808355">
                <a:moveTo>
                  <a:pt x="5711850" y="9524"/>
                </a:moveTo>
                <a:lnTo>
                  <a:pt x="5683275" y="9524"/>
                </a:lnTo>
                <a:lnTo>
                  <a:pt x="5683275" y="0"/>
                </a:lnTo>
                <a:lnTo>
                  <a:pt x="5711850" y="0"/>
                </a:lnTo>
                <a:lnTo>
                  <a:pt x="5711850" y="9524"/>
                </a:lnTo>
                <a:close/>
              </a:path>
              <a:path w="6107430" h="808355">
                <a:moveTo>
                  <a:pt x="5749950" y="9524"/>
                </a:moveTo>
                <a:lnTo>
                  <a:pt x="5721375" y="9524"/>
                </a:lnTo>
                <a:lnTo>
                  <a:pt x="5721375" y="0"/>
                </a:lnTo>
                <a:lnTo>
                  <a:pt x="5749950" y="0"/>
                </a:lnTo>
                <a:lnTo>
                  <a:pt x="5749950" y="9524"/>
                </a:lnTo>
                <a:close/>
              </a:path>
              <a:path w="6107430" h="808355">
                <a:moveTo>
                  <a:pt x="5788050" y="9524"/>
                </a:moveTo>
                <a:lnTo>
                  <a:pt x="5759475" y="9524"/>
                </a:lnTo>
                <a:lnTo>
                  <a:pt x="5759475" y="0"/>
                </a:lnTo>
                <a:lnTo>
                  <a:pt x="5788050" y="0"/>
                </a:lnTo>
                <a:lnTo>
                  <a:pt x="5788050" y="9524"/>
                </a:lnTo>
                <a:close/>
              </a:path>
              <a:path w="6107430" h="808355">
                <a:moveTo>
                  <a:pt x="5826150" y="9524"/>
                </a:moveTo>
                <a:lnTo>
                  <a:pt x="5797575" y="9524"/>
                </a:lnTo>
                <a:lnTo>
                  <a:pt x="5797575" y="0"/>
                </a:lnTo>
                <a:lnTo>
                  <a:pt x="5826150" y="0"/>
                </a:lnTo>
                <a:lnTo>
                  <a:pt x="5826150" y="9524"/>
                </a:lnTo>
                <a:close/>
              </a:path>
              <a:path w="6107430" h="808355">
                <a:moveTo>
                  <a:pt x="5864250" y="9524"/>
                </a:moveTo>
                <a:lnTo>
                  <a:pt x="5835675" y="9524"/>
                </a:lnTo>
                <a:lnTo>
                  <a:pt x="5835675" y="0"/>
                </a:lnTo>
                <a:lnTo>
                  <a:pt x="5864250" y="0"/>
                </a:lnTo>
                <a:lnTo>
                  <a:pt x="5864250" y="9524"/>
                </a:lnTo>
                <a:close/>
              </a:path>
              <a:path w="6107430" h="808355">
                <a:moveTo>
                  <a:pt x="5902350" y="9524"/>
                </a:moveTo>
                <a:lnTo>
                  <a:pt x="5873775" y="9524"/>
                </a:lnTo>
                <a:lnTo>
                  <a:pt x="5873775" y="0"/>
                </a:lnTo>
                <a:lnTo>
                  <a:pt x="5902350" y="0"/>
                </a:lnTo>
                <a:lnTo>
                  <a:pt x="5902350" y="9524"/>
                </a:lnTo>
                <a:close/>
              </a:path>
              <a:path w="6107430" h="808355">
                <a:moveTo>
                  <a:pt x="5940450" y="9524"/>
                </a:moveTo>
                <a:lnTo>
                  <a:pt x="5911875" y="9524"/>
                </a:lnTo>
                <a:lnTo>
                  <a:pt x="5911875" y="0"/>
                </a:lnTo>
                <a:lnTo>
                  <a:pt x="5940450" y="0"/>
                </a:lnTo>
                <a:lnTo>
                  <a:pt x="5940450" y="9524"/>
                </a:lnTo>
                <a:close/>
              </a:path>
              <a:path w="6107430" h="808355">
                <a:moveTo>
                  <a:pt x="5978550" y="9524"/>
                </a:moveTo>
                <a:lnTo>
                  <a:pt x="5949975" y="9524"/>
                </a:lnTo>
                <a:lnTo>
                  <a:pt x="5949975" y="0"/>
                </a:lnTo>
                <a:lnTo>
                  <a:pt x="5978550" y="0"/>
                </a:lnTo>
                <a:lnTo>
                  <a:pt x="5978550" y="9524"/>
                </a:lnTo>
                <a:close/>
              </a:path>
              <a:path w="6107430" h="808355">
                <a:moveTo>
                  <a:pt x="6016650" y="9524"/>
                </a:moveTo>
                <a:lnTo>
                  <a:pt x="5988075" y="9524"/>
                </a:lnTo>
                <a:lnTo>
                  <a:pt x="5988075" y="0"/>
                </a:lnTo>
                <a:lnTo>
                  <a:pt x="6016650" y="0"/>
                </a:lnTo>
                <a:lnTo>
                  <a:pt x="6016650" y="9524"/>
                </a:lnTo>
                <a:close/>
              </a:path>
              <a:path w="6107430" h="808355">
                <a:moveTo>
                  <a:pt x="6054750" y="9524"/>
                </a:moveTo>
                <a:lnTo>
                  <a:pt x="6026175" y="9524"/>
                </a:lnTo>
                <a:lnTo>
                  <a:pt x="6026175" y="0"/>
                </a:lnTo>
                <a:lnTo>
                  <a:pt x="6054750" y="0"/>
                </a:lnTo>
                <a:lnTo>
                  <a:pt x="6054750" y="9524"/>
                </a:lnTo>
                <a:close/>
              </a:path>
              <a:path w="6107430" h="808355">
                <a:moveTo>
                  <a:pt x="6092850" y="9524"/>
                </a:moveTo>
                <a:lnTo>
                  <a:pt x="6064275" y="9524"/>
                </a:lnTo>
                <a:lnTo>
                  <a:pt x="6064275" y="0"/>
                </a:lnTo>
                <a:lnTo>
                  <a:pt x="6092850" y="0"/>
                </a:lnTo>
                <a:lnTo>
                  <a:pt x="6092850" y="9524"/>
                </a:lnTo>
                <a:close/>
              </a:path>
              <a:path w="6107430" h="808355">
                <a:moveTo>
                  <a:pt x="6107137" y="9524"/>
                </a:moveTo>
                <a:lnTo>
                  <a:pt x="6102375" y="9524"/>
                </a:lnTo>
                <a:lnTo>
                  <a:pt x="6102375" y="0"/>
                </a:lnTo>
                <a:lnTo>
                  <a:pt x="6107137" y="4762"/>
                </a:lnTo>
                <a:lnTo>
                  <a:pt x="6107137" y="9524"/>
                </a:lnTo>
                <a:close/>
              </a:path>
              <a:path w="6107430" h="808355">
                <a:moveTo>
                  <a:pt x="6107137" y="33337"/>
                </a:moveTo>
                <a:lnTo>
                  <a:pt x="6097612" y="33337"/>
                </a:lnTo>
                <a:lnTo>
                  <a:pt x="6097612" y="4762"/>
                </a:lnTo>
                <a:lnTo>
                  <a:pt x="6102375" y="9524"/>
                </a:lnTo>
                <a:lnTo>
                  <a:pt x="6107137" y="9524"/>
                </a:lnTo>
                <a:lnTo>
                  <a:pt x="6107137" y="33337"/>
                </a:lnTo>
                <a:close/>
              </a:path>
              <a:path w="6107430" h="808355">
                <a:moveTo>
                  <a:pt x="6107137" y="71437"/>
                </a:moveTo>
                <a:lnTo>
                  <a:pt x="6097612" y="71437"/>
                </a:lnTo>
                <a:lnTo>
                  <a:pt x="6097612" y="42862"/>
                </a:lnTo>
                <a:lnTo>
                  <a:pt x="6107137" y="42862"/>
                </a:lnTo>
                <a:lnTo>
                  <a:pt x="6107137" y="71437"/>
                </a:lnTo>
                <a:close/>
              </a:path>
              <a:path w="6107430" h="808355">
                <a:moveTo>
                  <a:pt x="6107137" y="109537"/>
                </a:moveTo>
                <a:lnTo>
                  <a:pt x="6097612" y="109537"/>
                </a:lnTo>
                <a:lnTo>
                  <a:pt x="6097612" y="80962"/>
                </a:lnTo>
                <a:lnTo>
                  <a:pt x="6107137" y="80962"/>
                </a:lnTo>
                <a:lnTo>
                  <a:pt x="6107137" y="109537"/>
                </a:lnTo>
                <a:close/>
              </a:path>
              <a:path w="6107430" h="808355">
                <a:moveTo>
                  <a:pt x="6107137" y="147637"/>
                </a:moveTo>
                <a:lnTo>
                  <a:pt x="6097612" y="147637"/>
                </a:lnTo>
                <a:lnTo>
                  <a:pt x="6097612" y="119062"/>
                </a:lnTo>
                <a:lnTo>
                  <a:pt x="6107137" y="119062"/>
                </a:lnTo>
                <a:lnTo>
                  <a:pt x="6107137" y="147637"/>
                </a:lnTo>
                <a:close/>
              </a:path>
              <a:path w="6107430" h="808355">
                <a:moveTo>
                  <a:pt x="6107137" y="185737"/>
                </a:moveTo>
                <a:lnTo>
                  <a:pt x="6097612" y="185737"/>
                </a:lnTo>
                <a:lnTo>
                  <a:pt x="6097612" y="157162"/>
                </a:lnTo>
                <a:lnTo>
                  <a:pt x="6107137" y="157162"/>
                </a:lnTo>
                <a:lnTo>
                  <a:pt x="6107137" y="185737"/>
                </a:lnTo>
                <a:close/>
              </a:path>
              <a:path w="6107430" h="808355">
                <a:moveTo>
                  <a:pt x="6107137" y="223837"/>
                </a:moveTo>
                <a:lnTo>
                  <a:pt x="6097612" y="223837"/>
                </a:lnTo>
                <a:lnTo>
                  <a:pt x="6097612" y="195262"/>
                </a:lnTo>
                <a:lnTo>
                  <a:pt x="6107137" y="195262"/>
                </a:lnTo>
                <a:lnTo>
                  <a:pt x="6107137" y="223837"/>
                </a:lnTo>
                <a:close/>
              </a:path>
              <a:path w="6107430" h="808355">
                <a:moveTo>
                  <a:pt x="6107137" y="261937"/>
                </a:moveTo>
                <a:lnTo>
                  <a:pt x="6097612" y="261937"/>
                </a:lnTo>
                <a:lnTo>
                  <a:pt x="6097612" y="233362"/>
                </a:lnTo>
                <a:lnTo>
                  <a:pt x="6107137" y="233362"/>
                </a:lnTo>
                <a:lnTo>
                  <a:pt x="6107137" y="261937"/>
                </a:lnTo>
                <a:close/>
              </a:path>
              <a:path w="6107430" h="808355">
                <a:moveTo>
                  <a:pt x="6107137" y="300037"/>
                </a:moveTo>
                <a:lnTo>
                  <a:pt x="6097612" y="300037"/>
                </a:lnTo>
                <a:lnTo>
                  <a:pt x="6097612" y="271462"/>
                </a:lnTo>
                <a:lnTo>
                  <a:pt x="6107137" y="271462"/>
                </a:lnTo>
                <a:lnTo>
                  <a:pt x="6107137" y="300037"/>
                </a:lnTo>
                <a:close/>
              </a:path>
              <a:path w="6107430" h="808355">
                <a:moveTo>
                  <a:pt x="6107137" y="338137"/>
                </a:moveTo>
                <a:lnTo>
                  <a:pt x="6097612" y="338137"/>
                </a:lnTo>
                <a:lnTo>
                  <a:pt x="6097612" y="309562"/>
                </a:lnTo>
                <a:lnTo>
                  <a:pt x="6107137" y="309562"/>
                </a:lnTo>
                <a:lnTo>
                  <a:pt x="6107137" y="338137"/>
                </a:lnTo>
                <a:close/>
              </a:path>
              <a:path w="6107430" h="808355">
                <a:moveTo>
                  <a:pt x="6107137" y="376237"/>
                </a:moveTo>
                <a:lnTo>
                  <a:pt x="6097612" y="376237"/>
                </a:lnTo>
                <a:lnTo>
                  <a:pt x="6097612" y="347662"/>
                </a:lnTo>
                <a:lnTo>
                  <a:pt x="6107137" y="347662"/>
                </a:lnTo>
                <a:lnTo>
                  <a:pt x="6107137" y="376237"/>
                </a:lnTo>
                <a:close/>
              </a:path>
              <a:path w="6107430" h="808355">
                <a:moveTo>
                  <a:pt x="6107137" y="414337"/>
                </a:moveTo>
                <a:lnTo>
                  <a:pt x="6097612" y="414337"/>
                </a:lnTo>
                <a:lnTo>
                  <a:pt x="6097612" y="385762"/>
                </a:lnTo>
                <a:lnTo>
                  <a:pt x="6107137" y="385762"/>
                </a:lnTo>
                <a:lnTo>
                  <a:pt x="6107137" y="414337"/>
                </a:lnTo>
                <a:close/>
              </a:path>
              <a:path w="6107430" h="808355">
                <a:moveTo>
                  <a:pt x="6107137" y="452437"/>
                </a:moveTo>
                <a:lnTo>
                  <a:pt x="6097612" y="452437"/>
                </a:lnTo>
                <a:lnTo>
                  <a:pt x="6097612" y="423862"/>
                </a:lnTo>
                <a:lnTo>
                  <a:pt x="6107137" y="423862"/>
                </a:lnTo>
                <a:lnTo>
                  <a:pt x="6107137" y="452437"/>
                </a:lnTo>
                <a:close/>
              </a:path>
              <a:path w="6107430" h="808355">
                <a:moveTo>
                  <a:pt x="6107137" y="490537"/>
                </a:moveTo>
                <a:lnTo>
                  <a:pt x="6097612" y="490537"/>
                </a:lnTo>
                <a:lnTo>
                  <a:pt x="6097612" y="461962"/>
                </a:lnTo>
                <a:lnTo>
                  <a:pt x="6107137" y="461962"/>
                </a:lnTo>
                <a:lnTo>
                  <a:pt x="6107137" y="490537"/>
                </a:lnTo>
                <a:close/>
              </a:path>
              <a:path w="6107430" h="808355">
                <a:moveTo>
                  <a:pt x="6107137" y="528637"/>
                </a:moveTo>
                <a:lnTo>
                  <a:pt x="6097612" y="528637"/>
                </a:lnTo>
                <a:lnTo>
                  <a:pt x="6097612" y="500062"/>
                </a:lnTo>
                <a:lnTo>
                  <a:pt x="6107137" y="500062"/>
                </a:lnTo>
                <a:lnTo>
                  <a:pt x="6107137" y="528637"/>
                </a:lnTo>
                <a:close/>
              </a:path>
              <a:path w="6107430" h="808355">
                <a:moveTo>
                  <a:pt x="6107137" y="566737"/>
                </a:moveTo>
                <a:lnTo>
                  <a:pt x="6097612" y="566737"/>
                </a:lnTo>
                <a:lnTo>
                  <a:pt x="6097612" y="538162"/>
                </a:lnTo>
                <a:lnTo>
                  <a:pt x="6107137" y="538162"/>
                </a:lnTo>
                <a:lnTo>
                  <a:pt x="6107137" y="566737"/>
                </a:lnTo>
                <a:close/>
              </a:path>
              <a:path w="6107430" h="808355">
                <a:moveTo>
                  <a:pt x="6107137" y="604837"/>
                </a:moveTo>
                <a:lnTo>
                  <a:pt x="6097612" y="604837"/>
                </a:lnTo>
                <a:lnTo>
                  <a:pt x="6097612" y="576262"/>
                </a:lnTo>
                <a:lnTo>
                  <a:pt x="6107137" y="576262"/>
                </a:lnTo>
                <a:lnTo>
                  <a:pt x="6107137" y="604837"/>
                </a:lnTo>
                <a:close/>
              </a:path>
              <a:path w="6107430" h="808355">
                <a:moveTo>
                  <a:pt x="6107137" y="642937"/>
                </a:moveTo>
                <a:lnTo>
                  <a:pt x="6097612" y="642937"/>
                </a:lnTo>
                <a:lnTo>
                  <a:pt x="6097612" y="614362"/>
                </a:lnTo>
                <a:lnTo>
                  <a:pt x="6107137" y="614362"/>
                </a:lnTo>
                <a:lnTo>
                  <a:pt x="6107137" y="642937"/>
                </a:lnTo>
                <a:close/>
              </a:path>
              <a:path w="6107430" h="808355">
                <a:moveTo>
                  <a:pt x="6107137" y="681037"/>
                </a:moveTo>
                <a:lnTo>
                  <a:pt x="6097612" y="681037"/>
                </a:lnTo>
                <a:lnTo>
                  <a:pt x="6097612" y="652462"/>
                </a:lnTo>
                <a:lnTo>
                  <a:pt x="6107137" y="652462"/>
                </a:lnTo>
                <a:lnTo>
                  <a:pt x="6107137" y="681037"/>
                </a:lnTo>
                <a:close/>
              </a:path>
              <a:path w="6107430" h="808355">
                <a:moveTo>
                  <a:pt x="6107137" y="719137"/>
                </a:moveTo>
                <a:lnTo>
                  <a:pt x="6097612" y="719137"/>
                </a:lnTo>
                <a:lnTo>
                  <a:pt x="6097612" y="690562"/>
                </a:lnTo>
                <a:lnTo>
                  <a:pt x="6107137" y="690562"/>
                </a:lnTo>
                <a:lnTo>
                  <a:pt x="6107137" y="719137"/>
                </a:lnTo>
                <a:close/>
              </a:path>
              <a:path w="6107430" h="808355">
                <a:moveTo>
                  <a:pt x="6107137" y="757237"/>
                </a:moveTo>
                <a:lnTo>
                  <a:pt x="6097612" y="757237"/>
                </a:lnTo>
                <a:lnTo>
                  <a:pt x="6097612" y="728662"/>
                </a:lnTo>
                <a:lnTo>
                  <a:pt x="6107137" y="728662"/>
                </a:lnTo>
                <a:lnTo>
                  <a:pt x="6107137" y="757237"/>
                </a:lnTo>
                <a:close/>
              </a:path>
              <a:path w="6107430" h="808355">
                <a:moveTo>
                  <a:pt x="6107137" y="795337"/>
                </a:moveTo>
                <a:lnTo>
                  <a:pt x="6097612" y="795337"/>
                </a:lnTo>
                <a:lnTo>
                  <a:pt x="6097612" y="766762"/>
                </a:lnTo>
                <a:lnTo>
                  <a:pt x="6107137" y="766762"/>
                </a:lnTo>
                <a:lnTo>
                  <a:pt x="6107137" y="795337"/>
                </a:lnTo>
                <a:close/>
              </a:path>
              <a:path w="6107430" h="808355">
                <a:moveTo>
                  <a:pt x="6100775" y="808012"/>
                </a:moveTo>
                <a:lnTo>
                  <a:pt x="6072200" y="808012"/>
                </a:lnTo>
                <a:lnTo>
                  <a:pt x="6072200" y="798487"/>
                </a:lnTo>
                <a:lnTo>
                  <a:pt x="6100775" y="798487"/>
                </a:lnTo>
                <a:lnTo>
                  <a:pt x="6100775" y="808012"/>
                </a:lnTo>
                <a:close/>
              </a:path>
              <a:path w="6107430" h="808355">
                <a:moveTo>
                  <a:pt x="6062675" y="808012"/>
                </a:moveTo>
                <a:lnTo>
                  <a:pt x="6034100" y="808012"/>
                </a:lnTo>
                <a:lnTo>
                  <a:pt x="6034100" y="798487"/>
                </a:lnTo>
                <a:lnTo>
                  <a:pt x="6062675" y="798487"/>
                </a:lnTo>
                <a:lnTo>
                  <a:pt x="6062675" y="808012"/>
                </a:lnTo>
                <a:close/>
              </a:path>
              <a:path w="6107430" h="808355">
                <a:moveTo>
                  <a:pt x="6024575" y="808012"/>
                </a:moveTo>
                <a:lnTo>
                  <a:pt x="5996000" y="808012"/>
                </a:lnTo>
                <a:lnTo>
                  <a:pt x="5996000" y="798487"/>
                </a:lnTo>
                <a:lnTo>
                  <a:pt x="6024575" y="798487"/>
                </a:lnTo>
                <a:lnTo>
                  <a:pt x="6024575" y="808012"/>
                </a:lnTo>
                <a:close/>
              </a:path>
              <a:path w="6107430" h="808355">
                <a:moveTo>
                  <a:pt x="5986475" y="808012"/>
                </a:moveTo>
                <a:lnTo>
                  <a:pt x="5957900" y="808012"/>
                </a:lnTo>
                <a:lnTo>
                  <a:pt x="5957900" y="798487"/>
                </a:lnTo>
                <a:lnTo>
                  <a:pt x="5986475" y="798487"/>
                </a:lnTo>
                <a:lnTo>
                  <a:pt x="5986475" y="808012"/>
                </a:lnTo>
                <a:close/>
              </a:path>
              <a:path w="6107430" h="808355">
                <a:moveTo>
                  <a:pt x="5948375" y="808012"/>
                </a:moveTo>
                <a:lnTo>
                  <a:pt x="5919800" y="808012"/>
                </a:lnTo>
                <a:lnTo>
                  <a:pt x="5919800" y="798487"/>
                </a:lnTo>
                <a:lnTo>
                  <a:pt x="5948375" y="798487"/>
                </a:lnTo>
                <a:lnTo>
                  <a:pt x="5948375" y="808012"/>
                </a:lnTo>
                <a:close/>
              </a:path>
              <a:path w="6107430" h="808355">
                <a:moveTo>
                  <a:pt x="5910275" y="808012"/>
                </a:moveTo>
                <a:lnTo>
                  <a:pt x="5881700" y="808012"/>
                </a:lnTo>
                <a:lnTo>
                  <a:pt x="5881700" y="798487"/>
                </a:lnTo>
                <a:lnTo>
                  <a:pt x="5910275" y="798487"/>
                </a:lnTo>
                <a:lnTo>
                  <a:pt x="5910275" y="808012"/>
                </a:lnTo>
                <a:close/>
              </a:path>
              <a:path w="6107430" h="808355">
                <a:moveTo>
                  <a:pt x="5872175" y="808012"/>
                </a:moveTo>
                <a:lnTo>
                  <a:pt x="5843600" y="808012"/>
                </a:lnTo>
                <a:lnTo>
                  <a:pt x="5843600" y="798487"/>
                </a:lnTo>
                <a:lnTo>
                  <a:pt x="5872175" y="798487"/>
                </a:lnTo>
                <a:lnTo>
                  <a:pt x="5872175" y="808012"/>
                </a:lnTo>
                <a:close/>
              </a:path>
              <a:path w="6107430" h="808355">
                <a:moveTo>
                  <a:pt x="5834075" y="808012"/>
                </a:moveTo>
                <a:lnTo>
                  <a:pt x="5805500" y="808012"/>
                </a:lnTo>
                <a:lnTo>
                  <a:pt x="5805500" y="798487"/>
                </a:lnTo>
                <a:lnTo>
                  <a:pt x="5834075" y="798487"/>
                </a:lnTo>
                <a:lnTo>
                  <a:pt x="5834075" y="808012"/>
                </a:lnTo>
                <a:close/>
              </a:path>
              <a:path w="6107430" h="808355">
                <a:moveTo>
                  <a:pt x="5795975" y="808012"/>
                </a:moveTo>
                <a:lnTo>
                  <a:pt x="5767400" y="808012"/>
                </a:lnTo>
                <a:lnTo>
                  <a:pt x="5767400" y="798487"/>
                </a:lnTo>
                <a:lnTo>
                  <a:pt x="5795975" y="798487"/>
                </a:lnTo>
                <a:lnTo>
                  <a:pt x="5795975" y="808012"/>
                </a:lnTo>
                <a:close/>
              </a:path>
              <a:path w="6107430" h="808355">
                <a:moveTo>
                  <a:pt x="5757875" y="808012"/>
                </a:moveTo>
                <a:lnTo>
                  <a:pt x="5729300" y="808012"/>
                </a:lnTo>
                <a:lnTo>
                  <a:pt x="5729300" y="798487"/>
                </a:lnTo>
                <a:lnTo>
                  <a:pt x="5757875" y="798487"/>
                </a:lnTo>
                <a:lnTo>
                  <a:pt x="5757875" y="808012"/>
                </a:lnTo>
                <a:close/>
              </a:path>
              <a:path w="6107430" h="808355">
                <a:moveTo>
                  <a:pt x="5719775" y="808012"/>
                </a:moveTo>
                <a:lnTo>
                  <a:pt x="5691200" y="808012"/>
                </a:lnTo>
                <a:lnTo>
                  <a:pt x="5691200" y="798487"/>
                </a:lnTo>
                <a:lnTo>
                  <a:pt x="5719775" y="798487"/>
                </a:lnTo>
                <a:lnTo>
                  <a:pt x="5719775" y="808012"/>
                </a:lnTo>
                <a:close/>
              </a:path>
              <a:path w="6107430" h="808355">
                <a:moveTo>
                  <a:pt x="5681675" y="808012"/>
                </a:moveTo>
                <a:lnTo>
                  <a:pt x="5653100" y="808012"/>
                </a:lnTo>
                <a:lnTo>
                  <a:pt x="5653100" y="798487"/>
                </a:lnTo>
                <a:lnTo>
                  <a:pt x="5681675" y="798487"/>
                </a:lnTo>
                <a:lnTo>
                  <a:pt x="5681675" y="808012"/>
                </a:lnTo>
                <a:close/>
              </a:path>
              <a:path w="6107430" h="808355">
                <a:moveTo>
                  <a:pt x="5643575" y="808012"/>
                </a:moveTo>
                <a:lnTo>
                  <a:pt x="5615000" y="808012"/>
                </a:lnTo>
                <a:lnTo>
                  <a:pt x="5615000" y="798487"/>
                </a:lnTo>
                <a:lnTo>
                  <a:pt x="5643575" y="798487"/>
                </a:lnTo>
                <a:lnTo>
                  <a:pt x="5643575" y="808012"/>
                </a:lnTo>
                <a:close/>
              </a:path>
              <a:path w="6107430" h="808355">
                <a:moveTo>
                  <a:pt x="5605475" y="808012"/>
                </a:moveTo>
                <a:lnTo>
                  <a:pt x="5576900" y="808012"/>
                </a:lnTo>
                <a:lnTo>
                  <a:pt x="5576900" y="798487"/>
                </a:lnTo>
                <a:lnTo>
                  <a:pt x="5605475" y="798487"/>
                </a:lnTo>
                <a:lnTo>
                  <a:pt x="5605475" y="808012"/>
                </a:lnTo>
                <a:close/>
              </a:path>
              <a:path w="6107430" h="808355">
                <a:moveTo>
                  <a:pt x="5567375" y="808012"/>
                </a:moveTo>
                <a:lnTo>
                  <a:pt x="5538800" y="808012"/>
                </a:lnTo>
                <a:lnTo>
                  <a:pt x="5538800" y="798487"/>
                </a:lnTo>
                <a:lnTo>
                  <a:pt x="5567375" y="798487"/>
                </a:lnTo>
                <a:lnTo>
                  <a:pt x="5567375" y="808012"/>
                </a:lnTo>
                <a:close/>
              </a:path>
              <a:path w="6107430" h="808355">
                <a:moveTo>
                  <a:pt x="5529275" y="808012"/>
                </a:moveTo>
                <a:lnTo>
                  <a:pt x="5500700" y="808012"/>
                </a:lnTo>
                <a:lnTo>
                  <a:pt x="5500700" y="798487"/>
                </a:lnTo>
                <a:lnTo>
                  <a:pt x="5529275" y="798487"/>
                </a:lnTo>
                <a:lnTo>
                  <a:pt x="5529275" y="808012"/>
                </a:lnTo>
                <a:close/>
              </a:path>
              <a:path w="6107430" h="808355">
                <a:moveTo>
                  <a:pt x="5491175" y="808012"/>
                </a:moveTo>
                <a:lnTo>
                  <a:pt x="5462600" y="808012"/>
                </a:lnTo>
                <a:lnTo>
                  <a:pt x="5462600" y="798487"/>
                </a:lnTo>
                <a:lnTo>
                  <a:pt x="5491175" y="798487"/>
                </a:lnTo>
                <a:lnTo>
                  <a:pt x="5491175" y="808012"/>
                </a:lnTo>
                <a:close/>
              </a:path>
              <a:path w="6107430" h="808355">
                <a:moveTo>
                  <a:pt x="5453075" y="808012"/>
                </a:moveTo>
                <a:lnTo>
                  <a:pt x="5424500" y="808012"/>
                </a:lnTo>
                <a:lnTo>
                  <a:pt x="5424500" y="798487"/>
                </a:lnTo>
                <a:lnTo>
                  <a:pt x="5453075" y="798487"/>
                </a:lnTo>
                <a:lnTo>
                  <a:pt x="5453075" y="808012"/>
                </a:lnTo>
                <a:close/>
              </a:path>
              <a:path w="6107430" h="808355">
                <a:moveTo>
                  <a:pt x="5414975" y="808012"/>
                </a:moveTo>
                <a:lnTo>
                  <a:pt x="5386400" y="808012"/>
                </a:lnTo>
                <a:lnTo>
                  <a:pt x="5386400" y="798487"/>
                </a:lnTo>
                <a:lnTo>
                  <a:pt x="5414975" y="798487"/>
                </a:lnTo>
                <a:lnTo>
                  <a:pt x="5414975" y="808012"/>
                </a:lnTo>
                <a:close/>
              </a:path>
              <a:path w="6107430" h="808355">
                <a:moveTo>
                  <a:pt x="5376875" y="808012"/>
                </a:moveTo>
                <a:lnTo>
                  <a:pt x="5348300" y="808012"/>
                </a:lnTo>
                <a:lnTo>
                  <a:pt x="5348300" y="798487"/>
                </a:lnTo>
                <a:lnTo>
                  <a:pt x="5376875" y="798487"/>
                </a:lnTo>
                <a:lnTo>
                  <a:pt x="5376875" y="808012"/>
                </a:lnTo>
                <a:close/>
              </a:path>
              <a:path w="6107430" h="808355">
                <a:moveTo>
                  <a:pt x="5338775" y="808012"/>
                </a:moveTo>
                <a:lnTo>
                  <a:pt x="5310200" y="808012"/>
                </a:lnTo>
                <a:lnTo>
                  <a:pt x="5310200" y="798487"/>
                </a:lnTo>
                <a:lnTo>
                  <a:pt x="5338775" y="798487"/>
                </a:lnTo>
                <a:lnTo>
                  <a:pt x="5338775" y="808012"/>
                </a:lnTo>
                <a:close/>
              </a:path>
              <a:path w="6107430" h="808355">
                <a:moveTo>
                  <a:pt x="5300675" y="808012"/>
                </a:moveTo>
                <a:lnTo>
                  <a:pt x="5272100" y="808012"/>
                </a:lnTo>
                <a:lnTo>
                  <a:pt x="5272100" y="798487"/>
                </a:lnTo>
                <a:lnTo>
                  <a:pt x="5300675" y="798487"/>
                </a:lnTo>
                <a:lnTo>
                  <a:pt x="5300675" y="808012"/>
                </a:lnTo>
                <a:close/>
              </a:path>
              <a:path w="6107430" h="808355">
                <a:moveTo>
                  <a:pt x="5262575" y="808012"/>
                </a:moveTo>
                <a:lnTo>
                  <a:pt x="5234000" y="808012"/>
                </a:lnTo>
                <a:lnTo>
                  <a:pt x="5234000" y="798487"/>
                </a:lnTo>
                <a:lnTo>
                  <a:pt x="5262575" y="798487"/>
                </a:lnTo>
                <a:lnTo>
                  <a:pt x="5262575" y="808012"/>
                </a:lnTo>
                <a:close/>
              </a:path>
              <a:path w="6107430" h="808355">
                <a:moveTo>
                  <a:pt x="5224475" y="808012"/>
                </a:moveTo>
                <a:lnTo>
                  <a:pt x="5195900" y="808012"/>
                </a:lnTo>
                <a:lnTo>
                  <a:pt x="5195900" y="798487"/>
                </a:lnTo>
                <a:lnTo>
                  <a:pt x="5224475" y="798487"/>
                </a:lnTo>
                <a:lnTo>
                  <a:pt x="5224475" y="808012"/>
                </a:lnTo>
                <a:close/>
              </a:path>
              <a:path w="6107430" h="808355">
                <a:moveTo>
                  <a:pt x="5186375" y="808012"/>
                </a:moveTo>
                <a:lnTo>
                  <a:pt x="5157800" y="808012"/>
                </a:lnTo>
                <a:lnTo>
                  <a:pt x="5157800" y="798487"/>
                </a:lnTo>
                <a:lnTo>
                  <a:pt x="5186375" y="798487"/>
                </a:lnTo>
                <a:lnTo>
                  <a:pt x="5186375" y="808012"/>
                </a:lnTo>
                <a:close/>
              </a:path>
              <a:path w="6107430" h="808355">
                <a:moveTo>
                  <a:pt x="5148275" y="808012"/>
                </a:moveTo>
                <a:lnTo>
                  <a:pt x="5119700" y="808012"/>
                </a:lnTo>
                <a:lnTo>
                  <a:pt x="5119700" y="798487"/>
                </a:lnTo>
                <a:lnTo>
                  <a:pt x="5148275" y="798487"/>
                </a:lnTo>
                <a:lnTo>
                  <a:pt x="5148275" y="808012"/>
                </a:lnTo>
                <a:close/>
              </a:path>
              <a:path w="6107430" h="808355">
                <a:moveTo>
                  <a:pt x="5110175" y="808012"/>
                </a:moveTo>
                <a:lnTo>
                  <a:pt x="5081600" y="808012"/>
                </a:lnTo>
                <a:lnTo>
                  <a:pt x="5081600" y="798487"/>
                </a:lnTo>
                <a:lnTo>
                  <a:pt x="5110175" y="798487"/>
                </a:lnTo>
                <a:lnTo>
                  <a:pt x="5110175" y="808012"/>
                </a:lnTo>
                <a:close/>
              </a:path>
              <a:path w="6107430" h="808355">
                <a:moveTo>
                  <a:pt x="5072075" y="808012"/>
                </a:moveTo>
                <a:lnTo>
                  <a:pt x="5043500" y="808012"/>
                </a:lnTo>
                <a:lnTo>
                  <a:pt x="5043500" y="798487"/>
                </a:lnTo>
                <a:lnTo>
                  <a:pt x="5072075" y="798487"/>
                </a:lnTo>
                <a:lnTo>
                  <a:pt x="5072075" y="808012"/>
                </a:lnTo>
                <a:close/>
              </a:path>
              <a:path w="6107430" h="808355">
                <a:moveTo>
                  <a:pt x="5033975" y="808012"/>
                </a:moveTo>
                <a:lnTo>
                  <a:pt x="5005400" y="808012"/>
                </a:lnTo>
                <a:lnTo>
                  <a:pt x="5005400" y="798487"/>
                </a:lnTo>
                <a:lnTo>
                  <a:pt x="5033975" y="798487"/>
                </a:lnTo>
                <a:lnTo>
                  <a:pt x="5033975" y="808012"/>
                </a:lnTo>
                <a:close/>
              </a:path>
              <a:path w="6107430" h="808355">
                <a:moveTo>
                  <a:pt x="4995875" y="808012"/>
                </a:moveTo>
                <a:lnTo>
                  <a:pt x="4967300" y="808012"/>
                </a:lnTo>
                <a:lnTo>
                  <a:pt x="4967300" y="798487"/>
                </a:lnTo>
                <a:lnTo>
                  <a:pt x="4995875" y="798487"/>
                </a:lnTo>
                <a:lnTo>
                  <a:pt x="4995875" y="808012"/>
                </a:lnTo>
                <a:close/>
              </a:path>
              <a:path w="6107430" h="808355">
                <a:moveTo>
                  <a:pt x="4957775" y="808012"/>
                </a:moveTo>
                <a:lnTo>
                  <a:pt x="4929200" y="808012"/>
                </a:lnTo>
                <a:lnTo>
                  <a:pt x="4929200" y="798487"/>
                </a:lnTo>
                <a:lnTo>
                  <a:pt x="4957775" y="798487"/>
                </a:lnTo>
                <a:lnTo>
                  <a:pt x="4957775" y="808012"/>
                </a:lnTo>
                <a:close/>
              </a:path>
              <a:path w="6107430" h="808355">
                <a:moveTo>
                  <a:pt x="4919675" y="808012"/>
                </a:moveTo>
                <a:lnTo>
                  <a:pt x="4891100" y="808012"/>
                </a:lnTo>
                <a:lnTo>
                  <a:pt x="4891100" y="798487"/>
                </a:lnTo>
                <a:lnTo>
                  <a:pt x="4919675" y="798487"/>
                </a:lnTo>
                <a:lnTo>
                  <a:pt x="4919675" y="808012"/>
                </a:lnTo>
                <a:close/>
              </a:path>
              <a:path w="6107430" h="808355">
                <a:moveTo>
                  <a:pt x="4881575" y="808012"/>
                </a:moveTo>
                <a:lnTo>
                  <a:pt x="4853000" y="808012"/>
                </a:lnTo>
                <a:lnTo>
                  <a:pt x="4853000" y="798487"/>
                </a:lnTo>
                <a:lnTo>
                  <a:pt x="4881575" y="798487"/>
                </a:lnTo>
                <a:lnTo>
                  <a:pt x="4881575" y="808012"/>
                </a:lnTo>
                <a:close/>
              </a:path>
              <a:path w="6107430" h="808355">
                <a:moveTo>
                  <a:pt x="4843475" y="808012"/>
                </a:moveTo>
                <a:lnTo>
                  <a:pt x="4814900" y="808012"/>
                </a:lnTo>
                <a:lnTo>
                  <a:pt x="4814900" y="798487"/>
                </a:lnTo>
                <a:lnTo>
                  <a:pt x="4843475" y="798487"/>
                </a:lnTo>
                <a:lnTo>
                  <a:pt x="4843475" y="808012"/>
                </a:lnTo>
                <a:close/>
              </a:path>
              <a:path w="6107430" h="808355">
                <a:moveTo>
                  <a:pt x="4805375" y="808012"/>
                </a:moveTo>
                <a:lnTo>
                  <a:pt x="4776800" y="808012"/>
                </a:lnTo>
                <a:lnTo>
                  <a:pt x="4776800" y="798487"/>
                </a:lnTo>
                <a:lnTo>
                  <a:pt x="4805375" y="798487"/>
                </a:lnTo>
                <a:lnTo>
                  <a:pt x="4805375" y="808012"/>
                </a:lnTo>
                <a:close/>
              </a:path>
              <a:path w="6107430" h="808355">
                <a:moveTo>
                  <a:pt x="4767275" y="808012"/>
                </a:moveTo>
                <a:lnTo>
                  <a:pt x="4738700" y="808012"/>
                </a:lnTo>
                <a:lnTo>
                  <a:pt x="4738700" y="798487"/>
                </a:lnTo>
                <a:lnTo>
                  <a:pt x="4767275" y="798487"/>
                </a:lnTo>
                <a:lnTo>
                  <a:pt x="4767275" y="808012"/>
                </a:lnTo>
                <a:close/>
              </a:path>
              <a:path w="6107430" h="808355">
                <a:moveTo>
                  <a:pt x="4729175" y="808012"/>
                </a:moveTo>
                <a:lnTo>
                  <a:pt x="4700600" y="808012"/>
                </a:lnTo>
                <a:lnTo>
                  <a:pt x="4700600" y="798487"/>
                </a:lnTo>
                <a:lnTo>
                  <a:pt x="4729175" y="798487"/>
                </a:lnTo>
                <a:lnTo>
                  <a:pt x="4729175" y="808012"/>
                </a:lnTo>
                <a:close/>
              </a:path>
              <a:path w="6107430" h="808355">
                <a:moveTo>
                  <a:pt x="4691075" y="808012"/>
                </a:moveTo>
                <a:lnTo>
                  <a:pt x="4662500" y="808012"/>
                </a:lnTo>
                <a:lnTo>
                  <a:pt x="4662500" y="798487"/>
                </a:lnTo>
                <a:lnTo>
                  <a:pt x="4691075" y="798487"/>
                </a:lnTo>
                <a:lnTo>
                  <a:pt x="4691075" y="808012"/>
                </a:lnTo>
                <a:close/>
              </a:path>
              <a:path w="6107430" h="808355">
                <a:moveTo>
                  <a:pt x="4652975" y="808012"/>
                </a:moveTo>
                <a:lnTo>
                  <a:pt x="4624400" y="808012"/>
                </a:lnTo>
                <a:lnTo>
                  <a:pt x="4624400" y="798487"/>
                </a:lnTo>
                <a:lnTo>
                  <a:pt x="4652975" y="798487"/>
                </a:lnTo>
                <a:lnTo>
                  <a:pt x="4652975" y="808012"/>
                </a:lnTo>
                <a:close/>
              </a:path>
              <a:path w="6107430" h="808355">
                <a:moveTo>
                  <a:pt x="4614875" y="808012"/>
                </a:moveTo>
                <a:lnTo>
                  <a:pt x="4586300" y="808012"/>
                </a:lnTo>
                <a:lnTo>
                  <a:pt x="4586300" y="798487"/>
                </a:lnTo>
                <a:lnTo>
                  <a:pt x="4614875" y="798487"/>
                </a:lnTo>
                <a:lnTo>
                  <a:pt x="4614875" y="808012"/>
                </a:lnTo>
                <a:close/>
              </a:path>
              <a:path w="6107430" h="808355">
                <a:moveTo>
                  <a:pt x="4576775" y="808012"/>
                </a:moveTo>
                <a:lnTo>
                  <a:pt x="4548200" y="808012"/>
                </a:lnTo>
                <a:lnTo>
                  <a:pt x="4548200" y="798487"/>
                </a:lnTo>
                <a:lnTo>
                  <a:pt x="4576775" y="798487"/>
                </a:lnTo>
                <a:lnTo>
                  <a:pt x="4576775" y="808012"/>
                </a:lnTo>
                <a:close/>
              </a:path>
              <a:path w="6107430" h="808355">
                <a:moveTo>
                  <a:pt x="4538675" y="808012"/>
                </a:moveTo>
                <a:lnTo>
                  <a:pt x="4510100" y="808012"/>
                </a:lnTo>
                <a:lnTo>
                  <a:pt x="4510100" y="798487"/>
                </a:lnTo>
                <a:lnTo>
                  <a:pt x="4538675" y="798487"/>
                </a:lnTo>
                <a:lnTo>
                  <a:pt x="4538675" y="808012"/>
                </a:lnTo>
                <a:close/>
              </a:path>
              <a:path w="6107430" h="808355">
                <a:moveTo>
                  <a:pt x="4500575" y="808012"/>
                </a:moveTo>
                <a:lnTo>
                  <a:pt x="4472000" y="808012"/>
                </a:lnTo>
                <a:lnTo>
                  <a:pt x="4472000" y="798487"/>
                </a:lnTo>
                <a:lnTo>
                  <a:pt x="4500575" y="798487"/>
                </a:lnTo>
                <a:lnTo>
                  <a:pt x="4500575" y="808012"/>
                </a:lnTo>
                <a:close/>
              </a:path>
              <a:path w="6107430" h="808355">
                <a:moveTo>
                  <a:pt x="4462475" y="808012"/>
                </a:moveTo>
                <a:lnTo>
                  <a:pt x="4433900" y="808012"/>
                </a:lnTo>
                <a:lnTo>
                  <a:pt x="4433900" y="798487"/>
                </a:lnTo>
                <a:lnTo>
                  <a:pt x="4462475" y="798487"/>
                </a:lnTo>
                <a:lnTo>
                  <a:pt x="4462475" y="808012"/>
                </a:lnTo>
                <a:close/>
              </a:path>
              <a:path w="6107430" h="808355">
                <a:moveTo>
                  <a:pt x="4424375" y="808012"/>
                </a:moveTo>
                <a:lnTo>
                  <a:pt x="4395800" y="808012"/>
                </a:lnTo>
                <a:lnTo>
                  <a:pt x="4395800" y="798487"/>
                </a:lnTo>
                <a:lnTo>
                  <a:pt x="4424375" y="798487"/>
                </a:lnTo>
                <a:lnTo>
                  <a:pt x="4424375" y="808012"/>
                </a:lnTo>
                <a:close/>
              </a:path>
              <a:path w="6107430" h="808355">
                <a:moveTo>
                  <a:pt x="4386275" y="808012"/>
                </a:moveTo>
                <a:lnTo>
                  <a:pt x="4357700" y="808012"/>
                </a:lnTo>
                <a:lnTo>
                  <a:pt x="4357700" y="798487"/>
                </a:lnTo>
                <a:lnTo>
                  <a:pt x="4386275" y="798487"/>
                </a:lnTo>
                <a:lnTo>
                  <a:pt x="4386275" y="808012"/>
                </a:lnTo>
                <a:close/>
              </a:path>
              <a:path w="6107430" h="808355">
                <a:moveTo>
                  <a:pt x="4348175" y="808012"/>
                </a:moveTo>
                <a:lnTo>
                  <a:pt x="4319600" y="808012"/>
                </a:lnTo>
                <a:lnTo>
                  <a:pt x="4319600" y="798487"/>
                </a:lnTo>
                <a:lnTo>
                  <a:pt x="4348175" y="798487"/>
                </a:lnTo>
                <a:lnTo>
                  <a:pt x="4348175" y="808012"/>
                </a:lnTo>
                <a:close/>
              </a:path>
              <a:path w="6107430" h="808355">
                <a:moveTo>
                  <a:pt x="4310075" y="808012"/>
                </a:moveTo>
                <a:lnTo>
                  <a:pt x="4281500" y="808012"/>
                </a:lnTo>
                <a:lnTo>
                  <a:pt x="4281500" y="798487"/>
                </a:lnTo>
                <a:lnTo>
                  <a:pt x="4310075" y="798487"/>
                </a:lnTo>
                <a:lnTo>
                  <a:pt x="4310075" y="808012"/>
                </a:lnTo>
                <a:close/>
              </a:path>
              <a:path w="6107430" h="808355">
                <a:moveTo>
                  <a:pt x="4271975" y="808012"/>
                </a:moveTo>
                <a:lnTo>
                  <a:pt x="4243400" y="808012"/>
                </a:lnTo>
                <a:lnTo>
                  <a:pt x="4243400" y="798487"/>
                </a:lnTo>
                <a:lnTo>
                  <a:pt x="4271975" y="798487"/>
                </a:lnTo>
                <a:lnTo>
                  <a:pt x="4271975" y="808012"/>
                </a:lnTo>
                <a:close/>
              </a:path>
              <a:path w="6107430" h="808355">
                <a:moveTo>
                  <a:pt x="4233875" y="808012"/>
                </a:moveTo>
                <a:lnTo>
                  <a:pt x="4205300" y="808012"/>
                </a:lnTo>
                <a:lnTo>
                  <a:pt x="4205300" y="798487"/>
                </a:lnTo>
                <a:lnTo>
                  <a:pt x="4233875" y="798487"/>
                </a:lnTo>
                <a:lnTo>
                  <a:pt x="4233875" y="808012"/>
                </a:lnTo>
                <a:close/>
              </a:path>
              <a:path w="6107430" h="808355">
                <a:moveTo>
                  <a:pt x="4195775" y="808012"/>
                </a:moveTo>
                <a:lnTo>
                  <a:pt x="4167200" y="808012"/>
                </a:lnTo>
                <a:lnTo>
                  <a:pt x="4167200" y="798487"/>
                </a:lnTo>
                <a:lnTo>
                  <a:pt x="4195775" y="798487"/>
                </a:lnTo>
                <a:lnTo>
                  <a:pt x="4195775" y="808012"/>
                </a:lnTo>
                <a:close/>
              </a:path>
              <a:path w="6107430" h="808355">
                <a:moveTo>
                  <a:pt x="4157675" y="808012"/>
                </a:moveTo>
                <a:lnTo>
                  <a:pt x="4129100" y="808012"/>
                </a:lnTo>
                <a:lnTo>
                  <a:pt x="4129100" y="798487"/>
                </a:lnTo>
                <a:lnTo>
                  <a:pt x="4157675" y="798487"/>
                </a:lnTo>
                <a:lnTo>
                  <a:pt x="4157675" y="808012"/>
                </a:lnTo>
                <a:close/>
              </a:path>
              <a:path w="6107430" h="808355">
                <a:moveTo>
                  <a:pt x="4119575" y="808012"/>
                </a:moveTo>
                <a:lnTo>
                  <a:pt x="4091000" y="808012"/>
                </a:lnTo>
                <a:lnTo>
                  <a:pt x="4091000" y="798487"/>
                </a:lnTo>
                <a:lnTo>
                  <a:pt x="4119575" y="798487"/>
                </a:lnTo>
                <a:lnTo>
                  <a:pt x="4119575" y="808012"/>
                </a:lnTo>
                <a:close/>
              </a:path>
              <a:path w="6107430" h="808355">
                <a:moveTo>
                  <a:pt x="4081475" y="808012"/>
                </a:moveTo>
                <a:lnTo>
                  <a:pt x="4052900" y="808012"/>
                </a:lnTo>
                <a:lnTo>
                  <a:pt x="4052900" y="798487"/>
                </a:lnTo>
                <a:lnTo>
                  <a:pt x="4081475" y="798487"/>
                </a:lnTo>
                <a:lnTo>
                  <a:pt x="4081475" y="808012"/>
                </a:lnTo>
                <a:close/>
              </a:path>
              <a:path w="6107430" h="808355">
                <a:moveTo>
                  <a:pt x="4043375" y="808012"/>
                </a:moveTo>
                <a:lnTo>
                  <a:pt x="4014800" y="808012"/>
                </a:lnTo>
                <a:lnTo>
                  <a:pt x="4014800" y="798487"/>
                </a:lnTo>
                <a:lnTo>
                  <a:pt x="4043375" y="798487"/>
                </a:lnTo>
                <a:lnTo>
                  <a:pt x="4043375" y="808012"/>
                </a:lnTo>
                <a:close/>
              </a:path>
              <a:path w="6107430" h="808355">
                <a:moveTo>
                  <a:pt x="4005275" y="808012"/>
                </a:moveTo>
                <a:lnTo>
                  <a:pt x="3976700" y="808012"/>
                </a:lnTo>
                <a:lnTo>
                  <a:pt x="3976700" y="798487"/>
                </a:lnTo>
                <a:lnTo>
                  <a:pt x="4005275" y="798487"/>
                </a:lnTo>
                <a:lnTo>
                  <a:pt x="4005275" y="808012"/>
                </a:lnTo>
                <a:close/>
              </a:path>
              <a:path w="6107430" h="808355">
                <a:moveTo>
                  <a:pt x="3967175" y="808012"/>
                </a:moveTo>
                <a:lnTo>
                  <a:pt x="3938600" y="808012"/>
                </a:lnTo>
                <a:lnTo>
                  <a:pt x="3938600" y="798487"/>
                </a:lnTo>
                <a:lnTo>
                  <a:pt x="3967175" y="798487"/>
                </a:lnTo>
                <a:lnTo>
                  <a:pt x="3967175" y="808012"/>
                </a:lnTo>
                <a:close/>
              </a:path>
              <a:path w="6107430" h="808355">
                <a:moveTo>
                  <a:pt x="3929075" y="808012"/>
                </a:moveTo>
                <a:lnTo>
                  <a:pt x="3900500" y="808012"/>
                </a:lnTo>
                <a:lnTo>
                  <a:pt x="3900500" y="798487"/>
                </a:lnTo>
                <a:lnTo>
                  <a:pt x="3929075" y="798487"/>
                </a:lnTo>
                <a:lnTo>
                  <a:pt x="3929075" y="808012"/>
                </a:lnTo>
                <a:close/>
              </a:path>
              <a:path w="6107430" h="808355">
                <a:moveTo>
                  <a:pt x="3890975" y="808012"/>
                </a:moveTo>
                <a:lnTo>
                  <a:pt x="3862400" y="808012"/>
                </a:lnTo>
                <a:lnTo>
                  <a:pt x="3862400" y="798487"/>
                </a:lnTo>
                <a:lnTo>
                  <a:pt x="3890975" y="798487"/>
                </a:lnTo>
                <a:lnTo>
                  <a:pt x="3890975" y="808012"/>
                </a:lnTo>
                <a:close/>
              </a:path>
              <a:path w="6107430" h="808355">
                <a:moveTo>
                  <a:pt x="3852875" y="808012"/>
                </a:moveTo>
                <a:lnTo>
                  <a:pt x="3824300" y="808012"/>
                </a:lnTo>
                <a:lnTo>
                  <a:pt x="3824300" y="798487"/>
                </a:lnTo>
                <a:lnTo>
                  <a:pt x="3852875" y="798487"/>
                </a:lnTo>
                <a:lnTo>
                  <a:pt x="3852875" y="808012"/>
                </a:lnTo>
                <a:close/>
              </a:path>
              <a:path w="6107430" h="808355">
                <a:moveTo>
                  <a:pt x="3814775" y="808012"/>
                </a:moveTo>
                <a:lnTo>
                  <a:pt x="3786200" y="808012"/>
                </a:lnTo>
                <a:lnTo>
                  <a:pt x="3786200" y="798487"/>
                </a:lnTo>
                <a:lnTo>
                  <a:pt x="3814775" y="798487"/>
                </a:lnTo>
                <a:lnTo>
                  <a:pt x="3814775" y="808012"/>
                </a:lnTo>
                <a:close/>
              </a:path>
              <a:path w="6107430" h="808355">
                <a:moveTo>
                  <a:pt x="3776675" y="808012"/>
                </a:moveTo>
                <a:lnTo>
                  <a:pt x="3748100" y="808012"/>
                </a:lnTo>
                <a:lnTo>
                  <a:pt x="3748100" y="798487"/>
                </a:lnTo>
                <a:lnTo>
                  <a:pt x="3776675" y="798487"/>
                </a:lnTo>
                <a:lnTo>
                  <a:pt x="3776675" y="808012"/>
                </a:lnTo>
                <a:close/>
              </a:path>
              <a:path w="6107430" h="808355">
                <a:moveTo>
                  <a:pt x="3738575" y="808012"/>
                </a:moveTo>
                <a:lnTo>
                  <a:pt x="3710000" y="808012"/>
                </a:lnTo>
                <a:lnTo>
                  <a:pt x="3710000" y="798487"/>
                </a:lnTo>
                <a:lnTo>
                  <a:pt x="3738575" y="798487"/>
                </a:lnTo>
                <a:lnTo>
                  <a:pt x="3738575" y="808012"/>
                </a:lnTo>
                <a:close/>
              </a:path>
              <a:path w="6107430" h="808355">
                <a:moveTo>
                  <a:pt x="3700475" y="808012"/>
                </a:moveTo>
                <a:lnTo>
                  <a:pt x="3671900" y="808012"/>
                </a:lnTo>
                <a:lnTo>
                  <a:pt x="3671900" y="798487"/>
                </a:lnTo>
                <a:lnTo>
                  <a:pt x="3700475" y="798487"/>
                </a:lnTo>
                <a:lnTo>
                  <a:pt x="3700475" y="808012"/>
                </a:lnTo>
                <a:close/>
              </a:path>
              <a:path w="6107430" h="808355">
                <a:moveTo>
                  <a:pt x="3662375" y="808012"/>
                </a:moveTo>
                <a:lnTo>
                  <a:pt x="3633800" y="808012"/>
                </a:lnTo>
                <a:lnTo>
                  <a:pt x="3633800" y="798487"/>
                </a:lnTo>
                <a:lnTo>
                  <a:pt x="3662375" y="798487"/>
                </a:lnTo>
                <a:lnTo>
                  <a:pt x="3662375" y="808012"/>
                </a:lnTo>
                <a:close/>
              </a:path>
              <a:path w="6107430" h="808355">
                <a:moveTo>
                  <a:pt x="3624275" y="808012"/>
                </a:moveTo>
                <a:lnTo>
                  <a:pt x="3595700" y="808012"/>
                </a:lnTo>
                <a:lnTo>
                  <a:pt x="3595700" y="798487"/>
                </a:lnTo>
                <a:lnTo>
                  <a:pt x="3624275" y="798487"/>
                </a:lnTo>
                <a:lnTo>
                  <a:pt x="3624275" y="808012"/>
                </a:lnTo>
                <a:close/>
              </a:path>
              <a:path w="6107430" h="808355">
                <a:moveTo>
                  <a:pt x="3586175" y="808012"/>
                </a:moveTo>
                <a:lnTo>
                  <a:pt x="3557600" y="808012"/>
                </a:lnTo>
                <a:lnTo>
                  <a:pt x="3557600" y="798487"/>
                </a:lnTo>
                <a:lnTo>
                  <a:pt x="3586175" y="798487"/>
                </a:lnTo>
                <a:lnTo>
                  <a:pt x="3586175" y="808012"/>
                </a:lnTo>
                <a:close/>
              </a:path>
              <a:path w="6107430" h="808355">
                <a:moveTo>
                  <a:pt x="3548075" y="808012"/>
                </a:moveTo>
                <a:lnTo>
                  <a:pt x="3519500" y="808012"/>
                </a:lnTo>
                <a:lnTo>
                  <a:pt x="3519500" y="798487"/>
                </a:lnTo>
                <a:lnTo>
                  <a:pt x="3548075" y="798487"/>
                </a:lnTo>
                <a:lnTo>
                  <a:pt x="3548075" y="808012"/>
                </a:lnTo>
                <a:close/>
              </a:path>
              <a:path w="6107430" h="808355">
                <a:moveTo>
                  <a:pt x="3509975" y="808012"/>
                </a:moveTo>
                <a:lnTo>
                  <a:pt x="3481400" y="808012"/>
                </a:lnTo>
                <a:lnTo>
                  <a:pt x="3481400" y="798487"/>
                </a:lnTo>
                <a:lnTo>
                  <a:pt x="3509975" y="798487"/>
                </a:lnTo>
                <a:lnTo>
                  <a:pt x="3509975" y="808012"/>
                </a:lnTo>
                <a:close/>
              </a:path>
              <a:path w="6107430" h="808355">
                <a:moveTo>
                  <a:pt x="3471875" y="808012"/>
                </a:moveTo>
                <a:lnTo>
                  <a:pt x="3443300" y="808012"/>
                </a:lnTo>
                <a:lnTo>
                  <a:pt x="3443300" y="798487"/>
                </a:lnTo>
                <a:lnTo>
                  <a:pt x="3471875" y="798487"/>
                </a:lnTo>
                <a:lnTo>
                  <a:pt x="3471875" y="808012"/>
                </a:lnTo>
                <a:close/>
              </a:path>
              <a:path w="6107430" h="808355">
                <a:moveTo>
                  <a:pt x="3433775" y="808012"/>
                </a:moveTo>
                <a:lnTo>
                  <a:pt x="3405200" y="808012"/>
                </a:lnTo>
                <a:lnTo>
                  <a:pt x="3405200" y="798487"/>
                </a:lnTo>
                <a:lnTo>
                  <a:pt x="3433775" y="798487"/>
                </a:lnTo>
                <a:lnTo>
                  <a:pt x="3433775" y="808012"/>
                </a:lnTo>
                <a:close/>
              </a:path>
              <a:path w="6107430" h="808355">
                <a:moveTo>
                  <a:pt x="3395675" y="808012"/>
                </a:moveTo>
                <a:lnTo>
                  <a:pt x="3367100" y="808012"/>
                </a:lnTo>
                <a:lnTo>
                  <a:pt x="3367100" y="798487"/>
                </a:lnTo>
                <a:lnTo>
                  <a:pt x="3395675" y="798487"/>
                </a:lnTo>
                <a:lnTo>
                  <a:pt x="3395675" y="808012"/>
                </a:lnTo>
                <a:close/>
              </a:path>
              <a:path w="6107430" h="808355">
                <a:moveTo>
                  <a:pt x="3357575" y="808012"/>
                </a:moveTo>
                <a:lnTo>
                  <a:pt x="3329000" y="808012"/>
                </a:lnTo>
                <a:lnTo>
                  <a:pt x="3329000" y="798487"/>
                </a:lnTo>
                <a:lnTo>
                  <a:pt x="3357575" y="798487"/>
                </a:lnTo>
                <a:lnTo>
                  <a:pt x="3357575" y="808012"/>
                </a:lnTo>
                <a:close/>
              </a:path>
              <a:path w="6107430" h="808355">
                <a:moveTo>
                  <a:pt x="3319475" y="808012"/>
                </a:moveTo>
                <a:lnTo>
                  <a:pt x="3290900" y="808012"/>
                </a:lnTo>
                <a:lnTo>
                  <a:pt x="3290900" y="798487"/>
                </a:lnTo>
                <a:lnTo>
                  <a:pt x="3319475" y="798487"/>
                </a:lnTo>
                <a:lnTo>
                  <a:pt x="3319475" y="808012"/>
                </a:lnTo>
                <a:close/>
              </a:path>
              <a:path w="6107430" h="808355">
                <a:moveTo>
                  <a:pt x="3281375" y="808012"/>
                </a:moveTo>
                <a:lnTo>
                  <a:pt x="3252800" y="808012"/>
                </a:lnTo>
                <a:lnTo>
                  <a:pt x="3252800" y="798487"/>
                </a:lnTo>
                <a:lnTo>
                  <a:pt x="3281375" y="798487"/>
                </a:lnTo>
                <a:lnTo>
                  <a:pt x="3281375" y="808012"/>
                </a:lnTo>
                <a:close/>
              </a:path>
              <a:path w="6107430" h="808355">
                <a:moveTo>
                  <a:pt x="3243275" y="808012"/>
                </a:moveTo>
                <a:lnTo>
                  <a:pt x="3214700" y="808012"/>
                </a:lnTo>
                <a:lnTo>
                  <a:pt x="3214700" y="798487"/>
                </a:lnTo>
                <a:lnTo>
                  <a:pt x="3243275" y="798487"/>
                </a:lnTo>
                <a:lnTo>
                  <a:pt x="3243275" y="808012"/>
                </a:lnTo>
                <a:close/>
              </a:path>
              <a:path w="6107430" h="808355">
                <a:moveTo>
                  <a:pt x="3205175" y="808012"/>
                </a:moveTo>
                <a:lnTo>
                  <a:pt x="3176600" y="808012"/>
                </a:lnTo>
                <a:lnTo>
                  <a:pt x="3176600" y="798487"/>
                </a:lnTo>
                <a:lnTo>
                  <a:pt x="3205175" y="798487"/>
                </a:lnTo>
                <a:lnTo>
                  <a:pt x="3205175" y="808012"/>
                </a:lnTo>
                <a:close/>
              </a:path>
              <a:path w="6107430" h="808355">
                <a:moveTo>
                  <a:pt x="3167075" y="808012"/>
                </a:moveTo>
                <a:lnTo>
                  <a:pt x="3138500" y="808012"/>
                </a:lnTo>
                <a:lnTo>
                  <a:pt x="3138500" y="798487"/>
                </a:lnTo>
                <a:lnTo>
                  <a:pt x="3167075" y="798487"/>
                </a:lnTo>
                <a:lnTo>
                  <a:pt x="3167075" y="808012"/>
                </a:lnTo>
                <a:close/>
              </a:path>
              <a:path w="6107430" h="808355">
                <a:moveTo>
                  <a:pt x="3128975" y="808012"/>
                </a:moveTo>
                <a:lnTo>
                  <a:pt x="3100400" y="808012"/>
                </a:lnTo>
                <a:lnTo>
                  <a:pt x="3100400" y="798487"/>
                </a:lnTo>
                <a:lnTo>
                  <a:pt x="3128975" y="798487"/>
                </a:lnTo>
                <a:lnTo>
                  <a:pt x="3128975" y="808012"/>
                </a:lnTo>
                <a:close/>
              </a:path>
              <a:path w="6107430" h="808355">
                <a:moveTo>
                  <a:pt x="3090875" y="808012"/>
                </a:moveTo>
                <a:lnTo>
                  <a:pt x="3062300" y="808012"/>
                </a:lnTo>
                <a:lnTo>
                  <a:pt x="3062300" y="798487"/>
                </a:lnTo>
                <a:lnTo>
                  <a:pt x="3090875" y="798487"/>
                </a:lnTo>
                <a:lnTo>
                  <a:pt x="3090875" y="808012"/>
                </a:lnTo>
                <a:close/>
              </a:path>
              <a:path w="6107430" h="808355">
                <a:moveTo>
                  <a:pt x="3052775" y="808012"/>
                </a:moveTo>
                <a:lnTo>
                  <a:pt x="3024200" y="808012"/>
                </a:lnTo>
                <a:lnTo>
                  <a:pt x="3024200" y="798487"/>
                </a:lnTo>
                <a:lnTo>
                  <a:pt x="3052775" y="798487"/>
                </a:lnTo>
                <a:lnTo>
                  <a:pt x="3052775" y="808012"/>
                </a:lnTo>
                <a:close/>
              </a:path>
              <a:path w="6107430" h="808355">
                <a:moveTo>
                  <a:pt x="3014675" y="808012"/>
                </a:moveTo>
                <a:lnTo>
                  <a:pt x="2986100" y="808012"/>
                </a:lnTo>
                <a:lnTo>
                  <a:pt x="2986100" y="798487"/>
                </a:lnTo>
                <a:lnTo>
                  <a:pt x="3014675" y="798487"/>
                </a:lnTo>
                <a:lnTo>
                  <a:pt x="3014675" y="808012"/>
                </a:lnTo>
                <a:close/>
              </a:path>
              <a:path w="6107430" h="808355">
                <a:moveTo>
                  <a:pt x="2976575" y="808012"/>
                </a:moveTo>
                <a:lnTo>
                  <a:pt x="2948000" y="808012"/>
                </a:lnTo>
                <a:lnTo>
                  <a:pt x="2948000" y="798487"/>
                </a:lnTo>
                <a:lnTo>
                  <a:pt x="2976575" y="798487"/>
                </a:lnTo>
                <a:lnTo>
                  <a:pt x="2976575" y="808012"/>
                </a:lnTo>
                <a:close/>
              </a:path>
              <a:path w="6107430" h="808355">
                <a:moveTo>
                  <a:pt x="2938475" y="808012"/>
                </a:moveTo>
                <a:lnTo>
                  <a:pt x="2909900" y="808012"/>
                </a:lnTo>
                <a:lnTo>
                  <a:pt x="2909900" y="798487"/>
                </a:lnTo>
                <a:lnTo>
                  <a:pt x="2938475" y="798487"/>
                </a:lnTo>
                <a:lnTo>
                  <a:pt x="2938475" y="808012"/>
                </a:lnTo>
                <a:close/>
              </a:path>
              <a:path w="6107430" h="808355">
                <a:moveTo>
                  <a:pt x="2900375" y="808012"/>
                </a:moveTo>
                <a:lnTo>
                  <a:pt x="2871800" y="808012"/>
                </a:lnTo>
                <a:lnTo>
                  <a:pt x="2871800" y="798487"/>
                </a:lnTo>
                <a:lnTo>
                  <a:pt x="2900375" y="798487"/>
                </a:lnTo>
                <a:lnTo>
                  <a:pt x="2900375" y="808012"/>
                </a:lnTo>
                <a:close/>
              </a:path>
              <a:path w="6107430" h="808355">
                <a:moveTo>
                  <a:pt x="2862275" y="808012"/>
                </a:moveTo>
                <a:lnTo>
                  <a:pt x="2833700" y="808012"/>
                </a:lnTo>
                <a:lnTo>
                  <a:pt x="2833700" y="798487"/>
                </a:lnTo>
                <a:lnTo>
                  <a:pt x="2862275" y="798487"/>
                </a:lnTo>
                <a:lnTo>
                  <a:pt x="2862275" y="808012"/>
                </a:lnTo>
                <a:close/>
              </a:path>
              <a:path w="6107430" h="808355">
                <a:moveTo>
                  <a:pt x="2824175" y="808012"/>
                </a:moveTo>
                <a:lnTo>
                  <a:pt x="2795600" y="808012"/>
                </a:lnTo>
                <a:lnTo>
                  <a:pt x="2795600" y="798487"/>
                </a:lnTo>
                <a:lnTo>
                  <a:pt x="2824175" y="798487"/>
                </a:lnTo>
                <a:lnTo>
                  <a:pt x="2824175" y="808012"/>
                </a:lnTo>
                <a:close/>
              </a:path>
              <a:path w="6107430" h="808355">
                <a:moveTo>
                  <a:pt x="2786075" y="808012"/>
                </a:moveTo>
                <a:lnTo>
                  <a:pt x="2757500" y="808012"/>
                </a:lnTo>
                <a:lnTo>
                  <a:pt x="2757500" y="798487"/>
                </a:lnTo>
                <a:lnTo>
                  <a:pt x="2786075" y="798487"/>
                </a:lnTo>
                <a:lnTo>
                  <a:pt x="2786075" y="808012"/>
                </a:lnTo>
                <a:close/>
              </a:path>
              <a:path w="6107430" h="808355">
                <a:moveTo>
                  <a:pt x="2747975" y="808012"/>
                </a:moveTo>
                <a:lnTo>
                  <a:pt x="2719400" y="808012"/>
                </a:lnTo>
                <a:lnTo>
                  <a:pt x="2719400" y="798487"/>
                </a:lnTo>
                <a:lnTo>
                  <a:pt x="2747975" y="798487"/>
                </a:lnTo>
                <a:lnTo>
                  <a:pt x="2747975" y="808012"/>
                </a:lnTo>
                <a:close/>
              </a:path>
              <a:path w="6107430" h="808355">
                <a:moveTo>
                  <a:pt x="2709875" y="808012"/>
                </a:moveTo>
                <a:lnTo>
                  <a:pt x="2681300" y="808012"/>
                </a:lnTo>
                <a:lnTo>
                  <a:pt x="2681300" y="798487"/>
                </a:lnTo>
                <a:lnTo>
                  <a:pt x="2709875" y="798487"/>
                </a:lnTo>
                <a:lnTo>
                  <a:pt x="2709875" y="808012"/>
                </a:lnTo>
                <a:close/>
              </a:path>
              <a:path w="6107430" h="808355">
                <a:moveTo>
                  <a:pt x="2671775" y="808012"/>
                </a:moveTo>
                <a:lnTo>
                  <a:pt x="2643200" y="808012"/>
                </a:lnTo>
                <a:lnTo>
                  <a:pt x="2643200" y="798487"/>
                </a:lnTo>
                <a:lnTo>
                  <a:pt x="2671775" y="798487"/>
                </a:lnTo>
                <a:lnTo>
                  <a:pt x="2671775" y="808012"/>
                </a:lnTo>
                <a:close/>
              </a:path>
              <a:path w="6107430" h="808355">
                <a:moveTo>
                  <a:pt x="2633675" y="808012"/>
                </a:moveTo>
                <a:lnTo>
                  <a:pt x="2605100" y="808012"/>
                </a:lnTo>
                <a:lnTo>
                  <a:pt x="2605100" y="798487"/>
                </a:lnTo>
                <a:lnTo>
                  <a:pt x="2633675" y="798487"/>
                </a:lnTo>
                <a:lnTo>
                  <a:pt x="2633675" y="808012"/>
                </a:lnTo>
                <a:close/>
              </a:path>
              <a:path w="6107430" h="808355">
                <a:moveTo>
                  <a:pt x="2595575" y="808012"/>
                </a:moveTo>
                <a:lnTo>
                  <a:pt x="2567000" y="808012"/>
                </a:lnTo>
                <a:lnTo>
                  <a:pt x="2567000" y="798487"/>
                </a:lnTo>
                <a:lnTo>
                  <a:pt x="2595575" y="798487"/>
                </a:lnTo>
                <a:lnTo>
                  <a:pt x="2595575" y="808012"/>
                </a:lnTo>
                <a:close/>
              </a:path>
              <a:path w="6107430" h="808355">
                <a:moveTo>
                  <a:pt x="2557475" y="808012"/>
                </a:moveTo>
                <a:lnTo>
                  <a:pt x="2528900" y="808012"/>
                </a:lnTo>
                <a:lnTo>
                  <a:pt x="2528900" y="798487"/>
                </a:lnTo>
                <a:lnTo>
                  <a:pt x="2557475" y="798487"/>
                </a:lnTo>
                <a:lnTo>
                  <a:pt x="2557475" y="808012"/>
                </a:lnTo>
                <a:close/>
              </a:path>
              <a:path w="6107430" h="808355">
                <a:moveTo>
                  <a:pt x="2519375" y="808012"/>
                </a:moveTo>
                <a:lnTo>
                  <a:pt x="2490800" y="808012"/>
                </a:lnTo>
                <a:lnTo>
                  <a:pt x="2490800" y="798487"/>
                </a:lnTo>
                <a:lnTo>
                  <a:pt x="2519375" y="798487"/>
                </a:lnTo>
                <a:lnTo>
                  <a:pt x="2519375" y="808012"/>
                </a:lnTo>
                <a:close/>
              </a:path>
              <a:path w="6107430" h="808355">
                <a:moveTo>
                  <a:pt x="2481275" y="808012"/>
                </a:moveTo>
                <a:lnTo>
                  <a:pt x="2452700" y="808012"/>
                </a:lnTo>
                <a:lnTo>
                  <a:pt x="2452700" y="798487"/>
                </a:lnTo>
                <a:lnTo>
                  <a:pt x="2481275" y="798487"/>
                </a:lnTo>
                <a:lnTo>
                  <a:pt x="2481275" y="808012"/>
                </a:lnTo>
                <a:close/>
              </a:path>
              <a:path w="6107430" h="808355">
                <a:moveTo>
                  <a:pt x="2443175" y="808012"/>
                </a:moveTo>
                <a:lnTo>
                  <a:pt x="2414600" y="808012"/>
                </a:lnTo>
                <a:lnTo>
                  <a:pt x="2414600" y="798487"/>
                </a:lnTo>
                <a:lnTo>
                  <a:pt x="2443175" y="798487"/>
                </a:lnTo>
                <a:lnTo>
                  <a:pt x="2443175" y="808012"/>
                </a:lnTo>
                <a:close/>
              </a:path>
              <a:path w="6107430" h="808355">
                <a:moveTo>
                  <a:pt x="2405075" y="808012"/>
                </a:moveTo>
                <a:lnTo>
                  <a:pt x="2376500" y="808012"/>
                </a:lnTo>
                <a:lnTo>
                  <a:pt x="2376500" y="798487"/>
                </a:lnTo>
                <a:lnTo>
                  <a:pt x="2405075" y="798487"/>
                </a:lnTo>
                <a:lnTo>
                  <a:pt x="2405075" y="808012"/>
                </a:lnTo>
                <a:close/>
              </a:path>
              <a:path w="6107430" h="808355">
                <a:moveTo>
                  <a:pt x="2366975" y="808012"/>
                </a:moveTo>
                <a:lnTo>
                  <a:pt x="2338400" y="808012"/>
                </a:lnTo>
                <a:lnTo>
                  <a:pt x="2338400" y="798487"/>
                </a:lnTo>
                <a:lnTo>
                  <a:pt x="2366975" y="798487"/>
                </a:lnTo>
                <a:lnTo>
                  <a:pt x="2366975" y="808012"/>
                </a:lnTo>
                <a:close/>
              </a:path>
              <a:path w="6107430" h="808355">
                <a:moveTo>
                  <a:pt x="2328875" y="808012"/>
                </a:moveTo>
                <a:lnTo>
                  <a:pt x="2300300" y="808012"/>
                </a:lnTo>
                <a:lnTo>
                  <a:pt x="2300300" y="798487"/>
                </a:lnTo>
                <a:lnTo>
                  <a:pt x="2328875" y="798487"/>
                </a:lnTo>
                <a:lnTo>
                  <a:pt x="2328875" y="808012"/>
                </a:lnTo>
                <a:close/>
              </a:path>
              <a:path w="6107430" h="808355">
                <a:moveTo>
                  <a:pt x="2290775" y="808012"/>
                </a:moveTo>
                <a:lnTo>
                  <a:pt x="2262200" y="808012"/>
                </a:lnTo>
                <a:lnTo>
                  <a:pt x="2262200" y="798487"/>
                </a:lnTo>
                <a:lnTo>
                  <a:pt x="2290775" y="798487"/>
                </a:lnTo>
                <a:lnTo>
                  <a:pt x="2290775" y="808012"/>
                </a:lnTo>
                <a:close/>
              </a:path>
              <a:path w="6107430" h="808355">
                <a:moveTo>
                  <a:pt x="2252675" y="808012"/>
                </a:moveTo>
                <a:lnTo>
                  <a:pt x="2224100" y="808012"/>
                </a:lnTo>
                <a:lnTo>
                  <a:pt x="2224100" y="798487"/>
                </a:lnTo>
                <a:lnTo>
                  <a:pt x="2252675" y="798487"/>
                </a:lnTo>
                <a:lnTo>
                  <a:pt x="2252675" y="808012"/>
                </a:lnTo>
                <a:close/>
              </a:path>
              <a:path w="6107430" h="808355">
                <a:moveTo>
                  <a:pt x="2214575" y="808012"/>
                </a:moveTo>
                <a:lnTo>
                  <a:pt x="2186000" y="808012"/>
                </a:lnTo>
                <a:lnTo>
                  <a:pt x="2186000" y="798487"/>
                </a:lnTo>
                <a:lnTo>
                  <a:pt x="2214575" y="798487"/>
                </a:lnTo>
                <a:lnTo>
                  <a:pt x="2214575" y="808012"/>
                </a:lnTo>
                <a:close/>
              </a:path>
              <a:path w="6107430" h="808355">
                <a:moveTo>
                  <a:pt x="2176475" y="808012"/>
                </a:moveTo>
                <a:lnTo>
                  <a:pt x="2147900" y="808012"/>
                </a:lnTo>
                <a:lnTo>
                  <a:pt x="2147900" y="798487"/>
                </a:lnTo>
                <a:lnTo>
                  <a:pt x="2176475" y="798487"/>
                </a:lnTo>
                <a:lnTo>
                  <a:pt x="2176475" y="808012"/>
                </a:lnTo>
                <a:close/>
              </a:path>
              <a:path w="6107430" h="808355">
                <a:moveTo>
                  <a:pt x="2138375" y="808012"/>
                </a:moveTo>
                <a:lnTo>
                  <a:pt x="2109800" y="808012"/>
                </a:lnTo>
                <a:lnTo>
                  <a:pt x="2109800" y="798487"/>
                </a:lnTo>
                <a:lnTo>
                  <a:pt x="2138375" y="798487"/>
                </a:lnTo>
                <a:lnTo>
                  <a:pt x="2138375" y="808012"/>
                </a:lnTo>
                <a:close/>
              </a:path>
              <a:path w="6107430" h="808355">
                <a:moveTo>
                  <a:pt x="2100275" y="808012"/>
                </a:moveTo>
                <a:lnTo>
                  <a:pt x="2071700" y="808012"/>
                </a:lnTo>
                <a:lnTo>
                  <a:pt x="2071700" y="798487"/>
                </a:lnTo>
                <a:lnTo>
                  <a:pt x="2100275" y="798487"/>
                </a:lnTo>
                <a:lnTo>
                  <a:pt x="2100275" y="808012"/>
                </a:lnTo>
                <a:close/>
              </a:path>
              <a:path w="6107430" h="808355">
                <a:moveTo>
                  <a:pt x="2062175" y="808012"/>
                </a:moveTo>
                <a:lnTo>
                  <a:pt x="2033600" y="808012"/>
                </a:lnTo>
                <a:lnTo>
                  <a:pt x="2033600" y="798487"/>
                </a:lnTo>
                <a:lnTo>
                  <a:pt x="2062175" y="798487"/>
                </a:lnTo>
                <a:lnTo>
                  <a:pt x="2062175" y="808012"/>
                </a:lnTo>
                <a:close/>
              </a:path>
              <a:path w="6107430" h="808355">
                <a:moveTo>
                  <a:pt x="2024075" y="808012"/>
                </a:moveTo>
                <a:lnTo>
                  <a:pt x="1995500" y="808012"/>
                </a:lnTo>
                <a:lnTo>
                  <a:pt x="1995500" y="798487"/>
                </a:lnTo>
                <a:lnTo>
                  <a:pt x="2024075" y="798487"/>
                </a:lnTo>
                <a:lnTo>
                  <a:pt x="2024075" y="808012"/>
                </a:lnTo>
                <a:close/>
              </a:path>
              <a:path w="6107430" h="808355">
                <a:moveTo>
                  <a:pt x="1985975" y="808012"/>
                </a:moveTo>
                <a:lnTo>
                  <a:pt x="1957400" y="808012"/>
                </a:lnTo>
                <a:lnTo>
                  <a:pt x="1957400" y="798487"/>
                </a:lnTo>
                <a:lnTo>
                  <a:pt x="1985975" y="798487"/>
                </a:lnTo>
                <a:lnTo>
                  <a:pt x="1985975" y="808012"/>
                </a:lnTo>
                <a:close/>
              </a:path>
              <a:path w="6107430" h="808355">
                <a:moveTo>
                  <a:pt x="1947875" y="808012"/>
                </a:moveTo>
                <a:lnTo>
                  <a:pt x="1919300" y="808012"/>
                </a:lnTo>
                <a:lnTo>
                  <a:pt x="1919300" y="798487"/>
                </a:lnTo>
                <a:lnTo>
                  <a:pt x="1947875" y="798487"/>
                </a:lnTo>
                <a:lnTo>
                  <a:pt x="1947875" y="808012"/>
                </a:lnTo>
                <a:close/>
              </a:path>
              <a:path w="6107430" h="808355">
                <a:moveTo>
                  <a:pt x="1909775" y="808012"/>
                </a:moveTo>
                <a:lnTo>
                  <a:pt x="1881200" y="808012"/>
                </a:lnTo>
                <a:lnTo>
                  <a:pt x="1881200" y="798487"/>
                </a:lnTo>
                <a:lnTo>
                  <a:pt x="1909775" y="798487"/>
                </a:lnTo>
                <a:lnTo>
                  <a:pt x="1909775" y="808012"/>
                </a:lnTo>
                <a:close/>
              </a:path>
              <a:path w="6107430" h="808355">
                <a:moveTo>
                  <a:pt x="1871675" y="808012"/>
                </a:moveTo>
                <a:lnTo>
                  <a:pt x="1843100" y="808012"/>
                </a:lnTo>
                <a:lnTo>
                  <a:pt x="1843100" y="798487"/>
                </a:lnTo>
                <a:lnTo>
                  <a:pt x="1871675" y="798487"/>
                </a:lnTo>
                <a:lnTo>
                  <a:pt x="1871675" y="808012"/>
                </a:lnTo>
                <a:close/>
              </a:path>
              <a:path w="6107430" h="808355">
                <a:moveTo>
                  <a:pt x="1833575" y="808012"/>
                </a:moveTo>
                <a:lnTo>
                  <a:pt x="1805000" y="808012"/>
                </a:lnTo>
                <a:lnTo>
                  <a:pt x="1805000" y="798487"/>
                </a:lnTo>
                <a:lnTo>
                  <a:pt x="1833575" y="798487"/>
                </a:lnTo>
                <a:lnTo>
                  <a:pt x="1833575" y="808012"/>
                </a:lnTo>
                <a:close/>
              </a:path>
              <a:path w="6107430" h="808355">
                <a:moveTo>
                  <a:pt x="1795475" y="808012"/>
                </a:moveTo>
                <a:lnTo>
                  <a:pt x="1766900" y="808012"/>
                </a:lnTo>
                <a:lnTo>
                  <a:pt x="1766900" y="798487"/>
                </a:lnTo>
                <a:lnTo>
                  <a:pt x="1795475" y="798487"/>
                </a:lnTo>
                <a:lnTo>
                  <a:pt x="1795475" y="808012"/>
                </a:lnTo>
                <a:close/>
              </a:path>
              <a:path w="6107430" h="808355">
                <a:moveTo>
                  <a:pt x="1757375" y="808012"/>
                </a:moveTo>
                <a:lnTo>
                  <a:pt x="1728800" y="808012"/>
                </a:lnTo>
                <a:lnTo>
                  <a:pt x="1728800" y="798487"/>
                </a:lnTo>
                <a:lnTo>
                  <a:pt x="1757375" y="798487"/>
                </a:lnTo>
                <a:lnTo>
                  <a:pt x="1757375" y="808012"/>
                </a:lnTo>
                <a:close/>
              </a:path>
              <a:path w="6107430" h="808355">
                <a:moveTo>
                  <a:pt x="1719275" y="808012"/>
                </a:moveTo>
                <a:lnTo>
                  <a:pt x="1690700" y="808012"/>
                </a:lnTo>
                <a:lnTo>
                  <a:pt x="1690700" y="798487"/>
                </a:lnTo>
                <a:lnTo>
                  <a:pt x="1719275" y="798487"/>
                </a:lnTo>
                <a:lnTo>
                  <a:pt x="1719275" y="808012"/>
                </a:lnTo>
                <a:close/>
              </a:path>
              <a:path w="6107430" h="808355">
                <a:moveTo>
                  <a:pt x="1681175" y="808012"/>
                </a:moveTo>
                <a:lnTo>
                  <a:pt x="1652600" y="808012"/>
                </a:lnTo>
                <a:lnTo>
                  <a:pt x="1652600" y="798487"/>
                </a:lnTo>
                <a:lnTo>
                  <a:pt x="1681175" y="798487"/>
                </a:lnTo>
                <a:lnTo>
                  <a:pt x="1681175" y="808012"/>
                </a:lnTo>
                <a:close/>
              </a:path>
              <a:path w="6107430" h="808355">
                <a:moveTo>
                  <a:pt x="1643075" y="808012"/>
                </a:moveTo>
                <a:lnTo>
                  <a:pt x="1614500" y="808012"/>
                </a:lnTo>
                <a:lnTo>
                  <a:pt x="1614500" y="798487"/>
                </a:lnTo>
                <a:lnTo>
                  <a:pt x="1643075" y="798487"/>
                </a:lnTo>
                <a:lnTo>
                  <a:pt x="1643075" y="808012"/>
                </a:lnTo>
                <a:close/>
              </a:path>
              <a:path w="6107430" h="808355">
                <a:moveTo>
                  <a:pt x="1604975" y="808012"/>
                </a:moveTo>
                <a:lnTo>
                  <a:pt x="1576400" y="808012"/>
                </a:lnTo>
                <a:lnTo>
                  <a:pt x="1576400" y="798487"/>
                </a:lnTo>
                <a:lnTo>
                  <a:pt x="1604975" y="798487"/>
                </a:lnTo>
                <a:lnTo>
                  <a:pt x="1604975" y="808012"/>
                </a:lnTo>
                <a:close/>
              </a:path>
              <a:path w="6107430" h="808355">
                <a:moveTo>
                  <a:pt x="1566875" y="808012"/>
                </a:moveTo>
                <a:lnTo>
                  <a:pt x="1538300" y="808012"/>
                </a:lnTo>
                <a:lnTo>
                  <a:pt x="1538300" y="798487"/>
                </a:lnTo>
                <a:lnTo>
                  <a:pt x="1566875" y="798487"/>
                </a:lnTo>
                <a:lnTo>
                  <a:pt x="1566875" y="808012"/>
                </a:lnTo>
                <a:close/>
              </a:path>
              <a:path w="6107430" h="808355">
                <a:moveTo>
                  <a:pt x="1528775" y="808012"/>
                </a:moveTo>
                <a:lnTo>
                  <a:pt x="1500200" y="808012"/>
                </a:lnTo>
                <a:lnTo>
                  <a:pt x="1500200" y="798487"/>
                </a:lnTo>
                <a:lnTo>
                  <a:pt x="1528775" y="798487"/>
                </a:lnTo>
                <a:lnTo>
                  <a:pt x="1528775" y="808012"/>
                </a:lnTo>
                <a:close/>
              </a:path>
              <a:path w="6107430" h="808355">
                <a:moveTo>
                  <a:pt x="1490675" y="808012"/>
                </a:moveTo>
                <a:lnTo>
                  <a:pt x="1462100" y="808012"/>
                </a:lnTo>
                <a:lnTo>
                  <a:pt x="1462100" y="798487"/>
                </a:lnTo>
                <a:lnTo>
                  <a:pt x="1490675" y="798487"/>
                </a:lnTo>
                <a:lnTo>
                  <a:pt x="1490675" y="808012"/>
                </a:lnTo>
                <a:close/>
              </a:path>
              <a:path w="6107430" h="808355">
                <a:moveTo>
                  <a:pt x="1452575" y="808012"/>
                </a:moveTo>
                <a:lnTo>
                  <a:pt x="1424000" y="808012"/>
                </a:lnTo>
                <a:lnTo>
                  <a:pt x="1424000" y="798487"/>
                </a:lnTo>
                <a:lnTo>
                  <a:pt x="1452575" y="798487"/>
                </a:lnTo>
                <a:lnTo>
                  <a:pt x="1452575" y="808012"/>
                </a:lnTo>
                <a:close/>
              </a:path>
              <a:path w="6107430" h="808355">
                <a:moveTo>
                  <a:pt x="1414475" y="808012"/>
                </a:moveTo>
                <a:lnTo>
                  <a:pt x="1385900" y="808012"/>
                </a:lnTo>
                <a:lnTo>
                  <a:pt x="1385900" y="798487"/>
                </a:lnTo>
                <a:lnTo>
                  <a:pt x="1414475" y="798487"/>
                </a:lnTo>
                <a:lnTo>
                  <a:pt x="1414475" y="808012"/>
                </a:lnTo>
                <a:close/>
              </a:path>
              <a:path w="6107430" h="808355">
                <a:moveTo>
                  <a:pt x="1376375" y="808012"/>
                </a:moveTo>
                <a:lnTo>
                  <a:pt x="1347800" y="808012"/>
                </a:lnTo>
                <a:lnTo>
                  <a:pt x="1347800" y="798487"/>
                </a:lnTo>
                <a:lnTo>
                  <a:pt x="1376375" y="798487"/>
                </a:lnTo>
                <a:lnTo>
                  <a:pt x="1376375" y="808012"/>
                </a:lnTo>
                <a:close/>
              </a:path>
              <a:path w="6107430" h="808355">
                <a:moveTo>
                  <a:pt x="1338275" y="808012"/>
                </a:moveTo>
                <a:lnTo>
                  <a:pt x="1309700" y="808012"/>
                </a:lnTo>
                <a:lnTo>
                  <a:pt x="1309700" y="798487"/>
                </a:lnTo>
                <a:lnTo>
                  <a:pt x="1338275" y="798487"/>
                </a:lnTo>
                <a:lnTo>
                  <a:pt x="1338275" y="808012"/>
                </a:lnTo>
                <a:close/>
              </a:path>
              <a:path w="6107430" h="808355">
                <a:moveTo>
                  <a:pt x="1300175" y="808012"/>
                </a:moveTo>
                <a:lnTo>
                  <a:pt x="1271600" y="808012"/>
                </a:lnTo>
                <a:lnTo>
                  <a:pt x="1271600" y="798487"/>
                </a:lnTo>
                <a:lnTo>
                  <a:pt x="1300175" y="798487"/>
                </a:lnTo>
                <a:lnTo>
                  <a:pt x="1300175" y="808012"/>
                </a:lnTo>
                <a:close/>
              </a:path>
              <a:path w="6107430" h="808355">
                <a:moveTo>
                  <a:pt x="1262075" y="808012"/>
                </a:moveTo>
                <a:lnTo>
                  <a:pt x="1233500" y="808012"/>
                </a:lnTo>
                <a:lnTo>
                  <a:pt x="1233500" y="798487"/>
                </a:lnTo>
                <a:lnTo>
                  <a:pt x="1262075" y="798487"/>
                </a:lnTo>
                <a:lnTo>
                  <a:pt x="1262075" y="808012"/>
                </a:lnTo>
                <a:close/>
              </a:path>
              <a:path w="6107430" h="808355">
                <a:moveTo>
                  <a:pt x="1223975" y="808012"/>
                </a:moveTo>
                <a:lnTo>
                  <a:pt x="1195400" y="808012"/>
                </a:lnTo>
                <a:lnTo>
                  <a:pt x="1195400" y="798487"/>
                </a:lnTo>
                <a:lnTo>
                  <a:pt x="1223975" y="798487"/>
                </a:lnTo>
                <a:lnTo>
                  <a:pt x="1223975" y="808012"/>
                </a:lnTo>
                <a:close/>
              </a:path>
              <a:path w="6107430" h="808355">
                <a:moveTo>
                  <a:pt x="1185875" y="808012"/>
                </a:moveTo>
                <a:lnTo>
                  <a:pt x="1157300" y="808012"/>
                </a:lnTo>
                <a:lnTo>
                  <a:pt x="1157300" y="798487"/>
                </a:lnTo>
                <a:lnTo>
                  <a:pt x="1185875" y="798487"/>
                </a:lnTo>
                <a:lnTo>
                  <a:pt x="1185875" y="808012"/>
                </a:lnTo>
                <a:close/>
              </a:path>
              <a:path w="6107430" h="808355">
                <a:moveTo>
                  <a:pt x="1147775" y="808012"/>
                </a:moveTo>
                <a:lnTo>
                  <a:pt x="1119200" y="808012"/>
                </a:lnTo>
                <a:lnTo>
                  <a:pt x="1119200" y="798487"/>
                </a:lnTo>
                <a:lnTo>
                  <a:pt x="1147775" y="798487"/>
                </a:lnTo>
                <a:lnTo>
                  <a:pt x="1147775" y="808012"/>
                </a:lnTo>
                <a:close/>
              </a:path>
              <a:path w="6107430" h="808355">
                <a:moveTo>
                  <a:pt x="1109675" y="808012"/>
                </a:moveTo>
                <a:lnTo>
                  <a:pt x="1081100" y="808012"/>
                </a:lnTo>
                <a:lnTo>
                  <a:pt x="1081100" y="798487"/>
                </a:lnTo>
                <a:lnTo>
                  <a:pt x="1109675" y="798487"/>
                </a:lnTo>
                <a:lnTo>
                  <a:pt x="1109675" y="808012"/>
                </a:lnTo>
                <a:close/>
              </a:path>
              <a:path w="6107430" h="808355">
                <a:moveTo>
                  <a:pt x="1071575" y="808012"/>
                </a:moveTo>
                <a:lnTo>
                  <a:pt x="1043000" y="808012"/>
                </a:lnTo>
                <a:lnTo>
                  <a:pt x="1043000" y="798487"/>
                </a:lnTo>
                <a:lnTo>
                  <a:pt x="1071575" y="798487"/>
                </a:lnTo>
                <a:lnTo>
                  <a:pt x="1071575" y="808012"/>
                </a:lnTo>
                <a:close/>
              </a:path>
              <a:path w="6107430" h="808355">
                <a:moveTo>
                  <a:pt x="1033475" y="808012"/>
                </a:moveTo>
                <a:lnTo>
                  <a:pt x="1004900" y="808012"/>
                </a:lnTo>
                <a:lnTo>
                  <a:pt x="1004900" y="798487"/>
                </a:lnTo>
                <a:lnTo>
                  <a:pt x="1033475" y="798487"/>
                </a:lnTo>
                <a:lnTo>
                  <a:pt x="1033475" y="808012"/>
                </a:lnTo>
                <a:close/>
              </a:path>
              <a:path w="6107430" h="808355">
                <a:moveTo>
                  <a:pt x="995375" y="808012"/>
                </a:moveTo>
                <a:lnTo>
                  <a:pt x="966800" y="808012"/>
                </a:lnTo>
                <a:lnTo>
                  <a:pt x="966800" y="798487"/>
                </a:lnTo>
                <a:lnTo>
                  <a:pt x="995375" y="798487"/>
                </a:lnTo>
                <a:lnTo>
                  <a:pt x="995375" y="808012"/>
                </a:lnTo>
                <a:close/>
              </a:path>
              <a:path w="6107430" h="808355">
                <a:moveTo>
                  <a:pt x="957275" y="808012"/>
                </a:moveTo>
                <a:lnTo>
                  <a:pt x="928700" y="808012"/>
                </a:lnTo>
                <a:lnTo>
                  <a:pt x="928700" y="798487"/>
                </a:lnTo>
                <a:lnTo>
                  <a:pt x="957275" y="798487"/>
                </a:lnTo>
                <a:lnTo>
                  <a:pt x="957275" y="808012"/>
                </a:lnTo>
                <a:close/>
              </a:path>
              <a:path w="6107430" h="808355">
                <a:moveTo>
                  <a:pt x="919175" y="808012"/>
                </a:moveTo>
                <a:lnTo>
                  <a:pt x="890600" y="808012"/>
                </a:lnTo>
                <a:lnTo>
                  <a:pt x="890600" y="798487"/>
                </a:lnTo>
                <a:lnTo>
                  <a:pt x="919175" y="798487"/>
                </a:lnTo>
                <a:lnTo>
                  <a:pt x="919175" y="808012"/>
                </a:lnTo>
                <a:close/>
              </a:path>
              <a:path w="6107430" h="808355">
                <a:moveTo>
                  <a:pt x="881075" y="808012"/>
                </a:moveTo>
                <a:lnTo>
                  <a:pt x="852500" y="808012"/>
                </a:lnTo>
                <a:lnTo>
                  <a:pt x="852500" y="798487"/>
                </a:lnTo>
                <a:lnTo>
                  <a:pt x="881075" y="798487"/>
                </a:lnTo>
                <a:lnTo>
                  <a:pt x="881075" y="808012"/>
                </a:lnTo>
                <a:close/>
              </a:path>
              <a:path w="6107430" h="808355">
                <a:moveTo>
                  <a:pt x="842975" y="808012"/>
                </a:moveTo>
                <a:lnTo>
                  <a:pt x="814400" y="808012"/>
                </a:lnTo>
                <a:lnTo>
                  <a:pt x="814400" y="798487"/>
                </a:lnTo>
                <a:lnTo>
                  <a:pt x="842975" y="798487"/>
                </a:lnTo>
                <a:lnTo>
                  <a:pt x="842975" y="808012"/>
                </a:lnTo>
                <a:close/>
              </a:path>
              <a:path w="6107430" h="808355">
                <a:moveTo>
                  <a:pt x="804875" y="808012"/>
                </a:moveTo>
                <a:lnTo>
                  <a:pt x="776300" y="808012"/>
                </a:lnTo>
                <a:lnTo>
                  <a:pt x="776300" y="798487"/>
                </a:lnTo>
                <a:lnTo>
                  <a:pt x="804875" y="798487"/>
                </a:lnTo>
                <a:lnTo>
                  <a:pt x="804875" y="808012"/>
                </a:lnTo>
                <a:close/>
              </a:path>
              <a:path w="6107430" h="808355">
                <a:moveTo>
                  <a:pt x="766775" y="808012"/>
                </a:moveTo>
                <a:lnTo>
                  <a:pt x="738200" y="808012"/>
                </a:lnTo>
                <a:lnTo>
                  <a:pt x="738200" y="798487"/>
                </a:lnTo>
                <a:lnTo>
                  <a:pt x="766775" y="798487"/>
                </a:lnTo>
                <a:lnTo>
                  <a:pt x="766775" y="808012"/>
                </a:lnTo>
                <a:close/>
              </a:path>
              <a:path w="6107430" h="808355">
                <a:moveTo>
                  <a:pt x="728675" y="808012"/>
                </a:moveTo>
                <a:lnTo>
                  <a:pt x="700100" y="808012"/>
                </a:lnTo>
                <a:lnTo>
                  <a:pt x="700100" y="798487"/>
                </a:lnTo>
                <a:lnTo>
                  <a:pt x="728675" y="798487"/>
                </a:lnTo>
                <a:lnTo>
                  <a:pt x="728675" y="808012"/>
                </a:lnTo>
                <a:close/>
              </a:path>
              <a:path w="6107430" h="808355">
                <a:moveTo>
                  <a:pt x="690575" y="808012"/>
                </a:moveTo>
                <a:lnTo>
                  <a:pt x="662000" y="808012"/>
                </a:lnTo>
                <a:lnTo>
                  <a:pt x="662000" y="798487"/>
                </a:lnTo>
                <a:lnTo>
                  <a:pt x="690575" y="798487"/>
                </a:lnTo>
                <a:lnTo>
                  <a:pt x="690575" y="808012"/>
                </a:lnTo>
                <a:close/>
              </a:path>
              <a:path w="6107430" h="808355">
                <a:moveTo>
                  <a:pt x="652475" y="808012"/>
                </a:moveTo>
                <a:lnTo>
                  <a:pt x="623900" y="808012"/>
                </a:lnTo>
                <a:lnTo>
                  <a:pt x="623900" y="798487"/>
                </a:lnTo>
                <a:lnTo>
                  <a:pt x="652475" y="798487"/>
                </a:lnTo>
                <a:lnTo>
                  <a:pt x="652475" y="808012"/>
                </a:lnTo>
                <a:close/>
              </a:path>
              <a:path w="6107430" h="808355">
                <a:moveTo>
                  <a:pt x="614375" y="808012"/>
                </a:moveTo>
                <a:lnTo>
                  <a:pt x="585800" y="808012"/>
                </a:lnTo>
                <a:lnTo>
                  <a:pt x="585800" y="798487"/>
                </a:lnTo>
                <a:lnTo>
                  <a:pt x="614375" y="798487"/>
                </a:lnTo>
                <a:lnTo>
                  <a:pt x="614375" y="808012"/>
                </a:lnTo>
                <a:close/>
              </a:path>
              <a:path w="6107430" h="808355">
                <a:moveTo>
                  <a:pt x="576275" y="808012"/>
                </a:moveTo>
                <a:lnTo>
                  <a:pt x="547700" y="808012"/>
                </a:lnTo>
                <a:lnTo>
                  <a:pt x="547700" y="798487"/>
                </a:lnTo>
                <a:lnTo>
                  <a:pt x="576275" y="798487"/>
                </a:lnTo>
                <a:lnTo>
                  <a:pt x="576275" y="808012"/>
                </a:lnTo>
                <a:close/>
              </a:path>
              <a:path w="6107430" h="808355">
                <a:moveTo>
                  <a:pt x="538175" y="808012"/>
                </a:moveTo>
                <a:lnTo>
                  <a:pt x="509600" y="808012"/>
                </a:lnTo>
                <a:lnTo>
                  <a:pt x="509600" y="798487"/>
                </a:lnTo>
                <a:lnTo>
                  <a:pt x="538175" y="798487"/>
                </a:lnTo>
                <a:lnTo>
                  <a:pt x="538175" y="808012"/>
                </a:lnTo>
                <a:close/>
              </a:path>
              <a:path w="6107430" h="808355">
                <a:moveTo>
                  <a:pt x="500075" y="808012"/>
                </a:moveTo>
                <a:lnTo>
                  <a:pt x="471500" y="808012"/>
                </a:lnTo>
                <a:lnTo>
                  <a:pt x="471500" y="798487"/>
                </a:lnTo>
                <a:lnTo>
                  <a:pt x="500075" y="798487"/>
                </a:lnTo>
                <a:lnTo>
                  <a:pt x="500075" y="808012"/>
                </a:lnTo>
                <a:close/>
              </a:path>
              <a:path w="6107430" h="808355">
                <a:moveTo>
                  <a:pt x="461975" y="808012"/>
                </a:moveTo>
                <a:lnTo>
                  <a:pt x="433400" y="808012"/>
                </a:lnTo>
                <a:lnTo>
                  <a:pt x="433400" y="798487"/>
                </a:lnTo>
                <a:lnTo>
                  <a:pt x="461975" y="798487"/>
                </a:lnTo>
                <a:lnTo>
                  <a:pt x="461975" y="808012"/>
                </a:lnTo>
                <a:close/>
              </a:path>
              <a:path w="6107430" h="808355">
                <a:moveTo>
                  <a:pt x="423875" y="808012"/>
                </a:moveTo>
                <a:lnTo>
                  <a:pt x="395300" y="808012"/>
                </a:lnTo>
                <a:lnTo>
                  <a:pt x="395300" y="798487"/>
                </a:lnTo>
                <a:lnTo>
                  <a:pt x="423875" y="798487"/>
                </a:lnTo>
                <a:lnTo>
                  <a:pt x="423875" y="808012"/>
                </a:lnTo>
                <a:close/>
              </a:path>
              <a:path w="6107430" h="808355">
                <a:moveTo>
                  <a:pt x="385775" y="808012"/>
                </a:moveTo>
                <a:lnTo>
                  <a:pt x="357200" y="808012"/>
                </a:lnTo>
                <a:lnTo>
                  <a:pt x="357200" y="798487"/>
                </a:lnTo>
                <a:lnTo>
                  <a:pt x="385775" y="798487"/>
                </a:lnTo>
                <a:lnTo>
                  <a:pt x="385775" y="808012"/>
                </a:lnTo>
                <a:close/>
              </a:path>
              <a:path w="6107430" h="808355">
                <a:moveTo>
                  <a:pt x="347675" y="808012"/>
                </a:moveTo>
                <a:lnTo>
                  <a:pt x="319100" y="808012"/>
                </a:lnTo>
                <a:lnTo>
                  <a:pt x="319100" y="798487"/>
                </a:lnTo>
                <a:lnTo>
                  <a:pt x="347675" y="798487"/>
                </a:lnTo>
                <a:lnTo>
                  <a:pt x="347675" y="808012"/>
                </a:lnTo>
                <a:close/>
              </a:path>
              <a:path w="6107430" h="808355">
                <a:moveTo>
                  <a:pt x="309575" y="808012"/>
                </a:moveTo>
                <a:lnTo>
                  <a:pt x="281000" y="808012"/>
                </a:lnTo>
                <a:lnTo>
                  <a:pt x="281000" y="798487"/>
                </a:lnTo>
                <a:lnTo>
                  <a:pt x="309575" y="798487"/>
                </a:lnTo>
                <a:lnTo>
                  <a:pt x="309575" y="808012"/>
                </a:lnTo>
                <a:close/>
              </a:path>
              <a:path w="6107430" h="808355">
                <a:moveTo>
                  <a:pt x="271475" y="808012"/>
                </a:moveTo>
                <a:lnTo>
                  <a:pt x="242900" y="808012"/>
                </a:lnTo>
                <a:lnTo>
                  <a:pt x="242900" y="798487"/>
                </a:lnTo>
                <a:lnTo>
                  <a:pt x="271475" y="798487"/>
                </a:lnTo>
                <a:lnTo>
                  <a:pt x="271475" y="808012"/>
                </a:lnTo>
                <a:close/>
              </a:path>
              <a:path w="6107430" h="808355">
                <a:moveTo>
                  <a:pt x="233375" y="808012"/>
                </a:moveTo>
                <a:lnTo>
                  <a:pt x="204800" y="808012"/>
                </a:lnTo>
                <a:lnTo>
                  <a:pt x="204800" y="798487"/>
                </a:lnTo>
                <a:lnTo>
                  <a:pt x="233375" y="798487"/>
                </a:lnTo>
                <a:lnTo>
                  <a:pt x="233375" y="808012"/>
                </a:lnTo>
                <a:close/>
              </a:path>
              <a:path w="6107430" h="808355">
                <a:moveTo>
                  <a:pt x="195275" y="808012"/>
                </a:moveTo>
                <a:lnTo>
                  <a:pt x="166700" y="808012"/>
                </a:lnTo>
                <a:lnTo>
                  <a:pt x="166700" y="798487"/>
                </a:lnTo>
                <a:lnTo>
                  <a:pt x="195275" y="798487"/>
                </a:lnTo>
                <a:lnTo>
                  <a:pt x="195275" y="808012"/>
                </a:lnTo>
                <a:close/>
              </a:path>
              <a:path w="6107430" h="808355">
                <a:moveTo>
                  <a:pt x="157175" y="808012"/>
                </a:moveTo>
                <a:lnTo>
                  <a:pt x="128600" y="808012"/>
                </a:lnTo>
                <a:lnTo>
                  <a:pt x="128600" y="798487"/>
                </a:lnTo>
                <a:lnTo>
                  <a:pt x="157175" y="798487"/>
                </a:lnTo>
                <a:lnTo>
                  <a:pt x="157175" y="808012"/>
                </a:lnTo>
                <a:close/>
              </a:path>
              <a:path w="6107430" h="808355">
                <a:moveTo>
                  <a:pt x="119075" y="808012"/>
                </a:moveTo>
                <a:lnTo>
                  <a:pt x="90500" y="808012"/>
                </a:lnTo>
                <a:lnTo>
                  <a:pt x="90500" y="798487"/>
                </a:lnTo>
                <a:lnTo>
                  <a:pt x="119075" y="798487"/>
                </a:lnTo>
                <a:lnTo>
                  <a:pt x="119075" y="808012"/>
                </a:lnTo>
                <a:close/>
              </a:path>
              <a:path w="6107430" h="808355">
                <a:moveTo>
                  <a:pt x="80975" y="808012"/>
                </a:moveTo>
                <a:lnTo>
                  <a:pt x="52400" y="808012"/>
                </a:lnTo>
                <a:lnTo>
                  <a:pt x="52400" y="798487"/>
                </a:lnTo>
                <a:lnTo>
                  <a:pt x="80975" y="798487"/>
                </a:lnTo>
                <a:lnTo>
                  <a:pt x="80975" y="808012"/>
                </a:lnTo>
                <a:close/>
              </a:path>
              <a:path w="6107430" h="808355">
                <a:moveTo>
                  <a:pt x="42875" y="808012"/>
                </a:moveTo>
                <a:lnTo>
                  <a:pt x="14300" y="808012"/>
                </a:lnTo>
                <a:lnTo>
                  <a:pt x="14300" y="798487"/>
                </a:lnTo>
                <a:lnTo>
                  <a:pt x="42875" y="798487"/>
                </a:lnTo>
                <a:lnTo>
                  <a:pt x="42875" y="808012"/>
                </a:lnTo>
                <a:close/>
              </a:path>
            </a:pathLst>
          </a:custGeom>
          <a:solidFill>
            <a:srgbClr val="585858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9" name="object 29"/>
          <p:cNvSpPr txBox="1"/>
          <p:nvPr/>
        </p:nvSpPr>
        <p:spPr>
          <a:xfrm>
            <a:off x="2562504" y="1507845"/>
            <a:ext cx="5937885" cy="756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50000"/>
              </a:lnSpc>
              <a:spcBef>
                <a:spcPts val="100"/>
              </a:spcBef>
            </a:pPr>
            <a:r>
              <a:rPr sz="1600" b="1" dirty="0">
                <a:solidFill>
                  <a:srgbClr val="40404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        </a:t>
            </a:r>
            <a:r>
              <a:rPr sz="1600" b="1" spc="55" dirty="0">
                <a:solidFill>
                  <a:srgbClr val="40404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本次《安全生产法》修正案共</a:t>
            </a:r>
            <a:r>
              <a:rPr sz="1600" b="1" spc="-210" dirty="0">
                <a:solidFill>
                  <a:srgbClr val="40404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 42</a:t>
            </a:r>
            <a:r>
              <a:rPr sz="1600" b="1" spc="55" dirty="0">
                <a:solidFill>
                  <a:srgbClr val="40404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 </a:t>
            </a:r>
            <a:r>
              <a:rPr sz="1600" b="1" spc="60" dirty="0">
                <a:solidFill>
                  <a:srgbClr val="40404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条，总揽此次的修</a:t>
            </a:r>
            <a:r>
              <a:rPr sz="1600" b="1" spc="-15" dirty="0">
                <a:solidFill>
                  <a:srgbClr val="40404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正 </a:t>
            </a:r>
            <a:r>
              <a:rPr sz="1600" b="1" dirty="0">
                <a:solidFill>
                  <a:srgbClr val="40404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内容，有</a:t>
            </a:r>
            <a:r>
              <a:rPr sz="1600" b="1" spc="-5" dirty="0">
                <a:solidFill>
                  <a:srgbClr val="40404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 </a:t>
            </a:r>
            <a:r>
              <a:rPr sz="1600" b="1" dirty="0">
                <a:solidFill>
                  <a:srgbClr val="40404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5 个方面的鲜明特点 </a:t>
            </a:r>
            <a:r>
              <a:rPr sz="1600" b="1" spc="-5" dirty="0">
                <a:solidFill>
                  <a:srgbClr val="40404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： </a:t>
            </a:r>
            <a:endParaRPr sz="1600">
              <a:latin typeface="宋体" panose="02010600030101010101" pitchFamily="2" charset="-122"/>
              <a:cs typeface="宋体" panose="02010600030101010101" pitchFamily="2" charset="-122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2959303" y="2602560"/>
            <a:ext cx="5625465" cy="22199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98450" marR="63500" indent="-285750" algn="just">
              <a:lnSpc>
                <a:spcPct val="150000"/>
              </a:lnSpc>
              <a:spcBef>
                <a:spcPts val="100"/>
              </a:spcBef>
              <a:buClr>
                <a:srgbClr val="C00000"/>
              </a:buClr>
              <a:buFont typeface="Wingdings" panose="05000000000000000000"/>
              <a:buChar char=""/>
              <a:tabLst>
                <a:tab pos="298450" algn="l"/>
              </a:tabLst>
            </a:pPr>
            <a:r>
              <a:rPr sz="1600" b="1" spc="45" dirty="0">
                <a:solidFill>
                  <a:srgbClr val="40404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此次《安全生产法》</a:t>
            </a:r>
            <a:r>
              <a:rPr sz="1600" b="1" spc="50" dirty="0">
                <a:solidFill>
                  <a:srgbClr val="40404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修正，将习近平总书记关于安全生</a:t>
            </a:r>
            <a:r>
              <a:rPr sz="1600" b="1" spc="-10" dirty="0">
                <a:solidFill>
                  <a:srgbClr val="40404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产 </a:t>
            </a:r>
            <a:r>
              <a:rPr sz="1600" b="1" dirty="0">
                <a:solidFill>
                  <a:srgbClr val="40404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工作一系列重要指示批示的精神转化为法律规定</a:t>
            </a:r>
            <a:r>
              <a:rPr sz="1600" b="1" spc="-15" dirty="0">
                <a:solidFill>
                  <a:srgbClr val="40404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；</a:t>
            </a:r>
            <a:endParaRPr sz="1600"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 marL="298450" marR="5080" indent="-285750" algn="just">
              <a:lnSpc>
                <a:spcPct val="150000"/>
              </a:lnSpc>
              <a:buClr>
                <a:srgbClr val="C00000"/>
              </a:buClr>
              <a:buFont typeface="Wingdings" panose="05000000000000000000"/>
              <a:buChar char=""/>
              <a:tabLst>
                <a:tab pos="298450" algn="l"/>
              </a:tabLst>
            </a:pPr>
            <a:r>
              <a:rPr sz="1600" b="1" spc="45" dirty="0">
                <a:solidFill>
                  <a:srgbClr val="40404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主要体现在总则第三</a:t>
            </a:r>
            <a:r>
              <a:rPr sz="1600" b="1" spc="50" dirty="0">
                <a:solidFill>
                  <a:srgbClr val="40404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条的修正中，增加了</a:t>
            </a:r>
            <a:r>
              <a:rPr sz="1600" b="1" spc="50" dirty="0">
                <a:solidFill>
                  <a:srgbClr val="C0000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安全生产工作</a:t>
            </a:r>
            <a:r>
              <a:rPr sz="1600" b="1" spc="-15" dirty="0">
                <a:solidFill>
                  <a:srgbClr val="C0000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坚 </a:t>
            </a:r>
            <a:r>
              <a:rPr sz="1600" b="1" spc="45" dirty="0">
                <a:solidFill>
                  <a:srgbClr val="C0000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持人民至上、生命至</a:t>
            </a:r>
            <a:r>
              <a:rPr sz="1600" b="1" spc="50" dirty="0">
                <a:solidFill>
                  <a:srgbClr val="C0000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上</a:t>
            </a:r>
            <a:r>
              <a:rPr sz="1600" b="1" spc="50" dirty="0">
                <a:solidFill>
                  <a:srgbClr val="40404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，</a:t>
            </a:r>
            <a:r>
              <a:rPr sz="1600" b="1" spc="50" dirty="0">
                <a:solidFill>
                  <a:srgbClr val="C0000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把保护人民生命安全摆在首位</a:t>
            </a:r>
            <a:r>
              <a:rPr sz="1600" b="1" spc="-15" dirty="0">
                <a:solidFill>
                  <a:srgbClr val="40404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，  </a:t>
            </a:r>
            <a:r>
              <a:rPr sz="1600" b="1" spc="45" dirty="0">
                <a:solidFill>
                  <a:srgbClr val="40404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树牢安全发展理念，</a:t>
            </a:r>
            <a:r>
              <a:rPr sz="1600" b="1" spc="50" dirty="0">
                <a:solidFill>
                  <a:srgbClr val="40404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从源头上防范化解重大安全风险等</a:t>
            </a:r>
            <a:r>
              <a:rPr sz="1600" b="1" spc="-15" dirty="0">
                <a:solidFill>
                  <a:srgbClr val="40404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规 </a:t>
            </a:r>
            <a:r>
              <a:rPr sz="1600" b="1" dirty="0">
                <a:solidFill>
                  <a:srgbClr val="40404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定，为统筹发展和安全两件大事提供了坚强的法治保障。</a:t>
            </a:r>
            <a:r>
              <a:rPr sz="1600" b="1" spc="-15" dirty="0">
                <a:solidFill>
                  <a:srgbClr val="40404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 </a:t>
            </a:r>
            <a:endParaRPr sz="1600">
              <a:latin typeface="宋体" panose="02010600030101010101" pitchFamily="2" charset="-122"/>
              <a:cs typeface="宋体" panose="02010600030101010101" pitchFamily="2" charset="-122"/>
            </a:endParaRPr>
          </a:p>
        </p:txBody>
      </p:sp>
      <p:sp>
        <p:nvSpPr>
          <p:cNvPr id="31" name="object 31"/>
          <p:cNvSpPr/>
          <p:nvPr/>
        </p:nvSpPr>
        <p:spPr>
          <a:xfrm>
            <a:off x="1077836" y="1516494"/>
            <a:ext cx="925677" cy="1085913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/>
          <p:cNvSpPr txBox="1"/>
          <p:nvPr/>
        </p:nvSpPr>
        <p:spPr>
          <a:xfrm>
            <a:off x="3341966" y="1843189"/>
            <a:ext cx="2261235" cy="69723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4400" b="1" dirty="0">
                <a:solidFill>
                  <a:srgbClr val="0070C0"/>
                </a:solidFill>
                <a:latin typeface="微软雅黑" panose="020B0503020204020204" charset="-122"/>
                <a:cs typeface="微软雅黑" panose="020B0503020204020204" charset="-122"/>
              </a:rPr>
              <a:t>感谢聆</a:t>
            </a:r>
            <a:r>
              <a:rPr sz="4400" b="1" spc="5" dirty="0">
                <a:solidFill>
                  <a:srgbClr val="0070C0"/>
                </a:solidFill>
                <a:latin typeface="微软雅黑" panose="020B0503020204020204" charset="-122"/>
                <a:cs typeface="微软雅黑" panose="020B0503020204020204" charset="-122"/>
              </a:rPr>
              <a:t>听</a:t>
            </a:r>
            <a:endParaRPr sz="4400" dirty="0">
              <a:solidFill>
                <a:srgbClr val="0070C0"/>
              </a:solidFill>
              <a:latin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5" name="object 3"/>
          <p:cNvSpPr txBox="1"/>
          <p:nvPr/>
        </p:nvSpPr>
        <p:spPr>
          <a:xfrm>
            <a:off x="3669715" y="2911360"/>
            <a:ext cx="1628139" cy="45148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tabLst>
                <a:tab pos="1077595" algn="l"/>
              </a:tabLst>
            </a:pPr>
            <a:r>
              <a:rPr sz="2800" b="1" spc="-5" dirty="0">
                <a:solidFill>
                  <a:srgbClr val="0070C0"/>
                </a:solidFill>
                <a:latin typeface="Calibri" panose="020F0502020204030204"/>
                <a:cs typeface="Calibri" panose="020F0502020204030204"/>
              </a:rPr>
              <a:t>T</a:t>
            </a:r>
            <a:r>
              <a:rPr sz="2800" b="1" dirty="0">
                <a:solidFill>
                  <a:srgbClr val="0070C0"/>
                </a:solidFill>
                <a:latin typeface="Calibri" panose="020F0502020204030204"/>
                <a:cs typeface="Calibri" panose="020F0502020204030204"/>
              </a:rPr>
              <a:t>h</a:t>
            </a:r>
            <a:r>
              <a:rPr sz="2800" b="1" spc="-5" dirty="0">
                <a:solidFill>
                  <a:srgbClr val="0070C0"/>
                </a:solidFill>
                <a:latin typeface="Calibri" panose="020F0502020204030204"/>
                <a:cs typeface="Calibri" panose="020F0502020204030204"/>
              </a:rPr>
              <a:t>a</a:t>
            </a:r>
            <a:r>
              <a:rPr sz="2800" b="1" dirty="0">
                <a:solidFill>
                  <a:srgbClr val="0070C0"/>
                </a:solidFill>
                <a:latin typeface="Calibri" panose="020F0502020204030204"/>
                <a:cs typeface="Calibri" panose="020F0502020204030204"/>
              </a:rPr>
              <a:t>n</a:t>
            </a:r>
            <a:r>
              <a:rPr sz="2800" b="1" spc="-5" dirty="0">
                <a:solidFill>
                  <a:srgbClr val="0070C0"/>
                </a:solidFill>
                <a:latin typeface="Calibri" panose="020F0502020204030204"/>
                <a:cs typeface="Calibri" panose="020F0502020204030204"/>
              </a:rPr>
              <a:t>k</a:t>
            </a:r>
            <a:r>
              <a:rPr sz="2800" b="1" dirty="0">
                <a:solidFill>
                  <a:srgbClr val="0070C0"/>
                </a:solidFill>
                <a:latin typeface="Calibri" panose="020F0502020204030204"/>
                <a:cs typeface="Calibri" panose="020F0502020204030204"/>
              </a:rPr>
              <a:t>	</a:t>
            </a:r>
            <a:r>
              <a:rPr sz="2800" b="1" spc="-235" dirty="0">
                <a:solidFill>
                  <a:srgbClr val="0070C0"/>
                </a:solidFill>
                <a:latin typeface="Calibri" panose="020F0502020204030204"/>
                <a:cs typeface="Calibri" panose="020F0502020204030204"/>
              </a:rPr>
              <a:t>Y</a:t>
            </a:r>
            <a:r>
              <a:rPr sz="2800" b="1" spc="-5" dirty="0">
                <a:solidFill>
                  <a:srgbClr val="0070C0"/>
                </a:solidFill>
                <a:latin typeface="Calibri" panose="020F0502020204030204"/>
                <a:cs typeface="Calibri" panose="020F0502020204030204"/>
              </a:rPr>
              <a:t>ou</a:t>
            </a:r>
            <a:endParaRPr sz="2800" dirty="0">
              <a:solidFill>
                <a:srgbClr val="0070C0"/>
              </a:solidFill>
              <a:latin typeface="Calibri" panose="020F0502020204030204"/>
              <a:cs typeface="Calibri" panose="020F0502020204030204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4643628" y="987577"/>
            <a:ext cx="4042410" cy="0"/>
          </a:xfrm>
          <a:custGeom>
            <a:avLst/>
            <a:gdLst/>
            <a:ahLst/>
            <a:cxnLst/>
            <a:rect l="l" t="t" r="r" b="b"/>
            <a:pathLst>
              <a:path w="4042409">
                <a:moveTo>
                  <a:pt x="0" y="0"/>
                </a:moveTo>
                <a:lnTo>
                  <a:pt x="4042194" y="0"/>
                </a:lnTo>
              </a:path>
            </a:pathLst>
          </a:custGeom>
          <a:ln w="9525">
            <a:solidFill>
              <a:srgbClr val="BEBEBE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2272372" y="2508694"/>
            <a:ext cx="479653" cy="477875"/>
          </a:xfrm>
          <a:prstGeom prst="rect">
            <a:avLst/>
          </a:prstGeom>
          <a:blipFill>
            <a:blip r:embed="rId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2343911" y="2598966"/>
            <a:ext cx="291465" cy="282575"/>
          </a:xfrm>
          <a:custGeom>
            <a:avLst/>
            <a:gdLst/>
            <a:ahLst/>
            <a:cxnLst/>
            <a:rect l="l" t="t" r="r" b="b"/>
            <a:pathLst>
              <a:path w="291464" h="282575">
                <a:moveTo>
                  <a:pt x="145834" y="282003"/>
                </a:moveTo>
                <a:lnTo>
                  <a:pt x="99955" y="274814"/>
                </a:lnTo>
                <a:lnTo>
                  <a:pt x="60068" y="254797"/>
                </a:lnTo>
                <a:lnTo>
                  <a:pt x="28557" y="224314"/>
                </a:lnTo>
                <a:lnTo>
                  <a:pt x="7745" y="185662"/>
                </a:lnTo>
                <a:lnTo>
                  <a:pt x="0" y="141185"/>
                </a:lnTo>
                <a:lnTo>
                  <a:pt x="7745" y="96524"/>
                </a:lnTo>
                <a:lnTo>
                  <a:pt x="28557" y="57763"/>
                </a:lnTo>
                <a:lnTo>
                  <a:pt x="60104" y="27201"/>
                </a:lnTo>
                <a:lnTo>
                  <a:pt x="99967" y="7187"/>
                </a:lnTo>
                <a:lnTo>
                  <a:pt x="145834" y="0"/>
                </a:lnTo>
                <a:lnTo>
                  <a:pt x="191707" y="7188"/>
                </a:lnTo>
                <a:lnTo>
                  <a:pt x="231554" y="27214"/>
                </a:lnTo>
                <a:lnTo>
                  <a:pt x="262956" y="57722"/>
                </a:lnTo>
                <a:lnTo>
                  <a:pt x="283558" y="96427"/>
                </a:lnTo>
                <a:lnTo>
                  <a:pt x="290956" y="140995"/>
                </a:lnTo>
                <a:lnTo>
                  <a:pt x="283558" y="185564"/>
                </a:lnTo>
                <a:lnTo>
                  <a:pt x="262956" y="224272"/>
                </a:lnTo>
                <a:lnTo>
                  <a:pt x="231517" y="254809"/>
                </a:lnTo>
                <a:lnTo>
                  <a:pt x="191694" y="274816"/>
                </a:lnTo>
                <a:lnTo>
                  <a:pt x="145834" y="282003"/>
                </a:lnTo>
                <a:close/>
              </a:path>
            </a:pathLst>
          </a:custGeom>
          <a:solidFill>
            <a:srgbClr val="006FC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794004" y="1345691"/>
            <a:ext cx="1295400" cy="1229995"/>
          </a:xfrm>
          <a:custGeom>
            <a:avLst/>
            <a:gdLst/>
            <a:ahLst/>
            <a:cxnLst/>
            <a:rect l="l" t="t" r="r" b="b"/>
            <a:pathLst>
              <a:path w="1295400" h="1229995">
                <a:moveTo>
                  <a:pt x="647699" y="1229868"/>
                </a:moveTo>
                <a:lnTo>
                  <a:pt x="0" y="615696"/>
                </a:lnTo>
                <a:lnTo>
                  <a:pt x="647699" y="0"/>
                </a:lnTo>
                <a:lnTo>
                  <a:pt x="1295400" y="615696"/>
                </a:lnTo>
                <a:lnTo>
                  <a:pt x="647699" y="1229868"/>
                </a:lnTo>
                <a:close/>
              </a:path>
            </a:pathLst>
          </a:custGeom>
          <a:solidFill>
            <a:srgbClr val="006FC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 txBox="1"/>
          <p:nvPr/>
        </p:nvSpPr>
        <p:spPr>
          <a:xfrm>
            <a:off x="2399068" y="2589326"/>
            <a:ext cx="206375" cy="24002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b="1" spc="-5" dirty="0">
                <a:solidFill>
                  <a:srgbClr val="FFFFFF"/>
                </a:solidFill>
                <a:latin typeface="Calibri" panose="020F0502020204030204"/>
                <a:cs typeface="Calibri" panose="020F0502020204030204"/>
              </a:rPr>
              <a:t>0</a:t>
            </a:r>
            <a:r>
              <a:rPr sz="1400" b="1" dirty="0">
                <a:solidFill>
                  <a:srgbClr val="FFFFFF"/>
                </a:solidFill>
                <a:latin typeface="Calibri" panose="020F0502020204030204"/>
                <a:cs typeface="Calibri" panose="020F0502020204030204"/>
              </a:rPr>
              <a:t>1</a:t>
            </a:r>
            <a:endParaRPr sz="1400">
              <a:latin typeface="Calibri" panose="020F0502020204030204"/>
              <a:cs typeface="Calibri" panose="020F0502020204030204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323088" y="699516"/>
            <a:ext cx="4320540" cy="591820"/>
          </a:xfrm>
          <a:custGeom>
            <a:avLst/>
            <a:gdLst/>
            <a:ahLst/>
            <a:cxnLst/>
            <a:rect l="l" t="t" r="r" b="b"/>
            <a:pathLst>
              <a:path w="4320540" h="591819">
                <a:moveTo>
                  <a:pt x="0" y="0"/>
                </a:moveTo>
                <a:lnTo>
                  <a:pt x="4320540" y="0"/>
                </a:lnTo>
                <a:lnTo>
                  <a:pt x="4320540" y="591312"/>
                </a:lnTo>
                <a:lnTo>
                  <a:pt x="0" y="591312"/>
                </a:lnTo>
                <a:lnTo>
                  <a:pt x="0" y="0"/>
                </a:lnTo>
                <a:close/>
              </a:path>
            </a:pathLst>
          </a:custGeom>
          <a:solidFill>
            <a:srgbClr val="006FC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xfrm>
            <a:off x="323088" y="830351"/>
            <a:ext cx="432054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45135">
              <a:lnSpc>
                <a:spcPct val="100000"/>
              </a:lnSpc>
              <a:spcBef>
                <a:spcPts val="100"/>
              </a:spcBef>
            </a:pPr>
            <a:r>
              <a:rPr dirty="0"/>
              <a:t>一、《安全生产法》修正特点解读</a:t>
            </a:r>
            <a:endParaRPr dirty="0"/>
          </a:p>
        </p:txBody>
      </p:sp>
      <p:sp>
        <p:nvSpPr>
          <p:cNvPr id="9" name="object 9"/>
          <p:cNvSpPr/>
          <p:nvPr/>
        </p:nvSpPr>
        <p:spPr>
          <a:xfrm>
            <a:off x="4276344" y="941832"/>
            <a:ext cx="367665" cy="106680"/>
          </a:xfrm>
          <a:custGeom>
            <a:avLst/>
            <a:gdLst/>
            <a:ahLst/>
            <a:cxnLst/>
            <a:rect l="l" t="t" r="r" b="b"/>
            <a:pathLst>
              <a:path w="367664" h="106680">
                <a:moveTo>
                  <a:pt x="367283" y="106680"/>
                </a:moveTo>
                <a:lnTo>
                  <a:pt x="0" y="53340"/>
                </a:lnTo>
                <a:lnTo>
                  <a:pt x="367283" y="0"/>
                </a:lnTo>
                <a:lnTo>
                  <a:pt x="367283" y="10668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0" name="object 10"/>
          <p:cNvSpPr/>
          <p:nvPr/>
        </p:nvSpPr>
        <p:spPr>
          <a:xfrm>
            <a:off x="2285961" y="3476739"/>
            <a:ext cx="477786" cy="47787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1" name="object 11"/>
          <p:cNvSpPr/>
          <p:nvPr/>
        </p:nvSpPr>
        <p:spPr>
          <a:xfrm>
            <a:off x="2353055" y="3547732"/>
            <a:ext cx="289560" cy="282575"/>
          </a:xfrm>
          <a:custGeom>
            <a:avLst/>
            <a:gdLst/>
            <a:ahLst/>
            <a:cxnLst/>
            <a:rect l="l" t="t" r="r" b="b"/>
            <a:pathLst>
              <a:path w="289560" h="282575">
                <a:moveTo>
                  <a:pt x="144856" y="281990"/>
                </a:moveTo>
                <a:lnTo>
                  <a:pt x="99220" y="274798"/>
                </a:lnTo>
                <a:lnTo>
                  <a:pt x="59562" y="254747"/>
                </a:lnTo>
                <a:lnTo>
                  <a:pt x="28235" y="224128"/>
                </a:lnTo>
                <a:lnTo>
                  <a:pt x="7596" y="185231"/>
                </a:lnTo>
                <a:lnTo>
                  <a:pt x="0" y="140347"/>
                </a:lnTo>
                <a:lnTo>
                  <a:pt x="7596" y="96095"/>
                </a:lnTo>
                <a:lnTo>
                  <a:pt x="28235" y="57582"/>
                </a:lnTo>
                <a:lnTo>
                  <a:pt x="59562" y="27160"/>
                </a:lnTo>
                <a:lnTo>
                  <a:pt x="99220" y="7182"/>
                </a:lnTo>
                <a:lnTo>
                  <a:pt x="144856" y="0"/>
                </a:lnTo>
                <a:lnTo>
                  <a:pt x="190487" y="7187"/>
                </a:lnTo>
                <a:lnTo>
                  <a:pt x="230119" y="27201"/>
                </a:lnTo>
                <a:lnTo>
                  <a:pt x="261372" y="57722"/>
                </a:lnTo>
                <a:lnTo>
                  <a:pt x="281869" y="96427"/>
                </a:lnTo>
                <a:lnTo>
                  <a:pt x="289229" y="140995"/>
                </a:lnTo>
                <a:lnTo>
                  <a:pt x="281869" y="185563"/>
                </a:lnTo>
                <a:lnTo>
                  <a:pt x="261372" y="224268"/>
                </a:lnTo>
                <a:lnTo>
                  <a:pt x="230119" y="254788"/>
                </a:lnTo>
                <a:lnTo>
                  <a:pt x="190487" y="274803"/>
                </a:lnTo>
                <a:lnTo>
                  <a:pt x="144856" y="281990"/>
                </a:lnTo>
                <a:close/>
              </a:path>
            </a:pathLst>
          </a:custGeom>
          <a:solidFill>
            <a:srgbClr val="006FC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2" name="object 12"/>
          <p:cNvSpPr txBox="1"/>
          <p:nvPr/>
        </p:nvSpPr>
        <p:spPr>
          <a:xfrm>
            <a:off x="2407437" y="3561257"/>
            <a:ext cx="206375" cy="24002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b="1" spc="-5" dirty="0">
                <a:solidFill>
                  <a:srgbClr val="FFFFFF"/>
                </a:solidFill>
                <a:latin typeface="Calibri" panose="020F0502020204030204"/>
                <a:cs typeface="Calibri" panose="020F0502020204030204"/>
              </a:rPr>
              <a:t>0</a:t>
            </a:r>
            <a:r>
              <a:rPr sz="1400" b="1" dirty="0">
                <a:solidFill>
                  <a:srgbClr val="FFFFFF"/>
                </a:solidFill>
                <a:latin typeface="Calibri" panose="020F0502020204030204"/>
                <a:cs typeface="Calibri" panose="020F0502020204030204"/>
              </a:rPr>
              <a:t>3</a:t>
            </a:r>
            <a:endParaRPr sz="1400">
              <a:latin typeface="Calibri" panose="020F0502020204030204"/>
              <a:cs typeface="Calibri" panose="020F0502020204030204"/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2289644" y="2972676"/>
            <a:ext cx="477786" cy="477875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4" name="object 14"/>
          <p:cNvSpPr/>
          <p:nvPr/>
        </p:nvSpPr>
        <p:spPr>
          <a:xfrm>
            <a:off x="2357627" y="3043669"/>
            <a:ext cx="288925" cy="282575"/>
          </a:xfrm>
          <a:custGeom>
            <a:avLst/>
            <a:gdLst/>
            <a:ahLst/>
            <a:cxnLst/>
            <a:rect l="l" t="t" r="r" b="b"/>
            <a:pathLst>
              <a:path w="288925" h="282575">
                <a:moveTo>
                  <a:pt x="143967" y="282003"/>
                </a:moveTo>
                <a:lnTo>
                  <a:pt x="98332" y="274814"/>
                </a:lnTo>
                <a:lnTo>
                  <a:pt x="58733" y="254828"/>
                </a:lnTo>
                <a:lnTo>
                  <a:pt x="27543" y="224379"/>
                </a:lnTo>
                <a:lnTo>
                  <a:pt x="7167" y="185818"/>
                </a:lnTo>
                <a:lnTo>
                  <a:pt x="0" y="141490"/>
                </a:lnTo>
                <a:lnTo>
                  <a:pt x="7167" y="96685"/>
                </a:lnTo>
                <a:lnTo>
                  <a:pt x="27543" y="57834"/>
                </a:lnTo>
                <a:lnTo>
                  <a:pt x="58733" y="27237"/>
                </a:lnTo>
                <a:lnTo>
                  <a:pt x="98364" y="7188"/>
                </a:lnTo>
                <a:lnTo>
                  <a:pt x="143967" y="0"/>
                </a:lnTo>
                <a:lnTo>
                  <a:pt x="189611" y="7192"/>
                </a:lnTo>
                <a:lnTo>
                  <a:pt x="229235" y="27206"/>
                </a:lnTo>
                <a:lnTo>
                  <a:pt x="260487" y="57730"/>
                </a:lnTo>
                <a:lnTo>
                  <a:pt x="280981" y="96438"/>
                </a:lnTo>
                <a:lnTo>
                  <a:pt x="288340" y="141008"/>
                </a:lnTo>
                <a:lnTo>
                  <a:pt x="280981" y="185571"/>
                </a:lnTo>
                <a:lnTo>
                  <a:pt x="260487" y="224275"/>
                </a:lnTo>
                <a:lnTo>
                  <a:pt x="229235" y="254797"/>
                </a:lnTo>
                <a:lnTo>
                  <a:pt x="189578" y="274818"/>
                </a:lnTo>
                <a:lnTo>
                  <a:pt x="143967" y="282003"/>
                </a:lnTo>
                <a:close/>
              </a:path>
            </a:pathLst>
          </a:custGeom>
          <a:solidFill>
            <a:srgbClr val="C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5" name="object 15"/>
          <p:cNvSpPr txBox="1"/>
          <p:nvPr/>
        </p:nvSpPr>
        <p:spPr>
          <a:xfrm>
            <a:off x="2400020" y="3057690"/>
            <a:ext cx="206375" cy="24002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b="1" spc="-5" dirty="0">
                <a:solidFill>
                  <a:srgbClr val="FFFFFF"/>
                </a:solidFill>
                <a:latin typeface="Calibri" panose="020F0502020204030204"/>
                <a:cs typeface="Calibri" panose="020F0502020204030204"/>
              </a:rPr>
              <a:t>0</a:t>
            </a:r>
            <a:r>
              <a:rPr sz="1400" b="1" dirty="0">
                <a:solidFill>
                  <a:srgbClr val="FFFFFF"/>
                </a:solidFill>
                <a:latin typeface="Calibri" panose="020F0502020204030204"/>
                <a:cs typeface="Calibri" panose="020F0502020204030204"/>
              </a:rPr>
              <a:t>2</a:t>
            </a:r>
            <a:endParaRPr sz="1400">
              <a:latin typeface="Calibri" panose="020F0502020204030204"/>
              <a:cs typeface="Calibri" panose="020F0502020204030204"/>
            </a:endParaRPr>
          </a:p>
        </p:txBody>
      </p:sp>
      <p:sp>
        <p:nvSpPr>
          <p:cNvPr id="16" name="object 16"/>
          <p:cNvSpPr/>
          <p:nvPr/>
        </p:nvSpPr>
        <p:spPr>
          <a:xfrm>
            <a:off x="2289454" y="3980789"/>
            <a:ext cx="477786" cy="477875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7" name="object 17"/>
          <p:cNvSpPr/>
          <p:nvPr/>
        </p:nvSpPr>
        <p:spPr>
          <a:xfrm>
            <a:off x="2357627" y="4051782"/>
            <a:ext cx="288290" cy="282575"/>
          </a:xfrm>
          <a:custGeom>
            <a:avLst/>
            <a:gdLst/>
            <a:ahLst/>
            <a:cxnLst/>
            <a:rect l="l" t="t" r="r" b="b"/>
            <a:pathLst>
              <a:path w="288289" h="282575">
                <a:moveTo>
                  <a:pt x="143776" y="282003"/>
                </a:moveTo>
                <a:lnTo>
                  <a:pt x="98150" y="274812"/>
                </a:lnTo>
                <a:lnTo>
                  <a:pt x="58551" y="254780"/>
                </a:lnTo>
                <a:lnTo>
                  <a:pt x="27389" y="224217"/>
                </a:lnTo>
                <a:lnTo>
                  <a:pt x="7069" y="185434"/>
                </a:lnTo>
                <a:lnTo>
                  <a:pt x="0" y="140741"/>
                </a:lnTo>
                <a:lnTo>
                  <a:pt x="7069" y="96302"/>
                </a:lnTo>
                <a:lnTo>
                  <a:pt x="27389" y="57673"/>
                </a:lnTo>
                <a:lnTo>
                  <a:pt x="58551" y="27189"/>
                </a:lnTo>
                <a:lnTo>
                  <a:pt x="98150" y="7186"/>
                </a:lnTo>
                <a:lnTo>
                  <a:pt x="143776" y="0"/>
                </a:lnTo>
                <a:lnTo>
                  <a:pt x="189408" y="7188"/>
                </a:lnTo>
                <a:lnTo>
                  <a:pt x="229039" y="27205"/>
                </a:lnTo>
                <a:lnTo>
                  <a:pt x="260293" y="57727"/>
                </a:lnTo>
                <a:lnTo>
                  <a:pt x="280789" y="96432"/>
                </a:lnTo>
                <a:lnTo>
                  <a:pt x="288150" y="140995"/>
                </a:lnTo>
                <a:lnTo>
                  <a:pt x="280789" y="185564"/>
                </a:lnTo>
                <a:lnTo>
                  <a:pt x="260293" y="224272"/>
                </a:lnTo>
                <a:lnTo>
                  <a:pt x="229039" y="254797"/>
                </a:lnTo>
                <a:lnTo>
                  <a:pt x="189408" y="274814"/>
                </a:lnTo>
                <a:lnTo>
                  <a:pt x="143776" y="282003"/>
                </a:lnTo>
                <a:close/>
              </a:path>
            </a:pathLst>
          </a:custGeom>
          <a:solidFill>
            <a:srgbClr val="006FC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8" name="object 18"/>
          <p:cNvSpPr txBox="1"/>
          <p:nvPr/>
        </p:nvSpPr>
        <p:spPr>
          <a:xfrm>
            <a:off x="2410929" y="4065308"/>
            <a:ext cx="206375" cy="24002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b="1" spc="-5" dirty="0">
                <a:solidFill>
                  <a:srgbClr val="FFFFFF"/>
                </a:solidFill>
                <a:latin typeface="Calibri" panose="020F0502020204030204"/>
                <a:cs typeface="Calibri" panose="020F0502020204030204"/>
              </a:rPr>
              <a:t>0</a:t>
            </a:r>
            <a:r>
              <a:rPr sz="1400" b="1" dirty="0">
                <a:solidFill>
                  <a:srgbClr val="FFFFFF"/>
                </a:solidFill>
                <a:latin typeface="Calibri" panose="020F0502020204030204"/>
                <a:cs typeface="Calibri" panose="020F0502020204030204"/>
              </a:rPr>
              <a:t>4</a:t>
            </a:r>
            <a:endParaRPr sz="1400">
              <a:latin typeface="Calibri" panose="020F0502020204030204"/>
              <a:cs typeface="Calibri" panose="020F0502020204030204"/>
            </a:endParaRPr>
          </a:p>
        </p:txBody>
      </p:sp>
      <p:sp>
        <p:nvSpPr>
          <p:cNvPr id="19" name="object 19"/>
          <p:cNvSpPr/>
          <p:nvPr/>
        </p:nvSpPr>
        <p:spPr>
          <a:xfrm>
            <a:off x="2278545" y="4484839"/>
            <a:ext cx="477786" cy="477875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0" name="object 20"/>
          <p:cNvSpPr/>
          <p:nvPr/>
        </p:nvSpPr>
        <p:spPr>
          <a:xfrm>
            <a:off x="2345435" y="4555845"/>
            <a:ext cx="289560" cy="282575"/>
          </a:xfrm>
          <a:custGeom>
            <a:avLst/>
            <a:gdLst/>
            <a:ahLst/>
            <a:cxnLst/>
            <a:rect l="l" t="t" r="r" b="b"/>
            <a:pathLst>
              <a:path w="289560" h="282575">
                <a:moveTo>
                  <a:pt x="145059" y="281990"/>
                </a:moveTo>
                <a:lnTo>
                  <a:pt x="99415" y="274803"/>
                </a:lnTo>
                <a:lnTo>
                  <a:pt x="59738" y="254788"/>
                </a:lnTo>
                <a:lnTo>
                  <a:pt x="28376" y="224268"/>
                </a:lnTo>
                <a:lnTo>
                  <a:pt x="7694" y="185628"/>
                </a:lnTo>
                <a:lnTo>
                  <a:pt x="0" y="141122"/>
                </a:lnTo>
                <a:lnTo>
                  <a:pt x="7694" y="96492"/>
                </a:lnTo>
                <a:lnTo>
                  <a:pt x="28419" y="57722"/>
                </a:lnTo>
                <a:lnTo>
                  <a:pt x="59763" y="27201"/>
                </a:lnTo>
                <a:lnTo>
                  <a:pt x="99424" y="7187"/>
                </a:lnTo>
                <a:lnTo>
                  <a:pt x="145059" y="0"/>
                </a:lnTo>
                <a:lnTo>
                  <a:pt x="190692" y="7188"/>
                </a:lnTo>
                <a:lnTo>
                  <a:pt x="230330" y="27210"/>
                </a:lnTo>
                <a:lnTo>
                  <a:pt x="261590" y="57749"/>
                </a:lnTo>
                <a:lnTo>
                  <a:pt x="282072" y="96427"/>
                </a:lnTo>
                <a:lnTo>
                  <a:pt x="289432" y="140995"/>
                </a:lnTo>
                <a:lnTo>
                  <a:pt x="282072" y="185563"/>
                </a:lnTo>
                <a:lnTo>
                  <a:pt x="261547" y="224295"/>
                </a:lnTo>
                <a:lnTo>
                  <a:pt x="230306" y="254796"/>
                </a:lnTo>
                <a:lnTo>
                  <a:pt x="190684" y="274804"/>
                </a:lnTo>
                <a:lnTo>
                  <a:pt x="145059" y="281990"/>
                </a:lnTo>
                <a:close/>
              </a:path>
            </a:pathLst>
          </a:custGeom>
          <a:solidFill>
            <a:srgbClr val="006FC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1" name="object 21"/>
          <p:cNvSpPr txBox="1"/>
          <p:nvPr/>
        </p:nvSpPr>
        <p:spPr>
          <a:xfrm>
            <a:off x="2400020" y="4569371"/>
            <a:ext cx="206375" cy="24002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b="1" spc="-5" dirty="0">
                <a:solidFill>
                  <a:srgbClr val="FFFFFF"/>
                </a:solidFill>
                <a:latin typeface="Calibri" panose="020F0502020204030204"/>
                <a:cs typeface="Calibri" panose="020F0502020204030204"/>
              </a:rPr>
              <a:t>0</a:t>
            </a:r>
            <a:r>
              <a:rPr sz="1400" b="1" dirty="0">
                <a:solidFill>
                  <a:srgbClr val="FFFFFF"/>
                </a:solidFill>
                <a:latin typeface="Calibri" panose="020F0502020204030204"/>
                <a:cs typeface="Calibri" panose="020F0502020204030204"/>
              </a:rPr>
              <a:t>5</a:t>
            </a:r>
            <a:endParaRPr sz="1400">
              <a:latin typeface="Calibri" panose="020F0502020204030204"/>
              <a:cs typeface="Calibri" panose="020F0502020204030204"/>
            </a:endParaRPr>
          </a:p>
        </p:txBody>
      </p:sp>
      <p:sp>
        <p:nvSpPr>
          <p:cNvPr id="22" name="object 22"/>
          <p:cNvSpPr/>
          <p:nvPr/>
        </p:nvSpPr>
        <p:spPr>
          <a:xfrm>
            <a:off x="2479001" y="1501940"/>
            <a:ext cx="6107430" cy="808355"/>
          </a:xfrm>
          <a:custGeom>
            <a:avLst/>
            <a:gdLst/>
            <a:ahLst/>
            <a:cxnLst/>
            <a:rect l="l" t="t" r="r" b="b"/>
            <a:pathLst>
              <a:path w="6107430" h="808355">
                <a:moveTo>
                  <a:pt x="4762" y="803249"/>
                </a:moveTo>
                <a:lnTo>
                  <a:pt x="0" y="803249"/>
                </a:lnTo>
                <a:lnTo>
                  <a:pt x="0" y="774674"/>
                </a:lnTo>
                <a:lnTo>
                  <a:pt x="9525" y="774674"/>
                </a:lnTo>
                <a:lnTo>
                  <a:pt x="9525" y="798487"/>
                </a:lnTo>
                <a:lnTo>
                  <a:pt x="4762" y="798487"/>
                </a:lnTo>
                <a:lnTo>
                  <a:pt x="4762" y="803249"/>
                </a:lnTo>
                <a:close/>
              </a:path>
              <a:path w="6107430" h="808355">
                <a:moveTo>
                  <a:pt x="4775" y="808012"/>
                </a:moveTo>
                <a:lnTo>
                  <a:pt x="4762" y="798487"/>
                </a:lnTo>
                <a:lnTo>
                  <a:pt x="4775" y="808012"/>
                </a:lnTo>
                <a:close/>
              </a:path>
              <a:path w="6107430" h="808355">
                <a:moveTo>
                  <a:pt x="9525" y="803249"/>
                </a:moveTo>
                <a:lnTo>
                  <a:pt x="4775" y="803249"/>
                </a:lnTo>
                <a:lnTo>
                  <a:pt x="4775" y="798487"/>
                </a:lnTo>
                <a:lnTo>
                  <a:pt x="9525" y="798487"/>
                </a:lnTo>
                <a:lnTo>
                  <a:pt x="9525" y="803249"/>
                </a:lnTo>
                <a:close/>
              </a:path>
              <a:path w="6107430" h="808355">
                <a:moveTo>
                  <a:pt x="9525" y="765149"/>
                </a:moveTo>
                <a:lnTo>
                  <a:pt x="0" y="765149"/>
                </a:lnTo>
                <a:lnTo>
                  <a:pt x="0" y="736574"/>
                </a:lnTo>
                <a:lnTo>
                  <a:pt x="9525" y="736574"/>
                </a:lnTo>
                <a:lnTo>
                  <a:pt x="9525" y="765149"/>
                </a:lnTo>
                <a:close/>
              </a:path>
              <a:path w="6107430" h="808355">
                <a:moveTo>
                  <a:pt x="9525" y="727049"/>
                </a:moveTo>
                <a:lnTo>
                  <a:pt x="0" y="727049"/>
                </a:lnTo>
                <a:lnTo>
                  <a:pt x="0" y="698474"/>
                </a:lnTo>
                <a:lnTo>
                  <a:pt x="9525" y="698474"/>
                </a:lnTo>
                <a:lnTo>
                  <a:pt x="9525" y="727049"/>
                </a:lnTo>
                <a:close/>
              </a:path>
              <a:path w="6107430" h="808355">
                <a:moveTo>
                  <a:pt x="9525" y="688949"/>
                </a:moveTo>
                <a:lnTo>
                  <a:pt x="0" y="688949"/>
                </a:lnTo>
                <a:lnTo>
                  <a:pt x="0" y="660374"/>
                </a:lnTo>
                <a:lnTo>
                  <a:pt x="9525" y="660374"/>
                </a:lnTo>
                <a:lnTo>
                  <a:pt x="9525" y="688949"/>
                </a:lnTo>
                <a:close/>
              </a:path>
              <a:path w="6107430" h="808355">
                <a:moveTo>
                  <a:pt x="9525" y="650849"/>
                </a:moveTo>
                <a:lnTo>
                  <a:pt x="0" y="650849"/>
                </a:lnTo>
                <a:lnTo>
                  <a:pt x="0" y="622274"/>
                </a:lnTo>
                <a:lnTo>
                  <a:pt x="9525" y="622274"/>
                </a:lnTo>
                <a:lnTo>
                  <a:pt x="9525" y="650849"/>
                </a:lnTo>
                <a:close/>
              </a:path>
              <a:path w="6107430" h="808355">
                <a:moveTo>
                  <a:pt x="9525" y="612749"/>
                </a:moveTo>
                <a:lnTo>
                  <a:pt x="0" y="612749"/>
                </a:lnTo>
                <a:lnTo>
                  <a:pt x="0" y="584174"/>
                </a:lnTo>
                <a:lnTo>
                  <a:pt x="9525" y="584174"/>
                </a:lnTo>
                <a:lnTo>
                  <a:pt x="9525" y="612749"/>
                </a:lnTo>
                <a:close/>
              </a:path>
              <a:path w="6107430" h="808355">
                <a:moveTo>
                  <a:pt x="9525" y="574649"/>
                </a:moveTo>
                <a:lnTo>
                  <a:pt x="0" y="574649"/>
                </a:lnTo>
                <a:lnTo>
                  <a:pt x="0" y="546074"/>
                </a:lnTo>
                <a:lnTo>
                  <a:pt x="9525" y="546074"/>
                </a:lnTo>
                <a:lnTo>
                  <a:pt x="9525" y="574649"/>
                </a:lnTo>
                <a:close/>
              </a:path>
              <a:path w="6107430" h="808355">
                <a:moveTo>
                  <a:pt x="9525" y="536549"/>
                </a:moveTo>
                <a:lnTo>
                  <a:pt x="0" y="536549"/>
                </a:lnTo>
                <a:lnTo>
                  <a:pt x="0" y="507974"/>
                </a:lnTo>
                <a:lnTo>
                  <a:pt x="9525" y="507974"/>
                </a:lnTo>
                <a:lnTo>
                  <a:pt x="9525" y="536549"/>
                </a:lnTo>
                <a:close/>
              </a:path>
              <a:path w="6107430" h="808355">
                <a:moveTo>
                  <a:pt x="9525" y="498449"/>
                </a:moveTo>
                <a:lnTo>
                  <a:pt x="0" y="498449"/>
                </a:lnTo>
                <a:lnTo>
                  <a:pt x="0" y="469874"/>
                </a:lnTo>
                <a:lnTo>
                  <a:pt x="9525" y="469874"/>
                </a:lnTo>
                <a:lnTo>
                  <a:pt x="9525" y="498449"/>
                </a:lnTo>
                <a:close/>
              </a:path>
              <a:path w="6107430" h="808355">
                <a:moveTo>
                  <a:pt x="9525" y="460349"/>
                </a:moveTo>
                <a:lnTo>
                  <a:pt x="0" y="460349"/>
                </a:lnTo>
                <a:lnTo>
                  <a:pt x="0" y="431774"/>
                </a:lnTo>
                <a:lnTo>
                  <a:pt x="9525" y="431774"/>
                </a:lnTo>
                <a:lnTo>
                  <a:pt x="9525" y="460349"/>
                </a:lnTo>
                <a:close/>
              </a:path>
              <a:path w="6107430" h="808355">
                <a:moveTo>
                  <a:pt x="9525" y="422249"/>
                </a:moveTo>
                <a:lnTo>
                  <a:pt x="0" y="422249"/>
                </a:lnTo>
                <a:lnTo>
                  <a:pt x="0" y="393674"/>
                </a:lnTo>
                <a:lnTo>
                  <a:pt x="9525" y="393674"/>
                </a:lnTo>
                <a:lnTo>
                  <a:pt x="9525" y="422249"/>
                </a:lnTo>
                <a:close/>
              </a:path>
              <a:path w="6107430" h="808355">
                <a:moveTo>
                  <a:pt x="9525" y="384149"/>
                </a:moveTo>
                <a:lnTo>
                  <a:pt x="0" y="384149"/>
                </a:lnTo>
                <a:lnTo>
                  <a:pt x="0" y="355574"/>
                </a:lnTo>
                <a:lnTo>
                  <a:pt x="9525" y="355574"/>
                </a:lnTo>
                <a:lnTo>
                  <a:pt x="9525" y="384149"/>
                </a:lnTo>
                <a:close/>
              </a:path>
              <a:path w="6107430" h="808355">
                <a:moveTo>
                  <a:pt x="9525" y="346049"/>
                </a:moveTo>
                <a:lnTo>
                  <a:pt x="0" y="346049"/>
                </a:lnTo>
                <a:lnTo>
                  <a:pt x="0" y="317474"/>
                </a:lnTo>
                <a:lnTo>
                  <a:pt x="9525" y="317474"/>
                </a:lnTo>
                <a:lnTo>
                  <a:pt x="9525" y="346049"/>
                </a:lnTo>
                <a:close/>
              </a:path>
              <a:path w="6107430" h="808355">
                <a:moveTo>
                  <a:pt x="9525" y="307949"/>
                </a:moveTo>
                <a:lnTo>
                  <a:pt x="0" y="307949"/>
                </a:lnTo>
                <a:lnTo>
                  <a:pt x="0" y="279374"/>
                </a:lnTo>
                <a:lnTo>
                  <a:pt x="9525" y="279374"/>
                </a:lnTo>
                <a:lnTo>
                  <a:pt x="9525" y="307949"/>
                </a:lnTo>
                <a:close/>
              </a:path>
              <a:path w="6107430" h="808355">
                <a:moveTo>
                  <a:pt x="9525" y="269849"/>
                </a:moveTo>
                <a:lnTo>
                  <a:pt x="0" y="269849"/>
                </a:lnTo>
                <a:lnTo>
                  <a:pt x="0" y="241274"/>
                </a:lnTo>
                <a:lnTo>
                  <a:pt x="9525" y="241274"/>
                </a:lnTo>
                <a:lnTo>
                  <a:pt x="9525" y="269849"/>
                </a:lnTo>
                <a:close/>
              </a:path>
              <a:path w="6107430" h="808355">
                <a:moveTo>
                  <a:pt x="9525" y="231749"/>
                </a:moveTo>
                <a:lnTo>
                  <a:pt x="0" y="231749"/>
                </a:lnTo>
                <a:lnTo>
                  <a:pt x="0" y="203174"/>
                </a:lnTo>
                <a:lnTo>
                  <a:pt x="9525" y="203174"/>
                </a:lnTo>
                <a:lnTo>
                  <a:pt x="9525" y="231749"/>
                </a:lnTo>
                <a:close/>
              </a:path>
              <a:path w="6107430" h="808355">
                <a:moveTo>
                  <a:pt x="9525" y="193649"/>
                </a:moveTo>
                <a:lnTo>
                  <a:pt x="0" y="193649"/>
                </a:lnTo>
                <a:lnTo>
                  <a:pt x="0" y="165074"/>
                </a:lnTo>
                <a:lnTo>
                  <a:pt x="9525" y="165074"/>
                </a:lnTo>
                <a:lnTo>
                  <a:pt x="9525" y="193649"/>
                </a:lnTo>
                <a:close/>
              </a:path>
              <a:path w="6107430" h="808355">
                <a:moveTo>
                  <a:pt x="9525" y="155549"/>
                </a:moveTo>
                <a:lnTo>
                  <a:pt x="0" y="155549"/>
                </a:lnTo>
                <a:lnTo>
                  <a:pt x="0" y="126974"/>
                </a:lnTo>
                <a:lnTo>
                  <a:pt x="9525" y="126974"/>
                </a:lnTo>
                <a:lnTo>
                  <a:pt x="9525" y="155549"/>
                </a:lnTo>
                <a:close/>
              </a:path>
              <a:path w="6107430" h="808355">
                <a:moveTo>
                  <a:pt x="9525" y="117449"/>
                </a:moveTo>
                <a:lnTo>
                  <a:pt x="0" y="117449"/>
                </a:lnTo>
                <a:lnTo>
                  <a:pt x="0" y="88874"/>
                </a:lnTo>
                <a:lnTo>
                  <a:pt x="9525" y="88874"/>
                </a:lnTo>
                <a:lnTo>
                  <a:pt x="9525" y="117449"/>
                </a:lnTo>
                <a:close/>
              </a:path>
              <a:path w="6107430" h="808355">
                <a:moveTo>
                  <a:pt x="9525" y="79349"/>
                </a:moveTo>
                <a:lnTo>
                  <a:pt x="0" y="79349"/>
                </a:lnTo>
                <a:lnTo>
                  <a:pt x="0" y="50774"/>
                </a:lnTo>
                <a:lnTo>
                  <a:pt x="9525" y="50774"/>
                </a:lnTo>
                <a:lnTo>
                  <a:pt x="9525" y="79349"/>
                </a:lnTo>
                <a:close/>
              </a:path>
              <a:path w="6107430" h="808355">
                <a:moveTo>
                  <a:pt x="9525" y="41249"/>
                </a:moveTo>
                <a:lnTo>
                  <a:pt x="0" y="41249"/>
                </a:lnTo>
                <a:lnTo>
                  <a:pt x="0" y="12674"/>
                </a:lnTo>
                <a:lnTo>
                  <a:pt x="9525" y="12674"/>
                </a:lnTo>
                <a:lnTo>
                  <a:pt x="9525" y="41249"/>
                </a:lnTo>
                <a:close/>
              </a:path>
              <a:path w="6107430" h="808355">
                <a:moveTo>
                  <a:pt x="34950" y="9524"/>
                </a:moveTo>
                <a:lnTo>
                  <a:pt x="6375" y="9524"/>
                </a:lnTo>
                <a:lnTo>
                  <a:pt x="6375" y="0"/>
                </a:lnTo>
                <a:lnTo>
                  <a:pt x="34950" y="0"/>
                </a:lnTo>
                <a:lnTo>
                  <a:pt x="34950" y="9524"/>
                </a:lnTo>
                <a:close/>
              </a:path>
              <a:path w="6107430" h="808355">
                <a:moveTo>
                  <a:pt x="73050" y="9524"/>
                </a:moveTo>
                <a:lnTo>
                  <a:pt x="44475" y="9524"/>
                </a:lnTo>
                <a:lnTo>
                  <a:pt x="44475" y="0"/>
                </a:lnTo>
                <a:lnTo>
                  <a:pt x="73050" y="0"/>
                </a:lnTo>
                <a:lnTo>
                  <a:pt x="73050" y="9524"/>
                </a:lnTo>
                <a:close/>
              </a:path>
              <a:path w="6107430" h="808355">
                <a:moveTo>
                  <a:pt x="111150" y="9524"/>
                </a:moveTo>
                <a:lnTo>
                  <a:pt x="82575" y="9524"/>
                </a:lnTo>
                <a:lnTo>
                  <a:pt x="82575" y="0"/>
                </a:lnTo>
                <a:lnTo>
                  <a:pt x="111150" y="0"/>
                </a:lnTo>
                <a:lnTo>
                  <a:pt x="111150" y="9524"/>
                </a:lnTo>
                <a:close/>
              </a:path>
              <a:path w="6107430" h="808355">
                <a:moveTo>
                  <a:pt x="149250" y="9524"/>
                </a:moveTo>
                <a:lnTo>
                  <a:pt x="120675" y="9524"/>
                </a:lnTo>
                <a:lnTo>
                  <a:pt x="120675" y="0"/>
                </a:lnTo>
                <a:lnTo>
                  <a:pt x="149250" y="0"/>
                </a:lnTo>
                <a:lnTo>
                  <a:pt x="149250" y="9524"/>
                </a:lnTo>
                <a:close/>
              </a:path>
              <a:path w="6107430" h="808355">
                <a:moveTo>
                  <a:pt x="187350" y="9524"/>
                </a:moveTo>
                <a:lnTo>
                  <a:pt x="158775" y="9524"/>
                </a:lnTo>
                <a:lnTo>
                  <a:pt x="158775" y="0"/>
                </a:lnTo>
                <a:lnTo>
                  <a:pt x="187350" y="0"/>
                </a:lnTo>
                <a:lnTo>
                  <a:pt x="187350" y="9524"/>
                </a:lnTo>
                <a:close/>
              </a:path>
              <a:path w="6107430" h="808355">
                <a:moveTo>
                  <a:pt x="225450" y="9524"/>
                </a:moveTo>
                <a:lnTo>
                  <a:pt x="196875" y="9524"/>
                </a:lnTo>
                <a:lnTo>
                  <a:pt x="196875" y="0"/>
                </a:lnTo>
                <a:lnTo>
                  <a:pt x="225450" y="0"/>
                </a:lnTo>
                <a:lnTo>
                  <a:pt x="225450" y="9524"/>
                </a:lnTo>
                <a:close/>
              </a:path>
              <a:path w="6107430" h="808355">
                <a:moveTo>
                  <a:pt x="263550" y="9524"/>
                </a:moveTo>
                <a:lnTo>
                  <a:pt x="234975" y="9524"/>
                </a:lnTo>
                <a:lnTo>
                  <a:pt x="234975" y="0"/>
                </a:lnTo>
                <a:lnTo>
                  <a:pt x="263550" y="0"/>
                </a:lnTo>
                <a:lnTo>
                  <a:pt x="263550" y="9524"/>
                </a:lnTo>
                <a:close/>
              </a:path>
              <a:path w="6107430" h="808355">
                <a:moveTo>
                  <a:pt x="301650" y="9524"/>
                </a:moveTo>
                <a:lnTo>
                  <a:pt x="273075" y="9524"/>
                </a:lnTo>
                <a:lnTo>
                  <a:pt x="273075" y="0"/>
                </a:lnTo>
                <a:lnTo>
                  <a:pt x="301650" y="0"/>
                </a:lnTo>
                <a:lnTo>
                  <a:pt x="301650" y="9524"/>
                </a:lnTo>
                <a:close/>
              </a:path>
              <a:path w="6107430" h="808355">
                <a:moveTo>
                  <a:pt x="339750" y="9524"/>
                </a:moveTo>
                <a:lnTo>
                  <a:pt x="311175" y="9524"/>
                </a:lnTo>
                <a:lnTo>
                  <a:pt x="311175" y="0"/>
                </a:lnTo>
                <a:lnTo>
                  <a:pt x="339750" y="0"/>
                </a:lnTo>
                <a:lnTo>
                  <a:pt x="339750" y="9524"/>
                </a:lnTo>
                <a:close/>
              </a:path>
              <a:path w="6107430" h="808355">
                <a:moveTo>
                  <a:pt x="377850" y="9524"/>
                </a:moveTo>
                <a:lnTo>
                  <a:pt x="349275" y="9524"/>
                </a:lnTo>
                <a:lnTo>
                  <a:pt x="349275" y="0"/>
                </a:lnTo>
                <a:lnTo>
                  <a:pt x="377850" y="0"/>
                </a:lnTo>
                <a:lnTo>
                  <a:pt x="377850" y="9524"/>
                </a:lnTo>
                <a:close/>
              </a:path>
              <a:path w="6107430" h="808355">
                <a:moveTo>
                  <a:pt x="415950" y="9524"/>
                </a:moveTo>
                <a:lnTo>
                  <a:pt x="387375" y="9524"/>
                </a:lnTo>
                <a:lnTo>
                  <a:pt x="387375" y="0"/>
                </a:lnTo>
                <a:lnTo>
                  <a:pt x="415950" y="0"/>
                </a:lnTo>
                <a:lnTo>
                  <a:pt x="415950" y="9524"/>
                </a:lnTo>
                <a:close/>
              </a:path>
              <a:path w="6107430" h="808355">
                <a:moveTo>
                  <a:pt x="454050" y="9524"/>
                </a:moveTo>
                <a:lnTo>
                  <a:pt x="425475" y="9524"/>
                </a:lnTo>
                <a:lnTo>
                  <a:pt x="425475" y="0"/>
                </a:lnTo>
                <a:lnTo>
                  <a:pt x="454050" y="0"/>
                </a:lnTo>
                <a:lnTo>
                  <a:pt x="454050" y="9524"/>
                </a:lnTo>
                <a:close/>
              </a:path>
              <a:path w="6107430" h="808355">
                <a:moveTo>
                  <a:pt x="492150" y="9524"/>
                </a:moveTo>
                <a:lnTo>
                  <a:pt x="463575" y="9524"/>
                </a:lnTo>
                <a:lnTo>
                  <a:pt x="463575" y="0"/>
                </a:lnTo>
                <a:lnTo>
                  <a:pt x="492150" y="0"/>
                </a:lnTo>
                <a:lnTo>
                  <a:pt x="492150" y="9524"/>
                </a:lnTo>
                <a:close/>
              </a:path>
              <a:path w="6107430" h="808355">
                <a:moveTo>
                  <a:pt x="530250" y="9524"/>
                </a:moveTo>
                <a:lnTo>
                  <a:pt x="501675" y="9524"/>
                </a:lnTo>
                <a:lnTo>
                  <a:pt x="501675" y="0"/>
                </a:lnTo>
                <a:lnTo>
                  <a:pt x="530250" y="0"/>
                </a:lnTo>
                <a:lnTo>
                  <a:pt x="530250" y="9524"/>
                </a:lnTo>
                <a:close/>
              </a:path>
              <a:path w="6107430" h="808355">
                <a:moveTo>
                  <a:pt x="568350" y="9524"/>
                </a:moveTo>
                <a:lnTo>
                  <a:pt x="539775" y="9524"/>
                </a:lnTo>
                <a:lnTo>
                  <a:pt x="539775" y="0"/>
                </a:lnTo>
                <a:lnTo>
                  <a:pt x="568350" y="0"/>
                </a:lnTo>
                <a:lnTo>
                  <a:pt x="568350" y="9524"/>
                </a:lnTo>
                <a:close/>
              </a:path>
              <a:path w="6107430" h="808355">
                <a:moveTo>
                  <a:pt x="606450" y="9524"/>
                </a:moveTo>
                <a:lnTo>
                  <a:pt x="577875" y="9524"/>
                </a:lnTo>
                <a:lnTo>
                  <a:pt x="577875" y="0"/>
                </a:lnTo>
                <a:lnTo>
                  <a:pt x="606450" y="0"/>
                </a:lnTo>
                <a:lnTo>
                  <a:pt x="606450" y="9524"/>
                </a:lnTo>
                <a:close/>
              </a:path>
              <a:path w="6107430" h="808355">
                <a:moveTo>
                  <a:pt x="644550" y="9524"/>
                </a:moveTo>
                <a:lnTo>
                  <a:pt x="615975" y="9524"/>
                </a:lnTo>
                <a:lnTo>
                  <a:pt x="615975" y="0"/>
                </a:lnTo>
                <a:lnTo>
                  <a:pt x="644550" y="0"/>
                </a:lnTo>
                <a:lnTo>
                  <a:pt x="644550" y="9524"/>
                </a:lnTo>
                <a:close/>
              </a:path>
              <a:path w="6107430" h="808355">
                <a:moveTo>
                  <a:pt x="682650" y="9524"/>
                </a:moveTo>
                <a:lnTo>
                  <a:pt x="654075" y="9524"/>
                </a:lnTo>
                <a:lnTo>
                  <a:pt x="654075" y="0"/>
                </a:lnTo>
                <a:lnTo>
                  <a:pt x="682650" y="0"/>
                </a:lnTo>
                <a:lnTo>
                  <a:pt x="682650" y="9524"/>
                </a:lnTo>
                <a:close/>
              </a:path>
              <a:path w="6107430" h="808355">
                <a:moveTo>
                  <a:pt x="720750" y="9524"/>
                </a:moveTo>
                <a:lnTo>
                  <a:pt x="692175" y="9524"/>
                </a:lnTo>
                <a:lnTo>
                  <a:pt x="692175" y="0"/>
                </a:lnTo>
                <a:lnTo>
                  <a:pt x="720750" y="0"/>
                </a:lnTo>
                <a:lnTo>
                  <a:pt x="720750" y="9524"/>
                </a:lnTo>
                <a:close/>
              </a:path>
              <a:path w="6107430" h="808355">
                <a:moveTo>
                  <a:pt x="758850" y="9524"/>
                </a:moveTo>
                <a:lnTo>
                  <a:pt x="730275" y="9524"/>
                </a:lnTo>
                <a:lnTo>
                  <a:pt x="730275" y="0"/>
                </a:lnTo>
                <a:lnTo>
                  <a:pt x="758850" y="0"/>
                </a:lnTo>
                <a:lnTo>
                  <a:pt x="758850" y="9524"/>
                </a:lnTo>
                <a:close/>
              </a:path>
              <a:path w="6107430" h="808355">
                <a:moveTo>
                  <a:pt x="796950" y="9524"/>
                </a:moveTo>
                <a:lnTo>
                  <a:pt x="768375" y="9524"/>
                </a:lnTo>
                <a:lnTo>
                  <a:pt x="768375" y="0"/>
                </a:lnTo>
                <a:lnTo>
                  <a:pt x="796950" y="0"/>
                </a:lnTo>
                <a:lnTo>
                  <a:pt x="796950" y="9524"/>
                </a:lnTo>
                <a:close/>
              </a:path>
              <a:path w="6107430" h="808355">
                <a:moveTo>
                  <a:pt x="835050" y="9524"/>
                </a:moveTo>
                <a:lnTo>
                  <a:pt x="806475" y="9524"/>
                </a:lnTo>
                <a:lnTo>
                  <a:pt x="806475" y="0"/>
                </a:lnTo>
                <a:lnTo>
                  <a:pt x="835050" y="0"/>
                </a:lnTo>
                <a:lnTo>
                  <a:pt x="835050" y="9524"/>
                </a:lnTo>
                <a:close/>
              </a:path>
              <a:path w="6107430" h="808355">
                <a:moveTo>
                  <a:pt x="873150" y="9524"/>
                </a:moveTo>
                <a:lnTo>
                  <a:pt x="844575" y="9524"/>
                </a:lnTo>
                <a:lnTo>
                  <a:pt x="844575" y="0"/>
                </a:lnTo>
                <a:lnTo>
                  <a:pt x="873150" y="0"/>
                </a:lnTo>
                <a:lnTo>
                  <a:pt x="873150" y="9524"/>
                </a:lnTo>
                <a:close/>
              </a:path>
              <a:path w="6107430" h="808355">
                <a:moveTo>
                  <a:pt x="911250" y="9524"/>
                </a:moveTo>
                <a:lnTo>
                  <a:pt x="882675" y="9524"/>
                </a:lnTo>
                <a:lnTo>
                  <a:pt x="882675" y="0"/>
                </a:lnTo>
                <a:lnTo>
                  <a:pt x="911250" y="0"/>
                </a:lnTo>
                <a:lnTo>
                  <a:pt x="911250" y="9524"/>
                </a:lnTo>
                <a:close/>
              </a:path>
              <a:path w="6107430" h="808355">
                <a:moveTo>
                  <a:pt x="949350" y="9524"/>
                </a:moveTo>
                <a:lnTo>
                  <a:pt x="920775" y="9524"/>
                </a:lnTo>
                <a:lnTo>
                  <a:pt x="920775" y="0"/>
                </a:lnTo>
                <a:lnTo>
                  <a:pt x="949350" y="0"/>
                </a:lnTo>
                <a:lnTo>
                  <a:pt x="949350" y="9524"/>
                </a:lnTo>
                <a:close/>
              </a:path>
              <a:path w="6107430" h="808355">
                <a:moveTo>
                  <a:pt x="987450" y="9524"/>
                </a:moveTo>
                <a:lnTo>
                  <a:pt x="958875" y="9524"/>
                </a:lnTo>
                <a:lnTo>
                  <a:pt x="958875" y="0"/>
                </a:lnTo>
                <a:lnTo>
                  <a:pt x="987450" y="0"/>
                </a:lnTo>
                <a:lnTo>
                  <a:pt x="987450" y="9524"/>
                </a:lnTo>
                <a:close/>
              </a:path>
              <a:path w="6107430" h="808355">
                <a:moveTo>
                  <a:pt x="1025550" y="9524"/>
                </a:moveTo>
                <a:lnTo>
                  <a:pt x="996975" y="9524"/>
                </a:lnTo>
                <a:lnTo>
                  <a:pt x="996975" y="0"/>
                </a:lnTo>
                <a:lnTo>
                  <a:pt x="1025550" y="0"/>
                </a:lnTo>
                <a:lnTo>
                  <a:pt x="1025550" y="9524"/>
                </a:lnTo>
                <a:close/>
              </a:path>
              <a:path w="6107430" h="808355">
                <a:moveTo>
                  <a:pt x="1063650" y="9524"/>
                </a:moveTo>
                <a:lnTo>
                  <a:pt x="1035075" y="9524"/>
                </a:lnTo>
                <a:lnTo>
                  <a:pt x="1035075" y="0"/>
                </a:lnTo>
                <a:lnTo>
                  <a:pt x="1063650" y="0"/>
                </a:lnTo>
                <a:lnTo>
                  <a:pt x="1063650" y="9524"/>
                </a:lnTo>
                <a:close/>
              </a:path>
              <a:path w="6107430" h="808355">
                <a:moveTo>
                  <a:pt x="1101750" y="9524"/>
                </a:moveTo>
                <a:lnTo>
                  <a:pt x="1073175" y="9524"/>
                </a:lnTo>
                <a:lnTo>
                  <a:pt x="1073175" y="0"/>
                </a:lnTo>
                <a:lnTo>
                  <a:pt x="1101750" y="0"/>
                </a:lnTo>
                <a:lnTo>
                  <a:pt x="1101750" y="9524"/>
                </a:lnTo>
                <a:close/>
              </a:path>
              <a:path w="6107430" h="808355">
                <a:moveTo>
                  <a:pt x="1139850" y="9524"/>
                </a:moveTo>
                <a:lnTo>
                  <a:pt x="1111275" y="9524"/>
                </a:lnTo>
                <a:lnTo>
                  <a:pt x="1111275" y="0"/>
                </a:lnTo>
                <a:lnTo>
                  <a:pt x="1139850" y="0"/>
                </a:lnTo>
                <a:lnTo>
                  <a:pt x="1139850" y="9524"/>
                </a:lnTo>
                <a:close/>
              </a:path>
              <a:path w="6107430" h="808355">
                <a:moveTo>
                  <a:pt x="1177950" y="9524"/>
                </a:moveTo>
                <a:lnTo>
                  <a:pt x="1149375" y="9524"/>
                </a:lnTo>
                <a:lnTo>
                  <a:pt x="1149375" y="0"/>
                </a:lnTo>
                <a:lnTo>
                  <a:pt x="1177950" y="0"/>
                </a:lnTo>
                <a:lnTo>
                  <a:pt x="1177950" y="9524"/>
                </a:lnTo>
                <a:close/>
              </a:path>
              <a:path w="6107430" h="808355">
                <a:moveTo>
                  <a:pt x="1216050" y="9524"/>
                </a:moveTo>
                <a:lnTo>
                  <a:pt x="1187475" y="9524"/>
                </a:lnTo>
                <a:lnTo>
                  <a:pt x="1187475" y="0"/>
                </a:lnTo>
                <a:lnTo>
                  <a:pt x="1216050" y="0"/>
                </a:lnTo>
                <a:lnTo>
                  <a:pt x="1216050" y="9524"/>
                </a:lnTo>
                <a:close/>
              </a:path>
              <a:path w="6107430" h="808355">
                <a:moveTo>
                  <a:pt x="1254150" y="9524"/>
                </a:moveTo>
                <a:lnTo>
                  <a:pt x="1225575" y="9524"/>
                </a:lnTo>
                <a:lnTo>
                  <a:pt x="1225575" y="0"/>
                </a:lnTo>
                <a:lnTo>
                  <a:pt x="1254150" y="0"/>
                </a:lnTo>
                <a:lnTo>
                  <a:pt x="1254150" y="9524"/>
                </a:lnTo>
                <a:close/>
              </a:path>
              <a:path w="6107430" h="808355">
                <a:moveTo>
                  <a:pt x="1292250" y="9524"/>
                </a:moveTo>
                <a:lnTo>
                  <a:pt x="1263675" y="9524"/>
                </a:lnTo>
                <a:lnTo>
                  <a:pt x="1263675" y="0"/>
                </a:lnTo>
                <a:lnTo>
                  <a:pt x="1292250" y="0"/>
                </a:lnTo>
                <a:lnTo>
                  <a:pt x="1292250" y="9524"/>
                </a:lnTo>
                <a:close/>
              </a:path>
              <a:path w="6107430" h="808355">
                <a:moveTo>
                  <a:pt x="1330350" y="9524"/>
                </a:moveTo>
                <a:lnTo>
                  <a:pt x="1301775" y="9524"/>
                </a:lnTo>
                <a:lnTo>
                  <a:pt x="1301775" y="0"/>
                </a:lnTo>
                <a:lnTo>
                  <a:pt x="1330350" y="0"/>
                </a:lnTo>
                <a:lnTo>
                  <a:pt x="1330350" y="9524"/>
                </a:lnTo>
                <a:close/>
              </a:path>
              <a:path w="6107430" h="808355">
                <a:moveTo>
                  <a:pt x="1368450" y="9524"/>
                </a:moveTo>
                <a:lnTo>
                  <a:pt x="1339875" y="9524"/>
                </a:lnTo>
                <a:lnTo>
                  <a:pt x="1339875" y="0"/>
                </a:lnTo>
                <a:lnTo>
                  <a:pt x="1368450" y="0"/>
                </a:lnTo>
                <a:lnTo>
                  <a:pt x="1368450" y="9524"/>
                </a:lnTo>
                <a:close/>
              </a:path>
              <a:path w="6107430" h="808355">
                <a:moveTo>
                  <a:pt x="1406550" y="9524"/>
                </a:moveTo>
                <a:lnTo>
                  <a:pt x="1377975" y="9524"/>
                </a:lnTo>
                <a:lnTo>
                  <a:pt x="1377975" y="0"/>
                </a:lnTo>
                <a:lnTo>
                  <a:pt x="1406550" y="0"/>
                </a:lnTo>
                <a:lnTo>
                  <a:pt x="1406550" y="9524"/>
                </a:lnTo>
                <a:close/>
              </a:path>
              <a:path w="6107430" h="808355">
                <a:moveTo>
                  <a:pt x="1444650" y="9524"/>
                </a:moveTo>
                <a:lnTo>
                  <a:pt x="1416075" y="9524"/>
                </a:lnTo>
                <a:lnTo>
                  <a:pt x="1416075" y="0"/>
                </a:lnTo>
                <a:lnTo>
                  <a:pt x="1444650" y="0"/>
                </a:lnTo>
                <a:lnTo>
                  <a:pt x="1444650" y="9524"/>
                </a:lnTo>
                <a:close/>
              </a:path>
              <a:path w="6107430" h="808355">
                <a:moveTo>
                  <a:pt x="1482750" y="9524"/>
                </a:moveTo>
                <a:lnTo>
                  <a:pt x="1454175" y="9524"/>
                </a:lnTo>
                <a:lnTo>
                  <a:pt x="1454175" y="0"/>
                </a:lnTo>
                <a:lnTo>
                  <a:pt x="1482750" y="0"/>
                </a:lnTo>
                <a:lnTo>
                  <a:pt x="1482750" y="9524"/>
                </a:lnTo>
                <a:close/>
              </a:path>
              <a:path w="6107430" h="808355">
                <a:moveTo>
                  <a:pt x="1520850" y="9524"/>
                </a:moveTo>
                <a:lnTo>
                  <a:pt x="1492275" y="9524"/>
                </a:lnTo>
                <a:lnTo>
                  <a:pt x="1492275" y="0"/>
                </a:lnTo>
                <a:lnTo>
                  <a:pt x="1520850" y="0"/>
                </a:lnTo>
                <a:lnTo>
                  <a:pt x="1520850" y="9524"/>
                </a:lnTo>
                <a:close/>
              </a:path>
              <a:path w="6107430" h="808355">
                <a:moveTo>
                  <a:pt x="1558950" y="9524"/>
                </a:moveTo>
                <a:lnTo>
                  <a:pt x="1530375" y="9524"/>
                </a:lnTo>
                <a:lnTo>
                  <a:pt x="1530375" y="0"/>
                </a:lnTo>
                <a:lnTo>
                  <a:pt x="1558950" y="0"/>
                </a:lnTo>
                <a:lnTo>
                  <a:pt x="1558950" y="9524"/>
                </a:lnTo>
                <a:close/>
              </a:path>
              <a:path w="6107430" h="808355">
                <a:moveTo>
                  <a:pt x="1597050" y="9524"/>
                </a:moveTo>
                <a:lnTo>
                  <a:pt x="1568475" y="9524"/>
                </a:lnTo>
                <a:lnTo>
                  <a:pt x="1568475" y="0"/>
                </a:lnTo>
                <a:lnTo>
                  <a:pt x="1597050" y="0"/>
                </a:lnTo>
                <a:lnTo>
                  <a:pt x="1597050" y="9524"/>
                </a:lnTo>
                <a:close/>
              </a:path>
              <a:path w="6107430" h="808355">
                <a:moveTo>
                  <a:pt x="1635150" y="9524"/>
                </a:moveTo>
                <a:lnTo>
                  <a:pt x="1606575" y="9524"/>
                </a:lnTo>
                <a:lnTo>
                  <a:pt x="1606575" y="0"/>
                </a:lnTo>
                <a:lnTo>
                  <a:pt x="1635150" y="0"/>
                </a:lnTo>
                <a:lnTo>
                  <a:pt x="1635150" y="9524"/>
                </a:lnTo>
                <a:close/>
              </a:path>
              <a:path w="6107430" h="808355">
                <a:moveTo>
                  <a:pt x="1673250" y="9524"/>
                </a:moveTo>
                <a:lnTo>
                  <a:pt x="1644675" y="9524"/>
                </a:lnTo>
                <a:lnTo>
                  <a:pt x="1644675" y="0"/>
                </a:lnTo>
                <a:lnTo>
                  <a:pt x="1673250" y="0"/>
                </a:lnTo>
                <a:lnTo>
                  <a:pt x="1673250" y="9524"/>
                </a:lnTo>
                <a:close/>
              </a:path>
              <a:path w="6107430" h="808355">
                <a:moveTo>
                  <a:pt x="1711350" y="9524"/>
                </a:moveTo>
                <a:lnTo>
                  <a:pt x="1682775" y="9524"/>
                </a:lnTo>
                <a:lnTo>
                  <a:pt x="1682775" y="0"/>
                </a:lnTo>
                <a:lnTo>
                  <a:pt x="1711350" y="0"/>
                </a:lnTo>
                <a:lnTo>
                  <a:pt x="1711350" y="9524"/>
                </a:lnTo>
                <a:close/>
              </a:path>
              <a:path w="6107430" h="808355">
                <a:moveTo>
                  <a:pt x="1749450" y="9524"/>
                </a:moveTo>
                <a:lnTo>
                  <a:pt x="1720875" y="9524"/>
                </a:lnTo>
                <a:lnTo>
                  <a:pt x="1720875" y="0"/>
                </a:lnTo>
                <a:lnTo>
                  <a:pt x="1749450" y="0"/>
                </a:lnTo>
                <a:lnTo>
                  <a:pt x="1749450" y="9524"/>
                </a:lnTo>
                <a:close/>
              </a:path>
              <a:path w="6107430" h="808355">
                <a:moveTo>
                  <a:pt x="1787550" y="9524"/>
                </a:moveTo>
                <a:lnTo>
                  <a:pt x="1758975" y="9524"/>
                </a:lnTo>
                <a:lnTo>
                  <a:pt x="1758975" y="0"/>
                </a:lnTo>
                <a:lnTo>
                  <a:pt x="1787550" y="0"/>
                </a:lnTo>
                <a:lnTo>
                  <a:pt x="1787550" y="9524"/>
                </a:lnTo>
                <a:close/>
              </a:path>
              <a:path w="6107430" h="808355">
                <a:moveTo>
                  <a:pt x="1825650" y="9524"/>
                </a:moveTo>
                <a:lnTo>
                  <a:pt x="1797075" y="9524"/>
                </a:lnTo>
                <a:lnTo>
                  <a:pt x="1797075" y="0"/>
                </a:lnTo>
                <a:lnTo>
                  <a:pt x="1825650" y="0"/>
                </a:lnTo>
                <a:lnTo>
                  <a:pt x="1825650" y="9524"/>
                </a:lnTo>
                <a:close/>
              </a:path>
              <a:path w="6107430" h="808355">
                <a:moveTo>
                  <a:pt x="1863750" y="9524"/>
                </a:moveTo>
                <a:lnTo>
                  <a:pt x="1835175" y="9524"/>
                </a:lnTo>
                <a:lnTo>
                  <a:pt x="1835175" y="0"/>
                </a:lnTo>
                <a:lnTo>
                  <a:pt x="1863750" y="0"/>
                </a:lnTo>
                <a:lnTo>
                  <a:pt x="1863750" y="9524"/>
                </a:lnTo>
                <a:close/>
              </a:path>
              <a:path w="6107430" h="808355">
                <a:moveTo>
                  <a:pt x="1901850" y="9524"/>
                </a:moveTo>
                <a:lnTo>
                  <a:pt x="1873275" y="9524"/>
                </a:lnTo>
                <a:lnTo>
                  <a:pt x="1873275" y="0"/>
                </a:lnTo>
                <a:lnTo>
                  <a:pt x="1901850" y="0"/>
                </a:lnTo>
                <a:lnTo>
                  <a:pt x="1901850" y="9524"/>
                </a:lnTo>
                <a:close/>
              </a:path>
              <a:path w="6107430" h="808355">
                <a:moveTo>
                  <a:pt x="1939950" y="9524"/>
                </a:moveTo>
                <a:lnTo>
                  <a:pt x="1911375" y="9524"/>
                </a:lnTo>
                <a:lnTo>
                  <a:pt x="1911375" y="0"/>
                </a:lnTo>
                <a:lnTo>
                  <a:pt x="1939950" y="0"/>
                </a:lnTo>
                <a:lnTo>
                  <a:pt x="1939950" y="9524"/>
                </a:lnTo>
                <a:close/>
              </a:path>
              <a:path w="6107430" h="808355">
                <a:moveTo>
                  <a:pt x="1978050" y="9524"/>
                </a:moveTo>
                <a:lnTo>
                  <a:pt x="1949475" y="9524"/>
                </a:lnTo>
                <a:lnTo>
                  <a:pt x="1949475" y="0"/>
                </a:lnTo>
                <a:lnTo>
                  <a:pt x="1978050" y="0"/>
                </a:lnTo>
                <a:lnTo>
                  <a:pt x="1978050" y="9524"/>
                </a:lnTo>
                <a:close/>
              </a:path>
              <a:path w="6107430" h="808355">
                <a:moveTo>
                  <a:pt x="2016150" y="9524"/>
                </a:moveTo>
                <a:lnTo>
                  <a:pt x="1987575" y="9524"/>
                </a:lnTo>
                <a:lnTo>
                  <a:pt x="1987575" y="0"/>
                </a:lnTo>
                <a:lnTo>
                  <a:pt x="2016150" y="0"/>
                </a:lnTo>
                <a:lnTo>
                  <a:pt x="2016150" y="9524"/>
                </a:lnTo>
                <a:close/>
              </a:path>
              <a:path w="6107430" h="808355">
                <a:moveTo>
                  <a:pt x="2054250" y="9524"/>
                </a:moveTo>
                <a:lnTo>
                  <a:pt x="2025675" y="9524"/>
                </a:lnTo>
                <a:lnTo>
                  <a:pt x="2025675" y="0"/>
                </a:lnTo>
                <a:lnTo>
                  <a:pt x="2054250" y="0"/>
                </a:lnTo>
                <a:lnTo>
                  <a:pt x="2054250" y="9524"/>
                </a:lnTo>
                <a:close/>
              </a:path>
              <a:path w="6107430" h="808355">
                <a:moveTo>
                  <a:pt x="2092350" y="9524"/>
                </a:moveTo>
                <a:lnTo>
                  <a:pt x="2063775" y="9524"/>
                </a:lnTo>
                <a:lnTo>
                  <a:pt x="2063775" y="0"/>
                </a:lnTo>
                <a:lnTo>
                  <a:pt x="2092350" y="0"/>
                </a:lnTo>
                <a:lnTo>
                  <a:pt x="2092350" y="9524"/>
                </a:lnTo>
                <a:close/>
              </a:path>
              <a:path w="6107430" h="808355">
                <a:moveTo>
                  <a:pt x="2130450" y="9524"/>
                </a:moveTo>
                <a:lnTo>
                  <a:pt x="2101875" y="9524"/>
                </a:lnTo>
                <a:lnTo>
                  <a:pt x="2101875" y="0"/>
                </a:lnTo>
                <a:lnTo>
                  <a:pt x="2130450" y="0"/>
                </a:lnTo>
                <a:lnTo>
                  <a:pt x="2130450" y="9524"/>
                </a:lnTo>
                <a:close/>
              </a:path>
              <a:path w="6107430" h="808355">
                <a:moveTo>
                  <a:pt x="2168550" y="9524"/>
                </a:moveTo>
                <a:lnTo>
                  <a:pt x="2139975" y="9524"/>
                </a:lnTo>
                <a:lnTo>
                  <a:pt x="2139975" y="0"/>
                </a:lnTo>
                <a:lnTo>
                  <a:pt x="2168550" y="0"/>
                </a:lnTo>
                <a:lnTo>
                  <a:pt x="2168550" y="9524"/>
                </a:lnTo>
                <a:close/>
              </a:path>
              <a:path w="6107430" h="808355">
                <a:moveTo>
                  <a:pt x="2206650" y="9524"/>
                </a:moveTo>
                <a:lnTo>
                  <a:pt x="2178075" y="9524"/>
                </a:lnTo>
                <a:lnTo>
                  <a:pt x="2178075" y="0"/>
                </a:lnTo>
                <a:lnTo>
                  <a:pt x="2206650" y="0"/>
                </a:lnTo>
                <a:lnTo>
                  <a:pt x="2206650" y="9524"/>
                </a:lnTo>
                <a:close/>
              </a:path>
              <a:path w="6107430" h="808355">
                <a:moveTo>
                  <a:pt x="2244750" y="9524"/>
                </a:moveTo>
                <a:lnTo>
                  <a:pt x="2216175" y="9524"/>
                </a:lnTo>
                <a:lnTo>
                  <a:pt x="2216175" y="0"/>
                </a:lnTo>
                <a:lnTo>
                  <a:pt x="2244750" y="0"/>
                </a:lnTo>
                <a:lnTo>
                  <a:pt x="2244750" y="9524"/>
                </a:lnTo>
                <a:close/>
              </a:path>
              <a:path w="6107430" h="808355">
                <a:moveTo>
                  <a:pt x="2282850" y="9524"/>
                </a:moveTo>
                <a:lnTo>
                  <a:pt x="2254275" y="9524"/>
                </a:lnTo>
                <a:lnTo>
                  <a:pt x="2254275" y="0"/>
                </a:lnTo>
                <a:lnTo>
                  <a:pt x="2282850" y="0"/>
                </a:lnTo>
                <a:lnTo>
                  <a:pt x="2282850" y="9524"/>
                </a:lnTo>
                <a:close/>
              </a:path>
              <a:path w="6107430" h="808355">
                <a:moveTo>
                  <a:pt x="2320950" y="9524"/>
                </a:moveTo>
                <a:lnTo>
                  <a:pt x="2292375" y="9524"/>
                </a:lnTo>
                <a:lnTo>
                  <a:pt x="2292375" y="0"/>
                </a:lnTo>
                <a:lnTo>
                  <a:pt x="2320950" y="0"/>
                </a:lnTo>
                <a:lnTo>
                  <a:pt x="2320950" y="9524"/>
                </a:lnTo>
                <a:close/>
              </a:path>
              <a:path w="6107430" h="808355">
                <a:moveTo>
                  <a:pt x="2359050" y="9524"/>
                </a:moveTo>
                <a:lnTo>
                  <a:pt x="2330475" y="9524"/>
                </a:lnTo>
                <a:lnTo>
                  <a:pt x="2330475" y="0"/>
                </a:lnTo>
                <a:lnTo>
                  <a:pt x="2359050" y="0"/>
                </a:lnTo>
                <a:lnTo>
                  <a:pt x="2359050" y="9524"/>
                </a:lnTo>
                <a:close/>
              </a:path>
              <a:path w="6107430" h="808355">
                <a:moveTo>
                  <a:pt x="2397150" y="9524"/>
                </a:moveTo>
                <a:lnTo>
                  <a:pt x="2368575" y="9524"/>
                </a:lnTo>
                <a:lnTo>
                  <a:pt x="2368575" y="0"/>
                </a:lnTo>
                <a:lnTo>
                  <a:pt x="2397150" y="0"/>
                </a:lnTo>
                <a:lnTo>
                  <a:pt x="2397150" y="9524"/>
                </a:lnTo>
                <a:close/>
              </a:path>
              <a:path w="6107430" h="808355">
                <a:moveTo>
                  <a:pt x="2435250" y="9524"/>
                </a:moveTo>
                <a:lnTo>
                  <a:pt x="2406675" y="9524"/>
                </a:lnTo>
                <a:lnTo>
                  <a:pt x="2406675" y="0"/>
                </a:lnTo>
                <a:lnTo>
                  <a:pt x="2435250" y="0"/>
                </a:lnTo>
                <a:lnTo>
                  <a:pt x="2435250" y="9524"/>
                </a:lnTo>
                <a:close/>
              </a:path>
              <a:path w="6107430" h="808355">
                <a:moveTo>
                  <a:pt x="2473350" y="9524"/>
                </a:moveTo>
                <a:lnTo>
                  <a:pt x="2444775" y="9524"/>
                </a:lnTo>
                <a:lnTo>
                  <a:pt x="2444775" y="0"/>
                </a:lnTo>
                <a:lnTo>
                  <a:pt x="2473350" y="0"/>
                </a:lnTo>
                <a:lnTo>
                  <a:pt x="2473350" y="9524"/>
                </a:lnTo>
                <a:close/>
              </a:path>
              <a:path w="6107430" h="808355">
                <a:moveTo>
                  <a:pt x="2511450" y="9524"/>
                </a:moveTo>
                <a:lnTo>
                  <a:pt x="2482875" y="9524"/>
                </a:lnTo>
                <a:lnTo>
                  <a:pt x="2482875" y="0"/>
                </a:lnTo>
                <a:lnTo>
                  <a:pt x="2511450" y="0"/>
                </a:lnTo>
                <a:lnTo>
                  <a:pt x="2511450" y="9524"/>
                </a:lnTo>
                <a:close/>
              </a:path>
              <a:path w="6107430" h="808355">
                <a:moveTo>
                  <a:pt x="2549550" y="9524"/>
                </a:moveTo>
                <a:lnTo>
                  <a:pt x="2520975" y="9524"/>
                </a:lnTo>
                <a:lnTo>
                  <a:pt x="2520975" y="0"/>
                </a:lnTo>
                <a:lnTo>
                  <a:pt x="2549550" y="0"/>
                </a:lnTo>
                <a:lnTo>
                  <a:pt x="2549550" y="9524"/>
                </a:lnTo>
                <a:close/>
              </a:path>
              <a:path w="6107430" h="808355">
                <a:moveTo>
                  <a:pt x="2587650" y="9524"/>
                </a:moveTo>
                <a:lnTo>
                  <a:pt x="2559075" y="9524"/>
                </a:lnTo>
                <a:lnTo>
                  <a:pt x="2559075" y="0"/>
                </a:lnTo>
                <a:lnTo>
                  <a:pt x="2587650" y="0"/>
                </a:lnTo>
                <a:lnTo>
                  <a:pt x="2587650" y="9524"/>
                </a:lnTo>
                <a:close/>
              </a:path>
              <a:path w="6107430" h="808355">
                <a:moveTo>
                  <a:pt x="2625750" y="9524"/>
                </a:moveTo>
                <a:lnTo>
                  <a:pt x="2597175" y="9524"/>
                </a:lnTo>
                <a:lnTo>
                  <a:pt x="2597175" y="0"/>
                </a:lnTo>
                <a:lnTo>
                  <a:pt x="2625750" y="0"/>
                </a:lnTo>
                <a:lnTo>
                  <a:pt x="2625750" y="9524"/>
                </a:lnTo>
                <a:close/>
              </a:path>
              <a:path w="6107430" h="808355">
                <a:moveTo>
                  <a:pt x="2663850" y="9524"/>
                </a:moveTo>
                <a:lnTo>
                  <a:pt x="2635275" y="9524"/>
                </a:lnTo>
                <a:lnTo>
                  <a:pt x="2635275" y="0"/>
                </a:lnTo>
                <a:lnTo>
                  <a:pt x="2663850" y="0"/>
                </a:lnTo>
                <a:lnTo>
                  <a:pt x="2663850" y="9524"/>
                </a:lnTo>
                <a:close/>
              </a:path>
              <a:path w="6107430" h="808355">
                <a:moveTo>
                  <a:pt x="2701950" y="9524"/>
                </a:moveTo>
                <a:lnTo>
                  <a:pt x="2673375" y="9524"/>
                </a:lnTo>
                <a:lnTo>
                  <a:pt x="2673375" y="0"/>
                </a:lnTo>
                <a:lnTo>
                  <a:pt x="2701950" y="0"/>
                </a:lnTo>
                <a:lnTo>
                  <a:pt x="2701950" y="9524"/>
                </a:lnTo>
                <a:close/>
              </a:path>
              <a:path w="6107430" h="808355">
                <a:moveTo>
                  <a:pt x="2740050" y="9524"/>
                </a:moveTo>
                <a:lnTo>
                  <a:pt x="2711475" y="9524"/>
                </a:lnTo>
                <a:lnTo>
                  <a:pt x="2711475" y="0"/>
                </a:lnTo>
                <a:lnTo>
                  <a:pt x="2740050" y="0"/>
                </a:lnTo>
                <a:lnTo>
                  <a:pt x="2740050" y="9524"/>
                </a:lnTo>
                <a:close/>
              </a:path>
              <a:path w="6107430" h="808355">
                <a:moveTo>
                  <a:pt x="2778150" y="9524"/>
                </a:moveTo>
                <a:lnTo>
                  <a:pt x="2749575" y="9524"/>
                </a:lnTo>
                <a:lnTo>
                  <a:pt x="2749575" y="0"/>
                </a:lnTo>
                <a:lnTo>
                  <a:pt x="2778150" y="0"/>
                </a:lnTo>
                <a:lnTo>
                  <a:pt x="2778150" y="9524"/>
                </a:lnTo>
                <a:close/>
              </a:path>
              <a:path w="6107430" h="808355">
                <a:moveTo>
                  <a:pt x="2816250" y="9524"/>
                </a:moveTo>
                <a:lnTo>
                  <a:pt x="2787675" y="9524"/>
                </a:lnTo>
                <a:lnTo>
                  <a:pt x="2787675" y="0"/>
                </a:lnTo>
                <a:lnTo>
                  <a:pt x="2816250" y="0"/>
                </a:lnTo>
                <a:lnTo>
                  <a:pt x="2816250" y="9524"/>
                </a:lnTo>
                <a:close/>
              </a:path>
              <a:path w="6107430" h="808355">
                <a:moveTo>
                  <a:pt x="2854350" y="9524"/>
                </a:moveTo>
                <a:lnTo>
                  <a:pt x="2825775" y="9524"/>
                </a:lnTo>
                <a:lnTo>
                  <a:pt x="2825775" y="0"/>
                </a:lnTo>
                <a:lnTo>
                  <a:pt x="2854350" y="0"/>
                </a:lnTo>
                <a:lnTo>
                  <a:pt x="2854350" y="9524"/>
                </a:lnTo>
                <a:close/>
              </a:path>
              <a:path w="6107430" h="808355">
                <a:moveTo>
                  <a:pt x="2892450" y="9524"/>
                </a:moveTo>
                <a:lnTo>
                  <a:pt x="2863875" y="9524"/>
                </a:lnTo>
                <a:lnTo>
                  <a:pt x="2863875" y="0"/>
                </a:lnTo>
                <a:lnTo>
                  <a:pt x="2892450" y="0"/>
                </a:lnTo>
                <a:lnTo>
                  <a:pt x="2892450" y="9524"/>
                </a:lnTo>
                <a:close/>
              </a:path>
              <a:path w="6107430" h="808355">
                <a:moveTo>
                  <a:pt x="2930550" y="9524"/>
                </a:moveTo>
                <a:lnTo>
                  <a:pt x="2901975" y="9524"/>
                </a:lnTo>
                <a:lnTo>
                  <a:pt x="2901975" y="0"/>
                </a:lnTo>
                <a:lnTo>
                  <a:pt x="2930550" y="0"/>
                </a:lnTo>
                <a:lnTo>
                  <a:pt x="2930550" y="9524"/>
                </a:lnTo>
                <a:close/>
              </a:path>
              <a:path w="6107430" h="808355">
                <a:moveTo>
                  <a:pt x="2968650" y="9524"/>
                </a:moveTo>
                <a:lnTo>
                  <a:pt x="2940075" y="9524"/>
                </a:lnTo>
                <a:lnTo>
                  <a:pt x="2940075" y="0"/>
                </a:lnTo>
                <a:lnTo>
                  <a:pt x="2968650" y="0"/>
                </a:lnTo>
                <a:lnTo>
                  <a:pt x="2968650" y="9524"/>
                </a:lnTo>
                <a:close/>
              </a:path>
              <a:path w="6107430" h="808355">
                <a:moveTo>
                  <a:pt x="3006750" y="9524"/>
                </a:moveTo>
                <a:lnTo>
                  <a:pt x="2978175" y="9524"/>
                </a:lnTo>
                <a:lnTo>
                  <a:pt x="2978175" y="0"/>
                </a:lnTo>
                <a:lnTo>
                  <a:pt x="3006750" y="0"/>
                </a:lnTo>
                <a:lnTo>
                  <a:pt x="3006750" y="9524"/>
                </a:lnTo>
                <a:close/>
              </a:path>
              <a:path w="6107430" h="808355">
                <a:moveTo>
                  <a:pt x="3044850" y="9524"/>
                </a:moveTo>
                <a:lnTo>
                  <a:pt x="3016275" y="9524"/>
                </a:lnTo>
                <a:lnTo>
                  <a:pt x="3016275" y="0"/>
                </a:lnTo>
                <a:lnTo>
                  <a:pt x="3044850" y="0"/>
                </a:lnTo>
                <a:lnTo>
                  <a:pt x="3044850" y="9524"/>
                </a:lnTo>
                <a:close/>
              </a:path>
              <a:path w="6107430" h="808355">
                <a:moveTo>
                  <a:pt x="3082950" y="9524"/>
                </a:moveTo>
                <a:lnTo>
                  <a:pt x="3054375" y="9524"/>
                </a:lnTo>
                <a:lnTo>
                  <a:pt x="3054375" y="0"/>
                </a:lnTo>
                <a:lnTo>
                  <a:pt x="3082950" y="0"/>
                </a:lnTo>
                <a:lnTo>
                  <a:pt x="3082950" y="9524"/>
                </a:lnTo>
                <a:close/>
              </a:path>
              <a:path w="6107430" h="808355">
                <a:moveTo>
                  <a:pt x="3121050" y="9524"/>
                </a:moveTo>
                <a:lnTo>
                  <a:pt x="3092475" y="9524"/>
                </a:lnTo>
                <a:lnTo>
                  <a:pt x="3092475" y="0"/>
                </a:lnTo>
                <a:lnTo>
                  <a:pt x="3121050" y="0"/>
                </a:lnTo>
                <a:lnTo>
                  <a:pt x="3121050" y="9524"/>
                </a:lnTo>
                <a:close/>
              </a:path>
              <a:path w="6107430" h="808355">
                <a:moveTo>
                  <a:pt x="3159150" y="9524"/>
                </a:moveTo>
                <a:lnTo>
                  <a:pt x="3130575" y="9524"/>
                </a:lnTo>
                <a:lnTo>
                  <a:pt x="3130575" y="0"/>
                </a:lnTo>
                <a:lnTo>
                  <a:pt x="3159150" y="0"/>
                </a:lnTo>
                <a:lnTo>
                  <a:pt x="3159150" y="9524"/>
                </a:lnTo>
                <a:close/>
              </a:path>
              <a:path w="6107430" h="808355">
                <a:moveTo>
                  <a:pt x="3197250" y="9524"/>
                </a:moveTo>
                <a:lnTo>
                  <a:pt x="3168675" y="9524"/>
                </a:lnTo>
                <a:lnTo>
                  <a:pt x="3168675" y="0"/>
                </a:lnTo>
                <a:lnTo>
                  <a:pt x="3197250" y="0"/>
                </a:lnTo>
                <a:lnTo>
                  <a:pt x="3197250" y="9524"/>
                </a:lnTo>
                <a:close/>
              </a:path>
              <a:path w="6107430" h="808355">
                <a:moveTo>
                  <a:pt x="3235350" y="9524"/>
                </a:moveTo>
                <a:lnTo>
                  <a:pt x="3206775" y="9524"/>
                </a:lnTo>
                <a:lnTo>
                  <a:pt x="3206775" y="0"/>
                </a:lnTo>
                <a:lnTo>
                  <a:pt x="3235350" y="0"/>
                </a:lnTo>
                <a:lnTo>
                  <a:pt x="3235350" y="9524"/>
                </a:lnTo>
                <a:close/>
              </a:path>
              <a:path w="6107430" h="808355">
                <a:moveTo>
                  <a:pt x="3273450" y="9524"/>
                </a:moveTo>
                <a:lnTo>
                  <a:pt x="3244875" y="9524"/>
                </a:lnTo>
                <a:lnTo>
                  <a:pt x="3244875" y="0"/>
                </a:lnTo>
                <a:lnTo>
                  <a:pt x="3273450" y="0"/>
                </a:lnTo>
                <a:lnTo>
                  <a:pt x="3273450" y="9524"/>
                </a:lnTo>
                <a:close/>
              </a:path>
              <a:path w="6107430" h="808355">
                <a:moveTo>
                  <a:pt x="3311550" y="9524"/>
                </a:moveTo>
                <a:lnTo>
                  <a:pt x="3282975" y="9524"/>
                </a:lnTo>
                <a:lnTo>
                  <a:pt x="3282975" y="0"/>
                </a:lnTo>
                <a:lnTo>
                  <a:pt x="3311550" y="0"/>
                </a:lnTo>
                <a:lnTo>
                  <a:pt x="3311550" y="9524"/>
                </a:lnTo>
                <a:close/>
              </a:path>
              <a:path w="6107430" h="808355">
                <a:moveTo>
                  <a:pt x="3349650" y="9524"/>
                </a:moveTo>
                <a:lnTo>
                  <a:pt x="3321075" y="9524"/>
                </a:lnTo>
                <a:lnTo>
                  <a:pt x="3321075" y="0"/>
                </a:lnTo>
                <a:lnTo>
                  <a:pt x="3349650" y="0"/>
                </a:lnTo>
                <a:lnTo>
                  <a:pt x="3349650" y="9524"/>
                </a:lnTo>
                <a:close/>
              </a:path>
              <a:path w="6107430" h="808355">
                <a:moveTo>
                  <a:pt x="3387750" y="9524"/>
                </a:moveTo>
                <a:lnTo>
                  <a:pt x="3359175" y="9524"/>
                </a:lnTo>
                <a:lnTo>
                  <a:pt x="3359175" y="0"/>
                </a:lnTo>
                <a:lnTo>
                  <a:pt x="3387750" y="0"/>
                </a:lnTo>
                <a:lnTo>
                  <a:pt x="3387750" y="9524"/>
                </a:lnTo>
                <a:close/>
              </a:path>
              <a:path w="6107430" h="808355">
                <a:moveTo>
                  <a:pt x="3425850" y="9524"/>
                </a:moveTo>
                <a:lnTo>
                  <a:pt x="3397275" y="9524"/>
                </a:lnTo>
                <a:lnTo>
                  <a:pt x="3397275" y="0"/>
                </a:lnTo>
                <a:lnTo>
                  <a:pt x="3425850" y="0"/>
                </a:lnTo>
                <a:lnTo>
                  <a:pt x="3425850" y="9524"/>
                </a:lnTo>
                <a:close/>
              </a:path>
              <a:path w="6107430" h="808355">
                <a:moveTo>
                  <a:pt x="3463950" y="9524"/>
                </a:moveTo>
                <a:lnTo>
                  <a:pt x="3435375" y="9524"/>
                </a:lnTo>
                <a:lnTo>
                  <a:pt x="3435375" y="0"/>
                </a:lnTo>
                <a:lnTo>
                  <a:pt x="3463950" y="0"/>
                </a:lnTo>
                <a:lnTo>
                  <a:pt x="3463950" y="9524"/>
                </a:lnTo>
                <a:close/>
              </a:path>
              <a:path w="6107430" h="808355">
                <a:moveTo>
                  <a:pt x="3502050" y="9524"/>
                </a:moveTo>
                <a:lnTo>
                  <a:pt x="3473475" y="9524"/>
                </a:lnTo>
                <a:lnTo>
                  <a:pt x="3473475" y="0"/>
                </a:lnTo>
                <a:lnTo>
                  <a:pt x="3502050" y="0"/>
                </a:lnTo>
                <a:lnTo>
                  <a:pt x="3502050" y="9524"/>
                </a:lnTo>
                <a:close/>
              </a:path>
              <a:path w="6107430" h="808355">
                <a:moveTo>
                  <a:pt x="3540150" y="9524"/>
                </a:moveTo>
                <a:lnTo>
                  <a:pt x="3511575" y="9524"/>
                </a:lnTo>
                <a:lnTo>
                  <a:pt x="3511575" y="0"/>
                </a:lnTo>
                <a:lnTo>
                  <a:pt x="3540150" y="0"/>
                </a:lnTo>
                <a:lnTo>
                  <a:pt x="3540150" y="9524"/>
                </a:lnTo>
                <a:close/>
              </a:path>
              <a:path w="6107430" h="808355">
                <a:moveTo>
                  <a:pt x="3578250" y="9524"/>
                </a:moveTo>
                <a:lnTo>
                  <a:pt x="3549675" y="9524"/>
                </a:lnTo>
                <a:lnTo>
                  <a:pt x="3549675" y="0"/>
                </a:lnTo>
                <a:lnTo>
                  <a:pt x="3578250" y="0"/>
                </a:lnTo>
                <a:lnTo>
                  <a:pt x="3578250" y="9524"/>
                </a:lnTo>
                <a:close/>
              </a:path>
              <a:path w="6107430" h="808355">
                <a:moveTo>
                  <a:pt x="3616350" y="9524"/>
                </a:moveTo>
                <a:lnTo>
                  <a:pt x="3587775" y="9524"/>
                </a:lnTo>
                <a:lnTo>
                  <a:pt x="3587775" y="0"/>
                </a:lnTo>
                <a:lnTo>
                  <a:pt x="3616350" y="0"/>
                </a:lnTo>
                <a:lnTo>
                  <a:pt x="3616350" y="9524"/>
                </a:lnTo>
                <a:close/>
              </a:path>
              <a:path w="6107430" h="808355">
                <a:moveTo>
                  <a:pt x="3654450" y="9524"/>
                </a:moveTo>
                <a:lnTo>
                  <a:pt x="3625875" y="9524"/>
                </a:lnTo>
                <a:lnTo>
                  <a:pt x="3625875" y="0"/>
                </a:lnTo>
                <a:lnTo>
                  <a:pt x="3654450" y="0"/>
                </a:lnTo>
                <a:lnTo>
                  <a:pt x="3654450" y="9524"/>
                </a:lnTo>
                <a:close/>
              </a:path>
              <a:path w="6107430" h="808355">
                <a:moveTo>
                  <a:pt x="3692550" y="9524"/>
                </a:moveTo>
                <a:lnTo>
                  <a:pt x="3663975" y="9524"/>
                </a:lnTo>
                <a:lnTo>
                  <a:pt x="3663975" y="0"/>
                </a:lnTo>
                <a:lnTo>
                  <a:pt x="3692550" y="0"/>
                </a:lnTo>
                <a:lnTo>
                  <a:pt x="3692550" y="9524"/>
                </a:lnTo>
                <a:close/>
              </a:path>
              <a:path w="6107430" h="808355">
                <a:moveTo>
                  <a:pt x="3730650" y="9524"/>
                </a:moveTo>
                <a:lnTo>
                  <a:pt x="3702075" y="9524"/>
                </a:lnTo>
                <a:lnTo>
                  <a:pt x="3702075" y="0"/>
                </a:lnTo>
                <a:lnTo>
                  <a:pt x="3730650" y="0"/>
                </a:lnTo>
                <a:lnTo>
                  <a:pt x="3730650" y="9524"/>
                </a:lnTo>
                <a:close/>
              </a:path>
              <a:path w="6107430" h="808355">
                <a:moveTo>
                  <a:pt x="3768750" y="9524"/>
                </a:moveTo>
                <a:lnTo>
                  <a:pt x="3740175" y="9524"/>
                </a:lnTo>
                <a:lnTo>
                  <a:pt x="3740175" y="0"/>
                </a:lnTo>
                <a:lnTo>
                  <a:pt x="3768750" y="0"/>
                </a:lnTo>
                <a:lnTo>
                  <a:pt x="3768750" y="9524"/>
                </a:lnTo>
                <a:close/>
              </a:path>
              <a:path w="6107430" h="808355">
                <a:moveTo>
                  <a:pt x="3806850" y="9524"/>
                </a:moveTo>
                <a:lnTo>
                  <a:pt x="3778275" y="9524"/>
                </a:lnTo>
                <a:lnTo>
                  <a:pt x="3778275" y="0"/>
                </a:lnTo>
                <a:lnTo>
                  <a:pt x="3806850" y="0"/>
                </a:lnTo>
                <a:lnTo>
                  <a:pt x="3806850" y="9524"/>
                </a:lnTo>
                <a:close/>
              </a:path>
              <a:path w="6107430" h="808355">
                <a:moveTo>
                  <a:pt x="3844950" y="9524"/>
                </a:moveTo>
                <a:lnTo>
                  <a:pt x="3816375" y="9524"/>
                </a:lnTo>
                <a:lnTo>
                  <a:pt x="3816375" y="0"/>
                </a:lnTo>
                <a:lnTo>
                  <a:pt x="3844950" y="0"/>
                </a:lnTo>
                <a:lnTo>
                  <a:pt x="3844950" y="9524"/>
                </a:lnTo>
                <a:close/>
              </a:path>
              <a:path w="6107430" h="808355">
                <a:moveTo>
                  <a:pt x="3883050" y="9524"/>
                </a:moveTo>
                <a:lnTo>
                  <a:pt x="3854475" y="9524"/>
                </a:lnTo>
                <a:lnTo>
                  <a:pt x="3854475" y="0"/>
                </a:lnTo>
                <a:lnTo>
                  <a:pt x="3883050" y="0"/>
                </a:lnTo>
                <a:lnTo>
                  <a:pt x="3883050" y="9524"/>
                </a:lnTo>
                <a:close/>
              </a:path>
              <a:path w="6107430" h="808355">
                <a:moveTo>
                  <a:pt x="3921150" y="9524"/>
                </a:moveTo>
                <a:lnTo>
                  <a:pt x="3892575" y="9524"/>
                </a:lnTo>
                <a:lnTo>
                  <a:pt x="3892575" y="0"/>
                </a:lnTo>
                <a:lnTo>
                  <a:pt x="3921150" y="0"/>
                </a:lnTo>
                <a:lnTo>
                  <a:pt x="3921150" y="9524"/>
                </a:lnTo>
                <a:close/>
              </a:path>
              <a:path w="6107430" h="808355">
                <a:moveTo>
                  <a:pt x="3959250" y="9524"/>
                </a:moveTo>
                <a:lnTo>
                  <a:pt x="3930675" y="9524"/>
                </a:lnTo>
                <a:lnTo>
                  <a:pt x="3930675" y="0"/>
                </a:lnTo>
                <a:lnTo>
                  <a:pt x="3959250" y="0"/>
                </a:lnTo>
                <a:lnTo>
                  <a:pt x="3959250" y="9524"/>
                </a:lnTo>
                <a:close/>
              </a:path>
              <a:path w="6107430" h="808355">
                <a:moveTo>
                  <a:pt x="3997350" y="9524"/>
                </a:moveTo>
                <a:lnTo>
                  <a:pt x="3968775" y="9524"/>
                </a:lnTo>
                <a:lnTo>
                  <a:pt x="3968775" y="0"/>
                </a:lnTo>
                <a:lnTo>
                  <a:pt x="3997350" y="0"/>
                </a:lnTo>
                <a:lnTo>
                  <a:pt x="3997350" y="9524"/>
                </a:lnTo>
                <a:close/>
              </a:path>
              <a:path w="6107430" h="808355">
                <a:moveTo>
                  <a:pt x="4035450" y="9524"/>
                </a:moveTo>
                <a:lnTo>
                  <a:pt x="4006875" y="9524"/>
                </a:lnTo>
                <a:lnTo>
                  <a:pt x="4006875" y="0"/>
                </a:lnTo>
                <a:lnTo>
                  <a:pt x="4035450" y="0"/>
                </a:lnTo>
                <a:lnTo>
                  <a:pt x="4035450" y="9524"/>
                </a:lnTo>
                <a:close/>
              </a:path>
              <a:path w="6107430" h="808355">
                <a:moveTo>
                  <a:pt x="4073550" y="9524"/>
                </a:moveTo>
                <a:lnTo>
                  <a:pt x="4044975" y="9524"/>
                </a:lnTo>
                <a:lnTo>
                  <a:pt x="4044975" y="0"/>
                </a:lnTo>
                <a:lnTo>
                  <a:pt x="4073550" y="0"/>
                </a:lnTo>
                <a:lnTo>
                  <a:pt x="4073550" y="9524"/>
                </a:lnTo>
                <a:close/>
              </a:path>
              <a:path w="6107430" h="808355">
                <a:moveTo>
                  <a:pt x="4111650" y="9524"/>
                </a:moveTo>
                <a:lnTo>
                  <a:pt x="4083075" y="9524"/>
                </a:lnTo>
                <a:lnTo>
                  <a:pt x="4083075" y="0"/>
                </a:lnTo>
                <a:lnTo>
                  <a:pt x="4111650" y="0"/>
                </a:lnTo>
                <a:lnTo>
                  <a:pt x="4111650" y="9524"/>
                </a:lnTo>
                <a:close/>
              </a:path>
              <a:path w="6107430" h="808355">
                <a:moveTo>
                  <a:pt x="4149750" y="9524"/>
                </a:moveTo>
                <a:lnTo>
                  <a:pt x="4121175" y="9524"/>
                </a:lnTo>
                <a:lnTo>
                  <a:pt x="4121175" y="0"/>
                </a:lnTo>
                <a:lnTo>
                  <a:pt x="4149750" y="0"/>
                </a:lnTo>
                <a:lnTo>
                  <a:pt x="4149750" y="9524"/>
                </a:lnTo>
                <a:close/>
              </a:path>
              <a:path w="6107430" h="808355">
                <a:moveTo>
                  <a:pt x="4187850" y="9524"/>
                </a:moveTo>
                <a:lnTo>
                  <a:pt x="4159275" y="9524"/>
                </a:lnTo>
                <a:lnTo>
                  <a:pt x="4159275" y="0"/>
                </a:lnTo>
                <a:lnTo>
                  <a:pt x="4187850" y="0"/>
                </a:lnTo>
                <a:lnTo>
                  <a:pt x="4187850" y="9524"/>
                </a:lnTo>
                <a:close/>
              </a:path>
              <a:path w="6107430" h="808355">
                <a:moveTo>
                  <a:pt x="4225950" y="9524"/>
                </a:moveTo>
                <a:lnTo>
                  <a:pt x="4197375" y="9524"/>
                </a:lnTo>
                <a:lnTo>
                  <a:pt x="4197375" y="0"/>
                </a:lnTo>
                <a:lnTo>
                  <a:pt x="4225950" y="0"/>
                </a:lnTo>
                <a:lnTo>
                  <a:pt x="4225950" y="9524"/>
                </a:lnTo>
                <a:close/>
              </a:path>
              <a:path w="6107430" h="808355">
                <a:moveTo>
                  <a:pt x="4264050" y="9524"/>
                </a:moveTo>
                <a:lnTo>
                  <a:pt x="4235475" y="9524"/>
                </a:lnTo>
                <a:lnTo>
                  <a:pt x="4235475" y="0"/>
                </a:lnTo>
                <a:lnTo>
                  <a:pt x="4264050" y="0"/>
                </a:lnTo>
                <a:lnTo>
                  <a:pt x="4264050" y="9524"/>
                </a:lnTo>
                <a:close/>
              </a:path>
              <a:path w="6107430" h="808355">
                <a:moveTo>
                  <a:pt x="4302150" y="9524"/>
                </a:moveTo>
                <a:lnTo>
                  <a:pt x="4273575" y="9524"/>
                </a:lnTo>
                <a:lnTo>
                  <a:pt x="4273575" y="0"/>
                </a:lnTo>
                <a:lnTo>
                  <a:pt x="4302150" y="0"/>
                </a:lnTo>
                <a:lnTo>
                  <a:pt x="4302150" y="9524"/>
                </a:lnTo>
                <a:close/>
              </a:path>
              <a:path w="6107430" h="808355">
                <a:moveTo>
                  <a:pt x="4340250" y="9524"/>
                </a:moveTo>
                <a:lnTo>
                  <a:pt x="4311675" y="9524"/>
                </a:lnTo>
                <a:lnTo>
                  <a:pt x="4311675" y="0"/>
                </a:lnTo>
                <a:lnTo>
                  <a:pt x="4340250" y="0"/>
                </a:lnTo>
                <a:lnTo>
                  <a:pt x="4340250" y="9524"/>
                </a:lnTo>
                <a:close/>
              </a:path>
              <a:path w="6107430" h="808355">
                <a:moveTo>
                  <a:pt x="4378350" y="9524"/>
                </a:moveTo>
                <a:lnTo>
                  <a:pt x="4349775" y="9524"/>
                </a:lnTo>
                <a:lnTo>
                  <a:pt x="4349775" y="0"/>
                </a:lnTo>
                <a:lnTo>
                  <a:pt x="4378350" y="0"/>
                </a:lnTo>
                <a:lnTo>
                  <a:pt x="4378350" y="9524"/>
                </a:lnTo>
                <a:close/>
              </a:path>
              <a:path w="6107430" h="808355">
                <a:moveTo>
                  <a:pt x="4416450" y="9524"/>
                </a:moveTo>
                <a:lnTo>
                  <a:pt x="4387875" y="9524"/>
                </a:lnTo>
                <a:lnTo>
                  <a:pt x="4387875" y="0"/>
                </a:lnTo>
                <a:lnTo>
                  <a:pt x="4416450" y="0"/>
                </a:lnTo>
                <a:lnTo>
                  <a:pt x="4416450" y="9524"/>
                </a:lnTo>
                <a:close/>
              </a:path>
              <a:path w="6107430" h="808355">
                <a:moveTo>
                  <a:pt x="4454550" y="9524"/>
                </a:moveTo>
                <a:lnTo>
                  <a:pt x="4425975" y="9524"/>
                </a:lnTo>
                <a:lnTo>
                  <a:pt x="4425975" y="0"/>
                </a:lnTo>
                <a:lnTo>
                  <a:pt x="4454550" y="0"/>
                </a:lnTo>
                <a:lnTo>
                  <a:pt x="4454550" y="9524"/>
                </a:lnTo>
                <a:close/>
              </a:path>
              <a:path w="6107430" h="808355">
                <a:moveTo>
                  <a:pt x="4492650" y="9524"/>
                </a:moveTo>
                <a:lnTo>
                  <a:pt x="4464075" y="9524"/>
                </a:lnTo>
                <a:lnTo>
                  <a:pt x="4464075" y="0"/>
                </a:lnTo>
                <a:lnTo>
                  <a:pt x="4492650" y="0"/>
                </a:lnTo>
                <a:lnTo>
                  <a:pt x="4492650" y="9524"/>
                </a:lnTo>
                <a:close/>
              </a:path>
              <a:path w="6107430" h="808355">
                <a:moveTo>
                  <a:pt x="4530750" y="9524"/>
                </a:moveTo>
                <a:lnTo>
                  <a:pt x="4502175" y="9524"/>
                </a:lnTo>
                <a:lnTo>
                  <a:pt x="4502175" y="0"/>
                </a:lnTo>
                <a:lnTo>
                  <a:pt x="4530750" y="0"/>
                </a:lnTo>
                <a:lnTo>
                  <a:pt x="4530750" y="9524"/>
                </a:lnTo>
                <a:close/>
              </a:path>
              <a:path w="6107430" h="808355">
                <a:moveTo>
                  <a:pt x="4568850" y="9524"/>
                </a:moveTo>
                <a:lnTo>
                  <a:pt x="4540275" y="9524"/>
                </a:lnTo>
                <a:lnTo>
                  <a:pt x="4540275" y="0"/>
                </a:lnTo>
                <a:lnTo>
                  <a:pt x="4568850" y="0"/>
                </a:lnTo>
                <a:lnTo>
                  <a:pt x="4568850" y="9524"/>
                </a:lnTo>
                <a:close/>
              </a:path>
              <a:path w="6107430" h="808355">
                <a:moveTo>
                  <a:pt x="4606950" y="9524"/>
                </a:moveTo>
                <a:lnTo>
                  <a:pt x="4578375" y="9524"/>
                </a:lnTo>
                <a:lnTo>
                  <a:pt x="4578375" y="0"/>
                </a:lnTo>
                <a:lnTo>
                  <a:pt x="4606950" y="0"/>
                </a:lnTo>
                <a:lnTo>
                  <a:pt x="4606950" y="9524"/>
                </a:lnTo>
                <a:close/>
              </a:path>
              <a:path w="6107430" h="808355">
                <a:moveTo>
                  <a:pt x="4645050" y="9524"/>
                </a:moveTo>
                <a:lnTo>
                  <a:pt x="4616475" y="9524"/>
                </a:lnTo>
                <a:lnTo>
                  <a:pt x="4616475" y="0"/>
                </a:lnTo>
                <a:lnTo>
                  <a:pt x="4645050" y="0"/>
                </a:lnTo>
                <a:lnTo>
                  <a:pt x="4645050" y="9524"/>
                </a:lnTo>
                <a:close/>
              </a:path>
              <a:path w="6107430" h="808355">
                <a:moveTo>
                  <a:pt x="4683150" y="9524"/>
                </a:moveTo>
                <a:lnTo>
                  <a:pt x="4654575" y="9524"/>
                </a:lnTo>
                <a:lnTo>
                  <a:pt x="4654575" y="0"/>
                </a:lnTo>
                <a:lnTo>
                  <a:pt x="4683150" y="0"/>
                </a:lnTo>
                <a:lnTo>
                  <a:pt x="4683150" y="9524"/>
                </a:lnTo>
                <a:close/>
              </a:path>
              <a:path w="6107430" h="808355">
                <a:moveTo>
                  <a:pt x="4721250" y="9524"/>
                </a:moveTo>
                <a:lnTo>
                  <a:pt x="4692675" y="9524"/>
                </a:lnTo>
                <a:lnTo>
                  <a:pt x="4692675" y="0"/>
                </a:lnTo>
                <a:lnTo>
                  <a:pt x="4721250" y="0"/>
                </a:lnTo>
                <a:lnTo>
                  <a:pt x="4721250" y="9524"/>
                </a:lnTo>
                <a:close/>
              </a:path>
              <a:path w="6107430" h="808355">
                <a:moveTo>
                  <a:pt x="4759350" y="9524"/>
                </a:moveTo>
                <a:lnTo>
                  <a:pt x="4730775" y="9524"/>
                </a:lnTo>
                <a:lnTo>
                  <a:pt x="4730775" y="0"/>
                </a:lnTo>
                <a:lnTo>
                  <a:pt x="4759350" y="0"/>
                </a:lnTo>
                <a:lnTo>
                  <a:pt x="4759350" y="9524"/>
                </a:lnTo>
                <a:close/>
              </a:path>
              <a:path w="6107430" h="808355">
                <a:moveTo>
                  <a:pt x="4797450" y="9524"/>
                </a:moveTo>
                <a:lnTo>
                  <a:pt x="4768875" y="9524"/>
                </a:lnTo>
                <a:lnTo>
                  <a:pt x="4768875" y="0"/>
                </a:lnTo>
                <a:lnTo>
                  <a:pt x="4797450" y="0"/>
                </a:lnTo>
                <a:lnTo>
                  <a:pt x="4797450" y="9524"/>
                </a:lnTo>
                <a:close/>
              </a:path>
              <a:path w="6107430" h="808355">
                <a:moveTo>
                  <a:pt x="4835550" y="9524"/>
                </a:moveTo>
                <a:lnTo>
                  <a:pt x="4806975" y="9524"/>
                </a:lnTo>
                <a:lnTo>
                  <a:pt x="4806975" y="0"/>
                </a:lnTo>
                <a:lnTo>
                  <a:pt x="4835550" y="0"/>
                </a:lnTo>
                <a:lnTo>
                  <a:pt x="4835550" y="9524"/>
                </a:lnTo>
                <a:close/>
              </a:path>
              <a:path w="6107430" h="808355">
                <a:moveTo>
                  <a:pt x="4873650" y="9524"/>
                </a:moveTo>
                <a:lnTo>
                  <a:pt x="4845075" y="9524"/>
                </a:lnTo>
                <a:lnTo>
                  <a:pt x="4845075" y="0"/>
                </a:lnTo>
                <a:lnTo>
                  <a:pt x="4873650" y="0"/>
                </a:lnTo>
                <a:lnTo>
                  <a:pt x="4873650" y="9524"/>
                </a:lnTo>
                <a:close/>
              </a:path>
              <a:path w="6107430" h="808355">
                <a:moveTo>
                  <a:pt x="4911750" y="9524"/>
                </a:moveTo>
                <a:lnTo>
                  <a:pt x="4883175" y="9524"/>
                </a:lnTo>
                <a:lnTo>
                  <a:pt x="4883175" y="0"/>
                </a:lnTo>
                <a:lnTo>
                  <a:pt x="4911750" y="0"/>
                </a:lnTo>
                <a:lnTo>
                  <a:pt x="4911750" y="9524"/>
                </a:lnTo>
                <a:close/>
              </a:path>
              <a:path w="6107430" h="808355">
                <a:moveTo>
                  <a:pt x="4949850" y="9524"/>
                </a:moveTo>
                <a:lnTo>
                  <a:pt x="4921275" y="9524"/>
                </a:lnTo>
                <a:lnTo>
                  <a:pt x="4921275" y="0"/>
                </a:lnTo>
                <a:lnTo>
                  <a:pt x="4949850" y="0"/>
                </a:lnTo>
                <a:lnTo>
                  <a:pt x="4949850" y="9524"/>
                </a:lnTo>
                <a:close/>
              </a:path>
              <a:path w="6107430" h="808355">
                <a:moveTo>
                  <a:pt x="4987950" y="9524"/>
                </a:moveTo>
                <a:lnTo>
                  <a:pt x="4959375" y="9524"/>
                </a:lnTo>
                <a:lnTo>
                  <a:pt x="4959375" y="0"/>
                </a:lnTo>
                <a:lnTo>
                  <a:pt x="4987950" y="0"/>
                </a:lnTo>
                <a:lnTo>
                  <a:pt x="4987950" y="9524"/>
                </a:lnTo>
                <a:close/>
              </a:path>
              <a:path w="6107430" h="808355">
                <a:moveTo>
                  <a:pt x="5026050" y="9524"/>
                </a:moveTo>
                <a:lnTo>
                  <a:pt x="4997475" y="9524"/>
                </a:lnTo>
                <a:lnTo>
                  <a:pt x="4997475" y="0"/>
                </a:lnTo>
                <a:lnTo>
                  <a:pt x="5026050" y="0"/>
                </a:lnTo>
                <a:lnTo>
                  <a:pt x="5026050" y="9524"/>
                </a:lnTo>
                <a:close/>
              </a:path>
              <a:path w="6107430" h="808355">
                <a:moveTo>
                  <a:pt x="5064150" y="9524"/>
                </a:moveTo>
                <a:lnTo>
                  <a:pt x="5035575" y="9524"/>
                </a:lnTo>
                <a:lnTo>
                  <a:pt x="5035575" y="0"/>
                </a:lnTo>
                <a:lnTo>
                  <a:pt x="5064150" y="0"/>
                </a:lnTo>
                <a:lnTo>
                  <a:pt x="5064150" y="9524"/>
                </a:lnTo>
                <a:close/>
              </a:path>
              <a:path w="6107430" h="808355">
                <a:moveTo>
                  <a:pt x="5102250" y="9524"/>
                </a:moveTo>
                <a:lnTo>
                  <a:pt x="5073675" y="9524"/>
                </a:lnTo>
                <a:lnTo>
                  <a:pt x="5073675" y="0"/>
                </a:lnTo>
                <a:lnTo>
                  <a:pt x="5102250" y="0"/>
                </a:lnTo>
                <a:lnTo>
                  <a:pt x="5102250" y="9524"/>
                </a:lnTo>
                <a:close/>
              </a:path>
              <a:path w="6107430" h="808355">
                <a:moveTo>
                  <a:pt x="5140350" y="9524"/>
                </a:moveTo>
                <a:lnTo>
                  <a:pt x="5111775" y="9524"/>
                </a:lnTo>
                <a:lnTo>
                  <a:pt x="5111775" y="0"/>
                </a:lnTo>
                <a:lnTo>
                  <a:pt x="5140350" y="0"/>
                </a:lnTo>
                <a:lnTo>
                  <a:pt x="5140350" y="9524"/>
                </a:lnTo>
                <a:close/>
              </a:path>
              <a:path w="6107430" h="808355">
                <a:moveTo>
                  <a:pt x="5178450" y="9524"/>
                </a:moveTo>
                <a:lnTo>
                  <a:pt x="5149875" y="9524"/>
                </a:lnTo>
                <a:lnTo>
                  <a:pt x="5149875" y="0"/>
                </a:lnTo>
                <a:lnTo>
                  <a:pt x="5178450" y="0"/>
                </a:lnTo>
                <a:lnTo>
                  <a:pt x="5178450" y="9524"/>
                </a:lnTo>
                <a:close/>
              </a:path>
              <a:path w="6107430" h="808355">
                <a:moveTo>
                  <a:pt x="5216550" y="9524"/>
                </a:moveTo>
                <a:lnTo>
                  <a:pt x="5187975" y="9524"/>
                </a:lnTo>
                <a:lnTo>
                  <a:pt x="5187975" y="0"/>
                </a:lnTo>
                <a:lnTo>
                  <a:pt x="5216550" y="0"/>
                </a:lnTo>
                <a:lnTo>
                  <a:pt x="5216550" y="9524"/>
                </a:lnTo>
                <a:close/>
              </a:path>
              <a:path w="6107430" h="808355">
                <a:moveTo>
                  <a:pt x="5254650" y="9524"/>
                </a:moveTo>
                <a:lnTo>
                  <a:pt x="5226075" y="9524"/>
                </a:lnTo>
                <a:lnTo>
                  <a:pt x="5226075" y="0"/>
                </a:lnTo>
                <a:lnTo>
                  <a:pt x="5254650" y="0"/>
                </a:lnTo>
                <a:lnTo>
                  <a:pt x="5254650" y="9524"/>
                </a:lnTo>
                <a:close/>
              </a:path>
              <a:path w="6107430" h="808355">
                <a:moveTo>
                  <a:pt x="5292750" y="9524"/>
                </a:moveTo>
                <a:lnTo>
                  <a:pt x="5264175" y="9524"/>
                </a:lnTo>
                <a:lnTo>
                  <a:pt x="5264175" y="0"/>
                </a:lnTo>
                <a:lnTo>
                  <a:pt x="5292750" y="0"/>
                </a:lnTo>
                <a:lnTo>
                  <a:pt x="5292750" y="9524"/>
                </a:lnTo>
                <a:close/>
              </a:path>
              <a:path w="6107430" h="808355">
                <a:moveTo>
                  <a:pt x="5330850" y="9524"/>
                </a:moveTo>
                <a:lnTo>
                  <a:pt x="5302275" y="9524"/>
                </a:lnTo>
                <a:lnTo>
                  <a:pt x="5302275" y="0"/>
                </a:lnTo>
                <a:lnTo>
                  <a:pt x="5330850" y="0"/>
                </a:lnTo>
                <a:lnTo>
                  <a:pt x="5330850" y="9524"/>
                </a:lnTo>
                <a:close/>
              </a:path>
              <a:path w="6107430" h="808355">
                <a:moveTo>
                  <a:pt x="5368950" y="9524"/>
                </a:moveTo>
                <a:lnTo>
                  <a:pt x="5340375" y="9524"/>
                </a:lnTo>
                <a:lnTo>
                  <a:pt x="5340375" y="0"/>
                </a:lnTo>
                <a:lnTo>
                  <a:pt x="5368950" y="0"/>
                </a:lnTo>
                <a:lnTo>
                  <a:pt x="5368950" y="9524"/>
                </a:lnTo>
                <a:close/>
              </a:path>
              <a:path w="6107430" h="808355">
                <a:moveTo>
                  <a:pt x="5407050" y="9524"/>
                </a:moveTo>
                <a:lnTo>
                  <a:pt x="5378475" y="9524"/>
                </a:lnTo>
                <a:lnTo>
                  <a:pt x="5378475" y="0"/>
                </a:lnTo>
                <a:lnTo>
                  <a:pt x="5407050" y="0"/>
                </a:lnTo>
                <a:lnTo>
                  <a:pt x="5407050" y="9524"/>
                </a:lnTo>
                <a:close/>
              </a:path>
              <a:path w="6107430" h="808355">
                <a:moveTo>
                  <a:pt x="5445150" y="9524"/>
                </a:moveTo>
                <a:lnTo>
                  <a:pt x="5416575" y="9524"/>
                </a:lnTo>
                <a:lnTo>
                  <a:pt x="5416575" y="0"/>
                </a:lnTo>
                <a:lnTo>
                  <a:pt x="5445150" y="0"/>
                </a:lnTo>
                <a:lnTo>
                  <a:pt x="5445150" y="9524"/>
                </a:lnTo>
                <a:close/>
              </a:path>
              <a:path w="6107430" h="808355">
                <a:moveTo>
                  <a:pt x="5483250" y="9524"/>
                </a:moveTo>
                <a:lnTo>
                  <a:pt x="5454675" y="9524"/>
                </a:lnTo>
                <a:lnTo>
                  <a:pt x="5454675" y="0"/>
                </a:lnTo>
                <a:lnTo>
                  <a:pt x="5483250" y="0"/>
                </a:lnTo>
                <a:lnTo>
                  <a:pt x="5483250" y="9524"/>
                </a:lnTo>
                <a:close/>
              </a:path>
              <a:path w="6107430" h="808355">
                <a:moveTo>
                  <a:pt x="5521350" y="9524"/>
                </a:moveTo>
                <a:lnTo>
                  <a:pt x="5492775" y="9524"/>
                </a:lnTo>
                <a:lnTo>
                  <a:pt x="5492775" y="0"/>
                </a:lnTo>
                <a:lnTo>
                  <a:pt x="5521350" y="0"/>
                </a:lnTo>
                <a:lnTo>
                  <a:pt x="5521350" y="9524"/>
                </a:lnTo>
                <a:close/>
              </a:path>
              <a:path w="6107430" h="808355">
                <a:moveTo>
                  <a:pt x="5559450" y="9524"/>
                </a:moveTo>
                <a:lnTo>
                  <a:pt x="5530875" y="9524"/>
                </a:lnTo>
                <a:lnTo>
                  <a:pt x="5530875" y="0"/>
                </a:lnTo>
                <a:lnTo>
                  <a:pt x="5559450" y="0"/>
                </a:lnTo>
                <a:lnTo>
                  <a:pt x="5559450" y="9524"/>
                </a:lnTo>
                <a:close/>
              </a:path>
              <a:path w="6107430" h="808355">
                <a:moveTo>
                  <a:pt x="5597550" y="9524"/>
                </a:moveTo>
                <a:lnTo>
                  <a:pt x="5568975" y="9524"/>
                </a:lnTo>
                <a:lnTo>
                  <a:pt x="5568975" y="0"/>
                </a:lnTo>
                <a:lnTo>
                  <a:pt x="5597550" y="0"/>
                </a:lnTo>
                <a:lnTo>
                  <a:pt x="5597550" y="9524"/>
                </a:lnTo>
                <a:close/>
              </a:path>
              <a:path w="6107430" h="808355">
                <a:moveTo>
                  <a:pt x="5635650" y="9524"/>
                </a:moveTo>
                <a:lnTo>
                  <a:pt x="5607075" y="9524"/>
                </a:lnTo>
                <a:lnTo>
                  <a:pt x="5607075" y="0"/>
                </a:lnTo>
                <a:lnTo>
                  <a:pt x="5635650" y="0"/>
                </a:lnTo>
                <a:lnTo>
                  <a:pt x="5635650" y="9524"/>
                </a:lnTo>
                <a:close/>
              </a:path>
              <a:path w="6107430" h="808355">
                <a:moveTo>
                  <a:pt x="5673750" y="9524"/>
                </a:moveTo>
                <a:lnTo>
                  <a:pt x="5645175" y="9524"/>
                </a:lnTo>
                <a:lnTo>
                  <a:pt x="5645175" y="0"/>
                </a:lnTo>
                <a:lnTo>
                  <a:pt x="5673750" y="0"/>
                </a:lnTo>
                <a:lnTo>
                  <a:pt x="5673750" y="9524"/>
                </a:lnTo>
                <a:close/>
              </a:path>
              <a:path w="6107430" h="808355">
                <a:moveTo>
                  <a:pt x="5711850" y="9524"/>
                </a:moveTo>
                <a:lnTo>
                  <a:pt x="5683275" y="9524"/>
                </a:lnTo>
                <a:lnTo>
                  <a:pt x="5683275" y="0"/>
                </a:lnTo>
                <a:lnTo>
                  <a:pt x="5711850" y="0"/>
                </a:lnTo>
                <a:lnTo>
                  <a:pt x="5711850" y="9524"/>
                </a:lnTo>
                <a:close/>
              </a:path>
              <a:path w="6107430" h="808355">
                <a:moveTo>
                  <a:pt x="5749950" y="9524"/>
                </a:moveTo>
                <a:lnTo>
                  <a:pt x="5721375" y="9524"/>
                </a:lnTo>
                <a:lnTo>
                  <a:pt x="5721375" y="0"/>
                </a:lnTo>
                <a:lnTo>
                  <a:pt x="5749950" y="0"/>
                </a:lnTo>
                <a:lnTo>
                  <a:pt x="5749950" y="9524"/>
                </a:lnTo>
                <a:close/>
              </a:path>
              <a:path w="6107430" h="808355">
                <a:moveTo>
                  <a:pt x="5788050" y="9524"/>
                </a:moveTo>
                <a:lnTo>
                  <a:pt x="5759475" y="9524"/>
                </a:lnTo>
                <a:lnTo>
                  <a:pt x="5759475" y="0"/>
                </a:lnTo>
                <a:lnTo>
                  <a:pt x="5788050" y="0"/>
                </a:lnTo>
                <a:lnTo>
                  <a:pt x="5788050" y="9524"/>
                </a:lnTo>
                <a:close/>
              </a:path>
              <a:path w="6107430" h="808355">
                <a:moveTo>
                  <a:pt x="5826150" y="9524"/>
                </a:moveTo>
                <a:lnTo>
                  <a:pt x="5797575" y="9524"/>
                </a:lnTo>
                <a:lnTo>
                  <a:pt x="5797575" y="0"/>
                </a:lnTo>
                <a:lnTo>
                  <a:pt x="5826150" y="0"/>
                </a:lnTo>
                <a:lnTo>
                  <a:pt x="5826150" y="9524"/>
                </a:lnTo>
                <a:close/>
              </a:path>
              <a:path w="6107430" h="808355">
                <a:moveTo>
                  <a:pt x="5864250" y="9524"/>
                </a:moveTo>
                <a:lnTo>
                  <a:pt x="5835675" y="9524"/>
                </a:lnTo>
                <a:lnTo>
                  <a:pt x="5835675" y="0"/>
                </a:lnTo>
                <a:lnTo>
                  <a:pt x="5864250" y="0"/>
                </a:lnTo>
                <a:lnTo>
                  <a:pt x="5864250" y="9524"/>
                </a:lnTo>
                <a:close/>
              </a:path>
              <a:path w="6107430" h="808355">
                <a:moveTo>
                  <a:pt x="5902350" y="9524"/>
                </a:moveTo>
                <a:lnTo>
                  <a:pt x="5873775" y="9524"/>
                </a:lnTo>
                <a:lnTo>
                  <a:pt x="5873775" y="0"/>
                </a:lnTo>
                <a:lnTo>
                  <a:pt x="5902350" y="0"/>
                </a:lnTo>
                <a:lnTo>
                  <a:pt x="5902350" y="9524"/>
                </a:lnTo>
                <a:close/>
              </a:path>
              <a:path w="6107430" h="808355">
                <a:moveTo>
                  <a:pt x="5940450" y="9524"/>
                </a:moveTo>
                <a:lnTo>
                  <a:pt x="5911875" y="9524"/>
                </a:lnTo>
                <a:lnTo>
                  <a:pt x="5911875" y="0"/>
                </a:lnTo>
                <a:lnTo>
                  <a:pt x="5940450" y="0"/>
                </a:lnTo>
                <a:lnTo>
                  <a:pt x="5940450" y="9524"/>
                </a:lnTo>
                <a:close/>
              </a:path>
              <a:path w="6107430" h="808355">
                <a:moveTo>
                  <a:pt x="5978550" y="9524"/>
                </a:moveTo>
                <a:lnTo>
                  <a:pt x="5949975" y="9524"/>
                </a:lnTo>
                <a:lnTo>
                  <a:pt x="5949975" y="0"/>
                </a:lnTo>
                <a:lnTo>
                  <a:pt x="5978550" y="0"/>
                </a:lnTo>
                <a:lnTo>
                  <a:pt x="5978550" y="9524"/>
                </a:lnTo>
                <a:close/>
              </a:path>
              <a:path w="6107430" h="808355">
                <a:moveTo>
                  <a:pt x="6016650" y="9524"/>
                </a:moveTo>
                <a:lnTo>
                  <a:pt x="5988075" y="9524"/>
                </a:lnTo>
                <a:lnTo>
                  <a:pt x="5988075" y="0"/>
                </a:lnTo>
                <a:lnTo>
                  <a:pt x="6016650" y="0"/>
                </a:lnTo>
                <a:lnTo>
                  <a:pt x="6016650" y="9524"/>
                </a:lnTo>
                <a:close/>
              </a:path>
              <a:path w="6107430" h="808355">
                <a:moveTo>
                  <a:pt x="6054750" y="9524"/>
                </a:moveTo>
                <a:lnTo>
                  <a:pt x="6026175" y="9524"/>
                </a:lnTo>
                <a:lnTo>
                  <a:pt x="6026175" y="0"/>
                </a:lnTo>
                <a:lnTo>
                  <a:pt x="6054750" y="0"/>
                </a:lnTo>
                <a:lnTo>
                  <a:pt x="6054750" y="9524"/>
                </a:lnTo>
                <a:close/>
              </a:path>
              <a:path w="6107430" h="808355">
                <a:moveTo>
                  <a:pt x="6092850" y="9524"/>
                </a:moveTo>
                <a:lnTo>
                  <a:pt x="6064275" y="9524"/>
                </a:lnTo>
                <a:lnTo>
                  <a:pt x="6064275" y="0"/>
                </a:lnTo>
                <a:lnTo>
                  <a:pt x="6092850" y="0"/>
                </a:lnTo>
                <a:lnTo>
                  <a:pt x="6092850" y="9524"/>
                </a:lnTo>
                <a:close/>
              </a:path>
              <a:path w="6107430" h="808355">
                <a:moveTo>
                  <a:pt x="6107137" y="9524"/>
                </a:moveTo>
                <a:lnTo>
                  <a:pt x="6102375" y="9524"/>
                </a:lnTo>
                <a:lnTo>
                  <a:pt x="6102375" y="0"/>
                </a:lnTo>
                <a:lnTo>
                  <a:pt x="6107137" y="4762"/>
                </a:lnTo>
                <a:lnTo>
                  <a:pt x="6107137" y="9524"/>
                </a:lnTo>
                <a:close/>
              </a:path>
              <a:path w="6107430" h="808355">
                <a:moveTo>
                  <a:pt x="6107137" y="33337"/>
                </a:moveTo>
                <a:lnTo>
                  <a:pt x="6097612" y="33337"/>
                </a:lnTo>
                <a:lnTo>
                  <a:pt x="6097612" y="4762"/>
                </a:lnTo>
                <a:lnTo>
                  <a:pt x="6102375" y="9524"/>
                </a:lnTo>
                <a:lnTo>
                  <a:pt x="6107137" y="9524"/>
                </a:lnTo>
                <a:lnTo>
                  <a:pt x="6107137" y="33337"/>
                </a:lnTo>
                <a:close/>
              </a:path>
              <a:path w="6107430" h="808355">
                <a:moveTo>
                  <a:pt x="6107137" y="71437"/>
                </a:moveTo>
                <a:lnTo>
                  <a:pt x="6097612" y="71437"/>
                </a:lnTo>
                <a:lnTo>
                  <a:pt x="6097612" y="42862"/>
                </a:lnTo>
                <a:lnTo>
                  <a:pt x="6107137" y="42862"/>
                </a:lnTo>
                <a:lnTo>
                  <a:pt x="6107137" y="71437"/>
                </a:lnTo>
                <a:close/>
              </a:path>
              <a:path w="6107430" h="808355">
                <a:moveTo>
                  <a:pt x="6107137" y="109537"/>
                </a:moveTo>
                <a:lnTo>
                  <a:pt x="6097612" y="109537"/>
                </a:lnTo>
                <a:lnTo>
                  <a:pt x="6097612" y="80962"/>
                </a:lnTo>
                <a:lnTo>
                  <a:pt x="6107137" y="80962"/>
                </a:lnTo>
                <a:lnTo>
                  <a:pt x="6107137" y="109537"/>
                </a:lnTo>
                <a:close/>
              </a:path>
              <a:path w="6107430" h="808355">
                <a:moveTo>
                  <a:pt x="6107137" y="147637"/>
                </a:moveTo>
                <a:lnTo>
                  <a:pt x="6097612" y="147637"/>
                </a:lnTo>
                <a:lnTo>
                  <a:pt x="6097612" y="119062"/>
                </a:lnTo>
                <a:lnTo>
                  <a:pt x="6107137" y="119062"/>
                </a:lnTo>
                <a:lnTo>
                  <a:pt x="6107137" y="147637"/>
                </a:lnTo>
                <a:close/>
              </a:path>
              <a:path w="6107430" h="808355">
                <a:moveTo>
                  <a:pt x="6107137" y="185737"/>
                </a:moveTo>
                <a:lnTo>
                  <a:pt x="6097612" y="185737"/>
                </a:lnTo>
                <a:lnTo>
                  <a:pt x="6097612" y="157162"/>
                </a:lnTo>
                <a:lnTo>
                  <a:pt x="6107137" y="157162"/>
                </a:lnTo>
                <a:lnTo>
                  <a:pt x="6107137" y="185737"/>
                </a:lnTo>
                <a:close/>
              </a:path>
              <a:path w="6107430" h="808355">
                <a:moveTo>
                  <a:pt x="6107137" y="223837"/>
                </a:moveTo>
                <a:lnTo>
                  <a:pt x="6097612" y="223837"/>
                </a:lnTo>
                <a:lnTo>
                  <a:pt x="6097612" y="195262"/>
                </a:lnTo>
                <a:lnTo>
                  <a:pt x="6107137" y="195262"/>
                </a:lnTo>
                <a:lnTo>
                  <a:pt x="6107137" y="223837"/>
                </a:lnTo>
                <a:close/>
              </a:path>
              <a:path w="6107430" h="808355">
                <a:moveTo>
                  <a:pt x="6107137" y="261937"/>
                </a:moveTo>
                <a:lnTo>
                  <a:pt x="6097612" y="261937"/>
                </a:lnTo>
                <a:lnTo>
                  <a:pt x="6097612" y="233362"/>
                </a:lnTo>
                <a:lnTo>
                  <a:pt x="6107137" y="233362"/>
                </a:lnTo>
                <a:lnTo>
                  <a:pt x="6107137" y="261937"/>
                </a:lnTo>
                <a:close/>
              </a:path>
              <a:path w="6107430" h="808355">
                <a:moveTo>
                  <a:pt x="6107137" y="300037"/>
                </a:moveTo>
                <a:lnTo>
                  <a:pt x="6097612" y="300037"/>
                </a:lnTo>
                <a:lnTo>
                  <a:pt x="6097612" y="271462"/>
                </a:lnTo>
                <a:lnTo>
                  <a:pt x="6107137" y="271462"/>
                </a:lnTo>
                <a:lnTo>
                  <a:pt x="6107137" y="300037"/>
                </a:lnTo>
                <a:close/>
              </a:path>
              <a:path w="6107430" h="808355">
                <a:moveTo>
                  <a:pt x="6107137" y="338137"/>
                </a:moveTo>
                <a:lnTo>
                  <a:pt x="6097612" y="338137"/>
                </a:lnTo>
                <a:lnTo>
                  <a:pt x="6097612" y="309562"/>
                </a:lnTo>
                <a:lnTo>
                  <a:pt x="6107137" y="309562"/>
                </a:lnTo>
                <a:lnTo>
                  <a:pt x="6107137" y="338137"/>
                </a:lnTo>
                <a:close/>
              </a:path>
              <a:path w="6107430" h="808355">
                <a:moveTo>
                  <a:pt x="6107137" y="376237"/>
                </a:moveTo>
                <a:lnTo>
                  <a:pt x="6097612" y="376237"/>
                </a:lnTo>
                <a:lnTo>
                  <a:pt x="6097612" y="347662"/>
                </a:lnTo>
                <a:lnTo>
                  <a:pt x="6107137" y="347662"/>
                </a:lnTo>
                <a:lnTo>
                  <a:pt x="6107137" y="376237"/>
                </a:lnTo>
                <a:close/>
              </a:path>
              <a:path w="6107430" h="808355">
                <a:moveTo>
                  <a:pt x="6107137" y="414337"/>
                </a:moveTo>
                <a:lnTo>
                  <a:pt x="6097612" y="414337"/>
                </a:lnTo>
                <a:lnTo>
                  <a:pt x="6097612" y="385762"/>
                </a:lnTo>
                <a:lnTo>
                  <a:pt x="6107137" y="385762"/>
                </a:lnTo>
                <a:lnTo>
                  <a:pt x="6107137" y="414337"/>
                </a:lnTo>
                <a:close/>
              </a:path>
              <a:path w="6107430" h="808355">
                <a:moveTo>
                  <a:pt x="6107137" y="452437"/>
                </a:moveTo>
                <a:lnTo>
                  <a:pt x="6097612" y="452437"/>
                </a:lnTo>
                <a:lnTo>
                  <a:pt x="6097612" y="423862"/>
                </a:lnTo>
                <a:lnTo>
                  <a:pt x="6107137" y="423862"/>
                </a:lnTo>
                <a:lnTo>
                  <a:pt x="6107137" y="452437"/>
                </a:lnTo>
                <a:close/>
              </a:path>
              <a:path w="6107430" h="808355">
                <a:moveTo>
                  <a:pt x="6107137" y="490537"/>
                </a:moveTo>
                <a:lnTo>
                  <a:pt x="6097612" y="490537"/>
                </a:lnTo>
                <a:lnTo>
                  <a:pt x="6097612" y="461962"/>
                </a:lnTo>
                <a:lnTo>
                  <a:pt x="6107137" y="461962"/>
                </a:lnTo>
                <a:lnTo>
                  <a:pt x="6107137" y="490537"/>
                </a:lnTo>
                <a:close/>
              </a:path>
              <a:path w="6107430" h="808355">
                <a:moveTo>
                  <a:pt x="6107137" y="528637"/>
                </a:moveTo>
                <a:lnTo>
                  <a:pt x="6097612" y="528637"/>
                </a:lnTo>
                <a:lnTo>
                  <a:pt x="6097612" y="500062"/>
                </a:lnTo>
                <a:lnTo>
                  <a:pt x="6107137" y="500062"/>
                </a:lnTo>
                <a:lnTo>
                  <a:pt x="6107137" y="528637"/>
                </a:lnTo>
                <a:close/>
              </a:path>
              <a:path w="6107430" h="808355">
                <a:moveTo>
                  <a:pt x="6107137" y="566737"/>
                </a:moveTo>
                <a:lnTo>
                  <a:pt x="6097612" y="566737"/>
                </a:lnTo>
                <a:lnTo>
                  <a:pt x="6097612" y="538162"/>
                </a:lnTo>
                <a:lnTo>
                  <a:pt x="6107137" y="538162"/>
                </a:lnTo>
                <a:lnTo>
                  <a:pt x="6107137" y="566737"/>
                </a:lnTo>
                <a:close/>
              </a:path>
              <a:path w="6107430" h="808355">
                <a:moveTo>
                  <a:pt x="6107137" y="604837"/>
                </a:moveTo>
                <a:lnTo>
                  <a:pt x="6097612" y="604837"/>
                </a:lnTo>
                <a:lnTo>
                  <a:pt x="6097612" y="576262"/>
                </a:lnTo>
                <a:lnTo>
                  <a:pt x="6107137" y="576262"/>
                </a:lnTo>
                <a:lnTo>
                  <a:pt x="6107137" y="604837"/>
                </a:lnTo>
                <a:close/>
              </a:path>
              <a:path w="6107430" h="808355">
                <a:moveTo>
                  <a:pt x="6107137" y="642937"/>
                </a:moveTo>
                <a:lnTo>
                  <a:pt x="6097612" y="642937"/>
                </a:lnTo>
                <a:lnTo>
                  <a:pt x="6097612" y="614362"/>
                </a:lnTo>
                <a:lnTo>
                  <a:pt x="6107137" y="614362"/>
                </a:lnTo>
                <a:lnTo>
                  <a:pt x="6107137" y="642937"/>
                </a:lnTo>
                <a:close/>
              </a:path>
              <a:path w="6107430" h="808355">
                <a:moveTo>
                  <a:pt x="6107137" y="681037"/>
                </a:moveTo>
                <a:lnTo>
                  <a:pt x="6097612" y="681037"/>
                </a:lnTo>
                <a:lnTo>
                  <a:pt x="6097612" y="652462"/>
                </a:lnTo>
                <a:lnTo>
                  <a:pt x="6107137" y="652462"/>
                </a:lnTo>
                <a:lnTo>
                  <a:pt x="6107137" y="681037"/>
                </a:lnTo>
                <a:close/>
              </a:path>
              <a:path w="6107430" h="808355">
                <a:moveTo>
                  <a:pt x="6107137" y="719137"/>
                </a:moveTo>
                <a:lnTo>
                  <a:pt x="6097612" y="719137"/>
                </a:lnTo>
                <a:lnTo>
                  <a:pt x="6097612" y="690562"/>
                </a:lnTo>
                <a:lnTo>
                  <a:pt x="6107137" y="690562"/>
                </a:lnTo>
                <a:lnTo>
                  <a:pt x="6107137" y="719137"/>
                </a:lnTo>
                <a:close/>
              </a:path>
              <a:path w="6107430" h="808355">
                <a:moveTo>
                  <a:pt x="6107137" y="757237"/>
                </a:moveTo>
                <a:lnTo>
                  <a:pt x="6097612" y="757237"/>
                </a:lnTo>
                <a:lnTo>
                  <a:pt x="6097612" y="728662"/>
                </a:lnTo>
                <a:lnTo>
                  <a:pt x="6107137" y="728662"/>
                </a:lnTo>
                <a:lnTo>
                  <a:pt x="6107137" y="757237"/>
                </a:lnTo>
                <a:close/>
              </a:path>
              <a:path w="6107430" h="808355">
                <a:moveTo>
                  <a:pt x="6107137" y="795337"/>
                </a:moveTo>
                <a:lnTo>
                  <a:pt x="6097612" y="795337"/>
                </a:lnTo>
                <a:lnTo>
                  <a:pt x="6097612" y="766762"/>
                </a:lnTo>
                <a:lnTo>
                  <a:pt x="6107137" y="766762"/>
                </a:lnTo>
                <a:lnTo>
                  <a:pt x="6107137" y="795337"/>
                </a:lnTo>
                <a:close/>
              </a:path>
              <a:path w="6107430" h="808355">
                <a:moveTo>
                  <a:pt x="6100775" y="808012"/>
                </a:moveTo>
                <a:lnTo>
                  <a:pt x="6072200" y="808012"/>
                </a:lnTo>
                <a:lnTo>
                  <a:pt x="6072200" y="798487"/>
                </a:lnTo>
                <a:lnTo>
                  <a:pt x="6100775" y="798487"/>
                </a:lnTo>
                <a:lnTo>
                  <a:pt x="6100775" y="808012"/>
                </a:lnTo>
                <a:close/>
              </a:path>
              <a:path w="6107430" h="808355">
                <a:moveTo>
                  <a:pt x="6062675" y="808012"/>
                </a:moveTo>
                <a:lnTo>
                  <a:pt x="6034100" y="808012"/>
                </a:lnTo>
                <a:lnTo>
                  <a:pt x="6034100" y="798487"/>
                </a:lnTo>
                <a:lnTo>
                  <a:pt x="6062675" y="798487"/>
                </a:lnTo>
                <a:lnTo>
                  <a:pt x="6062675" y="808012"/>
                </a:lnTo>
                <a:close/>
              </a:path>
              <a:path w="6107430" h="808355">
                <a:moveTo>
                  <a:pt x="6024575" y="808012"/>
                </a:moveTo>
                <a:lnTo>
                  <a:pt x="5996000" y="808012"/>
                </a:lnTo>
                <a:lnTo>
                  <a:pt x="5996000" y="798487"/>
                </a:lnTo>
                <a:lnTo>
                  <a:pt x="6024575" y="798487"/>
                </a:lnTo>
                <a:lnTo>
                  <a:pt x="6024575" y="808012"/>
                </a:lnTo>
                <a:close/>
              </a:path>
              <a:path w="6107430" h="808355">
                <a:moveTo>
                  <a:pt x="5986475" y="808012"/>
                </a:moveTo>
                <a:lnTo>
                  <a:pt x="5957900" y="808012"/>
                </a:lnTo>
                <a:lnTo>
                  <a:pt x="5957900" y="798487"/>
                </a:lnTo>
                <a:lnTo>
                  <a:pt x="5986475" y="798487"/>
                </a:lnTo>
                <a:lnTo>
                  <a:pt x="5986475" y="808012"/>
                </a:lnTo>
                <a:close/>
              </a:path>
              <a:path w="6107430" h="808355">
                <a:moveTo>
                  <a:pt x="5948375" y="808012"/>
                </a:moveTo>
                <a:lnTo>
                  <a:pt x="5919800" y="808012"/>
                </a:lnTo>
                <a:lnTo>
                  <a:pt x="5919800" y="798487"/>
                </a:lnTo>
                <a:lnTo>
                  <a:pt x="5948375" y="798487"/>
                </a:lnTo>
                <a:lnTo>
                  <a:pt x="5948375" y="808012"/>
                </a:lnTo>
                <a:close/>
              </a:path>
              <a:path w="6107430" h="808355">
                <a:moveTo>
                  <a:pt x="5910275" y="808012"/>
                </a:moveTo>
                <a:lnTo>
                  <a:pt x="5881700" y="808012"/>
                </a:lnTo>
                <a:lnTo>
                  <a:pt x="5881700" y="798487"/>
                </a:lnTo>
                <a:lnTo>
                  <a:pt x="5910275" y="798487"/>
                </a:lnTo>
                <a:lnTo>
                  <a:pt x="5910275" y="808012"/>
                </a:lnTo>
                <a:close/>
              </a:path>
              <a:path w="6107430" h="808355">
                <a:moveTo>
                  <a:pt x="5872175" y="808012"/>
                </a:moveTo>
                <a:lnTo>
                  <a:pt x="5843600" y="808012"/>
                </a:lnTo>
                <a:lnTo>
                  <a:pt x="5843600" y="798487"/>
                </a:lnTo>
                <a:lnTo>
                  <a:pt x="5872175" y="798487"/>
                </a:lnTo>
                <a:lnTo>
                  <a:pt x="5872175" y="808012"/>
                </a:lnTo>
                <a:close/>
              </a:path>
              <a:path w="6107430" h="808355">
                <a:moveTo>
                  <a:pt x="5834075" y="808012"/>
                </a:moveTo>
                <a:lnTo>
                  <a:pt x="5805500" y="808012"/>
                </a:lnTo>
                <a:lnTo>
                  <a:pt x="5805500" y="798487"/>
                </a:lnTo>
                <a:lnTo>
                  <a:pt x="5834075" y="798487"/>
                </a:lnTo>
                <a:lnTo>
                  <a:pt x="5834075" y="808012"/>
                </a:lnTo>
                <a:close/>
              </a:path>
              <a:path w="6107430" h="808355">
                <a:moveTo>
                  <a:pt x="5795975" y="808012"/>
                </a:moveTo>
                <a:lnTo>
                  <a:pt x="5767400" y="808012"/>
                </a:lnTo>
                <a:lnTo>
                  <a:pt x="5767400" y="798487"/>
                </a:lnTo>
                <a:lnTo>
                  <a:pt x="5795975" y="798487"/>
                </a:lnTo>
                <a:lnTo>
                  <a:pt x="5795975" y="808012"/>
                </a:lnTo>
                <a:close/>
              </a:path>
              <a:path w="6107430" h="808355">
                <a:moveTo>
                  <a:pt x="5757875" y="808012"/>
                </a:moveTo>
                <a:lnTo>
                  <a:pt x="5729300" y="808012"/>
                </a:lnTo>
                <a:lnTo>
                  <a:pt x="5729300" y="798487"/>
                </a:lnTo>
                <a:lnTo>
                  <a:pt x="5757875" y="798487"/>
                </a:lnTo>
                <a:lnTo>
                  <a:pt x="5757875" y="808012"/>
                </a:lnTo>
                <a:close/>
              </a:path>
              <a:path w="6107430" h="808355">
                <a:moveTo>
                  <a:pt x="5719775" y="808012"/>
                </a:moveTo>
                <a:lnTo>
                  <a:pt x="5691200" y="808012"/>
                </a:lnTo>
                <a:lnTo>
                  <a:pt x="5691200" y="798487"/>
                </a:lnTo>
                <a:lnTo>
                  <a:pt x="5719775" y="798487"/>
                </a:lnTo>
                <a:lnTo>
                  <a:pt x="5719775" y="808012"/>
                </a:lnTo>
                <a:close/>
              </a:path>
              <a:path w="6107430" h="808355">
                <a:moveTo>
                  <a:pt x="5681675" y="808012"/>
                </a:moveTo>
                <a:lnTo>
                  <a:pt x="5653100" y="808012"/>
                </a:lnTo>
                <a:lnTo>
                  <a:pt x="5653100" y="798487"/>
                </a:lnTo>
                <a:lnTo>
                  <a:pt x="5681675" y="798487"/>
                </a:lnTo>
                <a:lnTo>
                  <a:pt x="5681675" y="808012"/>
                </a:lnTo>
                <a:close/>
              </a:path>
              <a:path w="6107430" h="808355">
                <a:moveTo>
                  <a:pt x="5643575" y="808012"/>
                </a:moveTo>
                <a:lnTo>
                  <a:pt x="5615000" y="808012"/>
                </a:lnTo>
                <a:lnTo>
                  <a:pt x="5615000" y="798487"/>
                </a:lnTo>
                <a:lnTo>
                  <a:pt x="5643575" y="798487"/>
                </a:lnTo>
                <a:lnTo>
                  <a:pt x="5643575" y="808012"/>
                </a:lnTo>
                <a:close/>
              </a:path>
              <a:path w="6107430" h="808355">
                <a:moveTo>
                  <a:pt x="5605475" y="808012"/>
                </a:moveTo>
                <a:lnTo>
                  <a:pt x="5576900" y="808012"/>
                </a:lnTo>
                <a:lnTo>
                  <a:pt x="5576900" y="798487"/>
                </a:lnTo>
                <a:lnTo>
                  <a:pt x="5605475" y="798487"/>
                </a:lnTo>
                <a:lnTo>
                  <a:pt x="5605475" y="808012"/>
                </a:lnTo>
                <a:close/>
              </a:path>
              <a:path w="6107430" h="808355">
                <a:moveTo>
                  <a:pt x="5567375" y="808012"/>
                </a:moveTo>
                <a:lnTo>
                  <a:pt x="5538800" y="808012"/>
                </a:lnTo>
                <a:lnTo>
                  <a:pt x="5538800" y="798487"/>
                </a:lnTo>
                <a:lnTo>
                  <a:pt x="5567375" y="798487"/>
                </a:lnTo>
                <a:lnTo>
                  <a:pt x="5567375" y="808012"/>
                </a:lnTo>
                <a:close/>
              </a:path>
              <a:path w="6107430" h="808355">
                <a:moveTo>
                  <a:pt x="5529275" y="808012"/>
                </a:moveTo>
                <a:lnTo>
                  <a:pt x="5500700" y="808012"/>
                </a:lnTo>
                <a:lnTo>
                  <a:pt x="5500700" y="798487"/>
                </a:lnTo>
                <a:lnTo>
                  <a:pt x="5529275" y="798487"/>
                </a:lnTo>
                <a:lnTo>
                  <a:pt x="5529275" y="808012"/>
                </a:lnTo>
                <a:close/>
              </a:path>
              <a:path w="6107430" h="808355">
                <a:moveTo>
                  <a:pt x="5491175" y="808012"/>
                </a:moveTo>
                <a:lnTo>
                  <a:pt x="5462600" y="808012"/>
                </a:lnTo>
                <a:lnTo>
                  <a:pt x="5462600" y="798487"/>
                </a:lnTo>
                <a:lnTo>
                  <a:pt x="5491175" y="798487"/>
                </a:lnTo>
                <a:lnTo>
                  <a:pt x="5491175" y="808012"/>
                </a:lnTo>
                <a:close/>
              </a:path>
              <a:path w="6107430" h="808355">
                <a:moveTo>
                  <a:pt x="5453075" y="808012"/>
                </a:moveTo>
                <a:lnTo>
                  <a:pt x="5424500" y="808012"/>
                </a:lnTo>
                <a:lnTo>
                  <a:pt x="5424500" y="798487"/>
                </a:lnTo>
                <a:lnTo>
                  <a:pt x="5453075" y="798487"/>
                </a:lnTo>
                <a:lnTo>
                  <a:pt x="5453075" y="808012"/>
                </a:lnTo>
                <a:close/>
              </a:path>
              <a:path w="6107430" h="808355">
                <a:moveTo>
                  <a:pt x="5414975" y="808012"/>
                </a:moveTo>
                <a:lnTo>
                  <a:pt x="5386400" y="808012"/>
                </a:lnTo>
                <a:lnTo>
                  <a:pt x="5386400" y="798487"/>
                </a:lnTo>
                <a:lnTo>
                  <a:pt x="5414975" y="798487"/>
                </a:lnTo>
                <a:lnTo>
                  <a:pt x="5414975" y="808012"/>
                </a:lnTo>
                <a:close/>
              </a:path>
              <a:path w="6107430" h="808355">
                <a:moveTo>
                  <a:pt x="5376875" y="808012"/>
                </a:moveTo>
                <a:lnTo>
                  <a:pt x="5348300" y="808012"/>
                </a:lnTo>
                <a:lnTo>
                  <a:pt x="5348300" y="798487"/>
                </a:lnTo>
                <a:lnTo>
                  <a:pt x="5376875" y="798487"/>
                </a:lnTo>
                <a:lnTo>
                  <a:pt x="5376875" y="808012"/>
                </a:lnTo>
                <a:close/>
              </a:path>
              <a:path w="6107430" h="808355">
                <a:moveTo>
                  <a:pt x="5338775" y="808012"/>
                </a:moveTo>
                <a:lnTo>
                  <a:pt x="5310200" y="808012"/>
                </a:lnTo>
                <a:lnTo>
                  <a:pt x="5310200" y="798487"/>
                </a:lnTo>
                <a:lnTo>
                  <a:pt x="5338775" y="798487"/>
                </a:lnTo>
                <a:lnTo>
                  <a:pt x="5338775" y="808012"/>
                </a:lnTo>
                <a:close/>
              </a:path>
              <a:path w="6107430" h="808355">
                <a:moveTo>
                  <a:pt x="5300675" y="808012"/>
                </a:moveTo>
                <a:lnTo>
                  <a:pt x="5272100" y="808012"/>
                </a:lnTo>
                <a:lnTo>
                  <a:pt x="5272100" y="798487"/>
                </a:lnTo>
                <a:lnTo>
                  <a:pt x="5300675" y="798487"/>
                </a:lnTo>
                <a:lnTo>
                  <a:pt x="5300675" y="808012"/>
                </a:lnTo>
                <a:close/>
              </a:path>
              <a:path w="6107430" h="808355">
                <a:moveTo>
                  <a:pt x="5262575" y="808012"/>
                </a:moveTo>
                <a:lnTo>
                  <a:pt x="5234000" y="808012"/>
                </a:lnTo>
                <a:lnTo>
                  <a:pt x="5234000" y="798487"/>
                </a:lnTo>
                <a:lnTo>
                  <a:pt x="5262575" y="798487"/>
                </a:lnTo>
                <a:lnTo>
                  <a:pt x="5262575" y="808012"/>
                </a:lnTo>
                <a:close/>
              </a:path>
              <a:path w="6107430" h="808355">
                <a:moveTo>
                  <a:pt x="5224475" y="808012"/>
                </a:moveTo>
                <a:lnTo>
                  <a:pt x="5195900" y="808012"/>
                </a:lnTo>
                <a:lnTo>
                  <a:pt x="5195900" y="798487"/>
                </a:lnTo>
                <a:lnTo>
                  <a:pt x="5224475" y="798487"/>
                </a:lnTo>
                <a:lnTo>
                  <a:pt x="5224475" y="808012"/>
                </a:lnTo>
                <a:close/>
              </a:path>
              <a:path w="6107430" h="808355">
                <a:moveTo>
                  <a:pt x="5186375" y="808012"/>
                </a:moveTo>
                <a:lnTo>
                  <a:pt x="5157800" y="808012"/>
                </a:lnTo>
                <a:lnTo>
                  <a:pt x="5157800" y="798487"/>
                </a:lnTo>
                <a:lnTo>
                  <a:pt x="5186375" y="798487"/>
                </a:lnTo>
                <a:lnTo>
                  <a:pt x="5186375" y="808012"/>
                </a:lnTo>
                <a:close/>
              </a:path>
              <a:path w="6107430" h="808355">
                <a:moveTo>
                  <a:pt x="5148275" y="808012"/>
                </a:moveTo>
                <a:lnTo>
                  <a:pt x="5119700" y="808012"/>
                </a:lnTo>
                <a:lnTo>
                  <a:pt x="5119700" y="798487"/>
                </a:lnTo>
                <a:lnTo>
                  <a:pt x="5148275" y="798487"/>
                </a:lnTo>
                <a:lnTo>
                  <a:pt x="5148275" y="808012"/>
                </a:lnTo>
                <a:close/>
              </a:path>
              <a:path w="6107430" h="808355">
                <a:moveTo>
                  <a:pt x="5110175" y="808012"/>
                </a:moveTo>
                <a:lnTo>
                  <a:pt x="5081600" y="808012"/>
                </a:lnTo>
                <a:lnTo>
                  <a:pt x="5081600" y="798487"/>
                </a:lnTo>
                <a:lnTo>
                  <a:pt x="5110175" y="798487"/>
                </a:lnTo>
                <a:lnTo>
                  <a:pt x="5110175" y="808012"/>
                </a:lnTo>
                <a:close/>
              </a:path>
              <a:path w="6107430" h="808355">
                <a:moveTo>
                  <a:pt x="5072075" y="808012"/>
                </a:moveTo>
                <a:lnTo>
                  <a:pt x="5043500" y="808012"/>
                </a:lnTo>
                <a:lnTo>
                  <a:pt x="5043500" y="798487"/>
                </a:lnTo>
                <a:lnTo>
                  <a:pt x="5072075" y="798487"/>
                </a:lnTo>
                <a:lnTo>
                  <a:pt x="5072075" y="808012"/>
                </a:lnTo>
                <a:close/>
              </a:path>
              <a:path w="6107430" h="808355">
                <a:moveTo>
                  <a:pt x="5033975" y="808012"/>
                </a:moveTo>
                <a:lnTo>
                  <a:pt x="5005400" y="808012"/>
                </a:lnTo>
                <a:lnTo>
                  <a:pt x="5005400" y="798487"/>
                </a:lnTo>
                <a:lnTo>
                  <a:pt x="5033975" y="798487"/>
                </a:lnTo>
                <a:lnTo>
                  <a:pt x="5033975" y="808012"/>
                </a:lnTo>
                <a:close/>
              </a:path>
              <a:path w="6107430" h="808355">
                <a:moveTo>
                  <a:pt x="4995875" y="808012"/>
                </a:moveTo>
                <a:lnTo>
                  <a:pt x="4967300" y="808012"/>
                </a:lnTo>
                <a:lnTo>
                  <a:pt x="4967300" y="798487"/>
                </a:lnTo>
                <a:lnTo>
                  <a:pt x="4995875" y="798487"/>
                </a:lnTo>
                <a:lnTo>
                  <a:pt x="4995875" y="808012"/>
                </a:lnTo>
                <a:close/>
              </a:path>
              <a:path w="6107430" h="808355">
                <a:moveTo>
                  <a:pt x="4957775" y="808012"/>
                </a:moveTo>
                <a:lnTo>
                  <a:pt x="4929200" y="808012"/>
                </a:lnTo>
                <a:lnTo>
                  <a:pt x="4929200" y="798487"/>
                </a:lnTo>
                <a:lnTo>
                  <a:pt x="4957775" y="798487"/>
                </a:lnTo>
                <a:lnTo>
                  <a:pt x="4957775" y="808012"/>
                </a:lnTo>
                <a:close/>
              </a:path>
              <a:path w="6107430" h="808355">
                <a:moveTo>
                  <a:pt x="4919675" y="808012"/>
                </a:moveTo>
                <a:lnTo>
                  <a:pt x="4891100" y="808012"/>
                </a:lnTo>
                <a:lnTo>
                  <a:pt x="4891100" y="798487"/>
                </a:lnTo>
                <a:lnTo>
                  <a:pt x="4919675" y="798487"/>
                </a:lnTo>
                <a:lnTo>
                  <a:pt x="4919675" y="808012"/>
                </a:lnTo>
                <a:close/>
              </a:path>
              <a:path w="6107430" h="808355">
                <a:moveTo>
                  <a:pt x="4881575" y="808012"/>
                </a:moveTo>
                <a:lnTo>
                  <a:pt x="4853000" y="808012"/>
                </a:lnTo>
                <a:lnTo>
                  <a:pt x="4853000" y="798487"/>
                </a:lnTo>
                <a:lnTo>
                  <a:pt x="4881575" y="798487"/>
                </a:lnTo>
                <a:lnTo>
                  <a:pt x="4881575" y="808012"/>
                </a:lnTo>
                <a:close/>
              </a:path>
              <a:path w="6107430" h="808355">
                <a:moveTo>
                  <a:pt x="4843475" y="808012"/>
                </a:moveTo>
                <a:lnTo>
                  <a:pt x="4814900" y="808012"/>
                </a:lnTo>
                <a:lnTo>
                  <a:pt x="4814900" y="798487"/>
                </a:lnTo>
                <a:lnTo>
                  <a:pt x="4843475" y="798487"/>
                </a:lnTo>
                <a:lnTo>
                  <a:pt x="4843475" y="808012"/>
                </a:lnTo>
                <a:close/>
              </a:path>
              <a:path w="6107430" h="808355">
                <a:moveTo>
                  <a:pt x="4805375" y="808012"/>
                </a:moveTo>
                <a:lnTo>
                  <a:pt x="4776800" y="808012"/>
                </a:lnTo>
                <a:lnTo>
                  <a:pt x="4776800" y="798487"/>
                </a:lnTo>
                <a:lnTo>
                  <a:pt x="4805375" y="798487"/>
                </a:lnTo>
                <a:lnTo>
                  <a:pt x="4805375" y="808012"/>
                </a:lnTo>
                <a:close/>
              </a:path>
              <a:path w="6107430" h="808355">
                <a:moveTo>
                  <a:pt x="4767275" y="808012"/>
                </a:moveTo>
                <a:lnTo>
                  <a:pt x="4738700" y="808012"/>
                </a:lnTo>
                <a:lnTo>
                  <a:pt x="4738700" y="798487"/>
                </a:lnTo>
                <a:lnTo>
                  <a:pt x="4767275" y="798487"/>
                </a:lnTo>
                <a:lnTo>
                  <a:pt x="4767275" y="808012"/>
                </a:lnTo>
                <a:close/>
              </a:path>
              <a:path w="6107430" h="808355">
                <a:moveTo>
                  <a:pt x="4729175" y="808012"/>
                </a:moveTo>
                <a:lnTo>
                  <a:pt x="4700600" y="808012"/>
                </a:lnTo>
                <a:lnTo>
                  <a:pt x="4700600" y="798487"/>
                </a:lnTo>
                <a:lnTo>
                  <a:pt x="4729175" y="798487"/>
                </a:lnTo>
                <a:lnTo>
                  <a:pt x="4729175" y="808012"/>
                </a:lnTo>
                <a:close/>
              </a:path>
              <a:path w="6107430" h="808355">
                <a:moveTo>
                  <a:pt x="4691075" y="808012"/>
                </a:moveTo>
                <a:lnTo>
                  <a:pt x="4662500" y="808012"/>
                </a:lnTo>
                <a:lnTo>
                  <a:pt x="4662500" y="798487"/>
                </a:lnTo>
                <a:lnTo>
                  <a:pt x="4691075" y="798487"/>
                </a:lnTo>
                <a:lnTo>
                  <a:pt x="4691075" y="808012"/>
                </a:lnTo>
                <a:close/>
              </a:path>
              <a:path w="6107430" h="808355">
                <a:moveTo>
                  <a:pt x="4652975" y="808012"/>
                </a:moveTo>
                <a:lnTo>
                  <a:pt x="4624400" y="808012"/>
                </a:lnTo>
                <a:lnTo>
                  <a:pt x="4624400" y="798487"/>
                </a:lnTo>
                <a:lnTo>
                  <a:pt x="4652975" y="798487"/>
                </a:lnTo>
                <a:lnTo>
                  <a:pt x="4652975" y="808012"/>
                </a:lnTo>
                <a:close/>
              </a:path>
              <a:path w="6107430" h="808355">
                <a:moveTo>
                  <a:pt x="4614875" y="808012"/>
                </a:moveTo>
                <a:lnTo>
                  <a:pt x="4586300" y="808012"/>
                </a:lnTo>
                <a:lnTo>
                  <a:pt x="4586300" y="798487"/>
                </a:lnTo>
                <a:lnTo>
                  <a:pt x="4614875" y="798487"/>
                </a:lnTo>
                <a:lnTo>
                  <a:pt x="4614875" y="808012"/>
                </a:lnTo>
                <a:close/>
              </a:path>
              <a:path w="6107430" h="808355">
                <a:moveTo>
                  <a:pt x="4576775" y="808012"/>
                </a:moveTo>
                <a:lnTo>
                  <a:pt x="4548200" y="808012"/>
                </a:lnTo>
                <a:lnTo>
                  <a:pt x="4548200" y="798487"/>
                </a:lnTo>
                <a:lnTo>
                  <a:pt x="4576775" y="798487"/>
                </a:lnTo>
                <a:lnTo>
                  <a:pt x="4576775" y="808012"/>
                </a:lnTo>
                <a:close/>
              </a:path>
              <a:path w="6107430" h="808355">
                <a:moveTo>
                  <a:pt x="4538675" y="808012"/>
                </a:moveTo>
                <a:lnTo>
                  <a:pt x="4510100" y="808012"/>
                </a:lnTo>
                <a:lnTo>
                  <a:pt x="4510100" y="798487"/>
                </a:lnTo>
                <a:lnTo>
                  <a:pt x="4538675" y="798487"/>
                </a:lnTo>
                <a:lnTo>
                  <a:pt x="4538675" y="808012"/>
                </a:lnTo>
                <a:close/>
              </a:path>
              <a:path w="6107430" h="808355">
                <a:moveTo>
                  <a:pt x="4500575" y="808012"/>
                </a:moveTo>
                <a:lnTo>
                  <a:pt x="4472000" y="808012"/>
                </a:lnTo>
                <a:lnTo>
                  <a:pt x="4472000" y="798487"/>
                </a:lnTo>
                <a:lnTo>
                  <a:pt x="4500575" y="798487"/>
                </a:lnTo>
                <a:lnTo>
                  <a:pt x="4500575" y="808012"/>
                </a:lnTo>
                <a:close/>
              </a:path>
              <a:path w="6107430" h="808355">
                <a:moveTo>
                  <a:pt x="4462475" y="808012"/>
                </a:moveTo>
                <a:lnTo>
                  <a:pt x="4433900" y="808012"/>
                </a:lnTo>
                <a:lnTo>
                  <a:pt x="4433900" y="798487"/>
                </a:lnTo>
                <a:lnTo>
                  <a:pt x="4462475" y="798487"/>
                </a:lnTo>
                <a:lnTo>
                  <a:pt x="4462475" y="808012"/>
                </a:lnTo>
                <a:close/>
              </a:path>
              <a:path w="6107430" h="808355">
                <a:moveTo>
                  <a:pt x="4424375" y="808012"/>
                </a:moveTo>
                <a:lnTo>
                  <a:pt x="4395800" y="808012"/>
                </a:lnTo>
                <a:lnTo>
                  <a:pt x="4395800" y="798487"/>
                </a:lnTo>
                <a:lnTo>
                  <a:pt x="4424375" y="798487"/>
                </a:lnTo>
                <a:lnTo>
                  <a:pt x="4424375" y="808012"/>
                </a:lnTo>
                <a:close/>
              </a:path>
              <a:path w="6107430" h="808355">
                <a:moveTo>
                  <a:pt x="4386275" y="808012"/>
                </a:moveTo>
                <a:lnTo>
                  <a:pt x="4357700" y="808012"/>
                </a:lnTo>
                <a:lnTo>
                  <a:pt x="4357700" y="798487"/>
                </a:lnTo>
                <a:lnTo>
                  <a:pt x="4386275" y="798487"/>
                </a:lnTo>
                <a:lnTo>
                  <a:pt x="4386275" y="808012"/>
                </a:lnTo>
                <a:close/>
              </a:path>
              <a:path w="6107430" h="808355">
                <a:moveTo>
                  <a:pt x="4348175" y="808012"/>
                </a:moveTo>
                <a:lnTo>
                  <a:pt x="4319600" y="808012"/>
                </a:lnTo>
                <a:lnTo>
                  <a:pt x="4319600" y="798487"/>
                </a:lnTo>
                <a:lnTo>
                  <a:pt x="4348175" y="798487"/>
                </a:lnTo>
                <a:lnTo>
                  <a:pt x="4348175" y="808012"/>
                </a:lnTo>
                <a:close/>
              </a:path>
              <a:path w="6107430" h="808355">
                <a:moveTo>
                  <a:pt x="4310075" y="808012"/>
                </a:moveTo>
                <a:lnTo>
                  <a:pt x="4281500" y="808012"/>
                </a:lnTo>
                <a:lnTo>
                  <a:pt x="4281500" y="798487"/>
                </a:lnTo>
                <a:lnTo>
                  <a:pt x="4310075" y="798487"/>
                </a:lnTo>
                <a:lnTo>
                  <a:pt x="4310075" y="808012"/>
                </a:lnTo>
                <a:close/>
              </a:path>
              <a:path w="6107430" h="808355">
                <a:moveTo>
                  <a:pt x="4271975" y="808012"/>
                </a:moveTo>
                <a:lnTo>
                  <a:pt x="4243400" y="808012"/>
                </a:lnTo>
                <a:lnTo>
                  <a:pt x="4243400" y="798487"/>
                </a:lnTo>
                <a:lnTo>
                  <a:pt x="4271975" y="798487"/>
                </a:lnTo>
                <a:lnTo>
                  <a:pt x="4271975" y="808012"/>
                </a:lnTo>
                <a:close/>
              </a:path>
              <a:path w="6107430" h="808355">
                <a:moveTo>
                  <a:pt x="4233875" y="808012"/>
                </a:moveTo>
                <a:lnTo>
                  <a:pt x="4205300" y="808012"/>
                </a:lnTo>
                <a:lnTo>
                  <a:pt x="4205300" y="798487"/>
                </a:lnTo>
                <a:lnTo>
                  <a:pt x="4233875" y="798487"/>
                </a:lnTo>
                <a:lnTo>
                  <a:pt x="4233875" y="808012"/>
                </a:lnTo>
                <a:close/>
              </a:path>
              <a:path w="6107430" h="808355">
                <a:moveTo>
                  <a:pt x="4195775" y="808012"/>
                </a:moveTo>
                <a:lnTo>
                  <a:pt x="4167200" y="808012"/>
                </a:lnTo>
                <a:lnTo>
                  <a:pt x="4167200" y="798487"/>
                </a:lnTo>
                <a:lnTo>
                  <a:pt x="4195775" y="798487"/>
                </a:lnTo>
                <a:lnTo>
                  <a:pt x="4195775" y="808012"/>
                </a:lnTo>
                <a:close/>
              </a:path>
              <a:path w="6107430" h="808355">
                <a:moveTo>
                  <a:pt x="4157675" y="808012"/>
                </a:moveTo>
                <a:lnTo>
                  <a:pt x="4129100" y="808012"/>
                </a:lnTo>
                <a:lnTo>
                  <a:pt x="4129100" y="798487"/>
                </a:lnTo>
                <a:lnTo>
                  <a:pt x="4157675" y="798487"/>
                </a:lnTo>
                <a:lnTo>
                  <a:pt x="4157675" y="808012"/>
                </a:lnTo>
                <a:close/>
              </a:path>
              <a:path w="6107430" h="808355">
                <a:moveTo>
                  <a:pt x="4119575" y="808012"/>
                </a:moveTo>
                <a:lnTo>
                  <a:pt x="4091000" y="808012"/>
                </a:lnTo>
                <a:lnTo>
                  <a:pt x="4091000" y="798487"/>
                </a:lnTo>
                <a:lnTo>
                  <a:pt x="4119575" y="798487"/>
                </a:lnTo>
                <a:lnTo>
                  <a:pt x="4119575" y="808012"/>
                </a:lnTo>
                <a:close/>
              </a:path>
              <a:path w="6107430" h="808355">
                <a:moveTo>
                  <a:pt x="4081475" y="808012"/>
                </a:moveTo>
                <a:lnTo>
                  <a:pt x="4052900" y="808012"/>
                </a:lnTo>
                <a:lnTo>
                  <a:pt x="4052900" y="798487"/>
                </a:lnTo>
                <a:lnTo>
                  <a:pt x="4081475" y="798487"/>
                </a:lnTo>
                <a:lnTo>
                  <a:pt x="4081475" y="808012"/>
                </a:lnTo>
                <a:close/>
              </a:path>
              <a:path w="6107430" h="808355">
                <a:moveTo>
                  <a:pt x="4043375" y="808012"/>
                </a:moveTo>
                <a:lnTo>
                  <a:pt x="4014800" y="808012"/>
                </a:lnTo>
                <a:lnTo>
                  <a:pt x="4014800" y="798487"/>
                </a:lnTo>
                <a:lnTo>
                  <a:pt x="4043375" y="798487"/>
                </a:lnTo>
                <a:lnTo>
                  <a:pt x="4043375" y="808012"/>
                </a:lnTo>
                <a:close/>
              </a:path>
              <a:path w="6107430" h="808355">
                <a:moveTo>
                  <a:pt x="4005275" y="808012"/>
                </a:moveTo>
                <a:lnTo>
                  <a:pt x="3976700" y="808012"/>
                </a:lnTo>
                <a:lnTo>
                  <a:pt x="3976700" y="798487"/>
                </a:lnTo>
                <a:lnTo>
                  <a:pt x="4005275" y="798487"/>
                </a:lnTo>
                <a:lnTo>
                  <a:pt x="4005275" y="808012"/>
                </a:lnTo>
                <a:close/>
              </a:path>
              <a:path w="6107430" h="808355">
                <a:moveTo>
                  <a:pt x="3967175" y="808012"/>
                </a:moveTo>
                <a:lnTo>
                  <a:pt x="3938600" y="808012"/>
                </a:lnTo>
                <a:lnTo>
                  <a:pt x="3938600" y="798487"/>
                </a:lnTo>
                <a:lnTo>
                  <a:pt x="3967175" y="798487"/>
                </a:lnTo>
                <a:lnTo>
                  <a:pt x="3967175" y="808012"/>
                </a:lnTo>
                <a:close/>
              </a:path>
              <a:path w="6107430" h="808355">
                <a:moveTo>
                  <a:pt x="3929075" y="808012"/>
                </a:moveTo>
                <a:lnTo>
                  <a:pt x="3900500" y="808012"/>
                </a:lnTo>
                <a:lnTo>
                  <a:pt x="3900500" y="798487"/>
                </a:lnTo>
                <a:lnTo>
                  <a:pt x="3929075" y="798487"/>
                </a:lnTo>
                <a:lnTo>
                  <a:pt x="3929075" y="808012"/>
                </a:lnTo>
                <a:close/>
              </a:path>
              <a:path w="6107430" h="808355">
                <a:moveTo>
                  <a:pt x="3890975" y="808012"/>
                </a:moveTo>
                <a:lnTo>
                  <a:pt x="3862400" y="808012"/>
                </a:lnTo>
                <a:lnTo>
                  <a:pt x="3862400" y="798487"/>
                </a:lnTo>
                <a:lnTo>
                  <a:pt x="3890975" y="798487"/>
                </a:lnTo>
                <a:lnTo>
                  <a:pt x="3890975" y="808012"/>
                </a:lnTo>
                <a:close/>
              </a:path>
              <a:path w="6107430" h="808355">
                <a:moveTo>
                  <a:pt x="3852875" y="808012"/>
                </a:moveTo>
                <a:lnTo>
                  <a:pt x="3824300" y="808012"/>
                </a:lnTo>
                <a:lnTo>
                  <a:pt x="3824300" y="798487"/>
                </a:lnTo>
                <a:lnTo>
                  <a:pt x="3852875" y="798487"/>
                </a:lnTo>
                <a:lnTo>
                  <a:pt x="3852875" y="808012"/>
                </a:lnTo>
                <a:close/>
              </a:path>
              <a:path w="6107430" h="808355">
                <a:moveTo>
                  <a:pt x="3814775" y="808012"/>
                </a:moveTo>
                <a:lnTo>
                  <a:pt x="3786200" y="808012"/>
                </a:lnTo>
                <a:lnTo>
                  <a:pt x="3786200" y="798487"/>
                </a:lnTo>
                <a:lnTo>
                  <a:pt x="3814775" y="798487"/>
                </a:lnTo>
                <a:lnTo>
                  <a:pt x="3814775" y="808012"/>
                </a:lnTo>
                <a:close/>
              </a:path>
              <a:path w="6107430" h="808355">
                <a:moveTo>
                  <a:pt x="3776675" y="808012"/>
                </a:moveTo>
                <a:lnTo>
                  <a:pt x="3748100" y="808012"/>
                </a:lnTo>
                <a:lnTo>
                  <a:pt x="3748100" y="798487"/>
                </a:lnTo>
                <a:lnTo>
                  <a:pt x="3776675" y="798487"/>
                </a:lnTo>
                <a:lnTo>
                  <a:pt x="3776675" y="808012"/>
                </a:lnTo>
                <a:close/>
              </a:path>
              <a:path w="6107430" h="808355">
                <a:moveTo>
                  <a:pt x="3738575" y="808012"/>
                </a:moveTo>
                <a:lnTo>
                  <a:pt x="3710000" y="808012"/>
                </a:lnTo>
                <a:lnTo>
                  <a:pt x="3710000" y="798487"/>
                </a:lnTo>
                <a:lnTo>
                  <a:pt x="3738575" y="798487"/>
                </a:lnTo>
                <a:lnTo>
                  <a:pt x="3738575" y="808012"/>
                </a:lnTo>
                <a:close/>
              </a:path>
              <a:path w="6107430" h="808355">
                <a:moveTo>
                  <a:pt x="3700475" y="808012"/>
                </a:moveTo>
                <a:lnTo>
                  <a:pt x="3671900" y="808012"/>
                </a:lnTo>
                <a:lnTo>
                  <a:pt x="3671900" y="798487"/>
                </a:lnTo>
                <a:lnTo>
                  <a:pt x="3700475" y="798487"/>
                </a:lnTo>
                <a:lnTo>
                  <a:pt x="3700475" y="808012"/>
                </a:lnTo>
                <a:close/>
              </a:path>
              <a:path w="6107430" h="808355">
                <a:moveTo>
                  <a:pt x="3662375" y="808012"/>
                </a:moveTo>
                <a:lnTo>
                  <a:pt x="3633800" y="808012"/>
                </a:lnTo>
                <a:lnTo>
                  <a:pt x="3633800" y="798487"/>
                </a:lnTo>
                <a:lnTo>
                  <a:pt x="3662375" y="798487"/>
                </a:lnTo>
                <a:lnTo>
                  <a:pt x="3662375" y="808012"/>
                </a:lnTo>
                <a:close/>
              </a:path>
              <a:path w="6107430" h="808355">
                <a:moveTo>
                  <a:pt x="3624275" y="808012"/>
                </a:moveTo>
                <a:lnTo>
                  <a:pt x="3595700" y="808012"/>
                </a:lnTo>
                <a:lnTo>
                  <a:pt x="3595700" y="798487"/>
                </a:lnTo>
                <a:lnTo>
                  <a:pt x="3624275" y="798487"/>
                </a:lnTo>
                <a:lnTo>
                  <a:pt x="3624275" y="808012"/>
                </a:lnTo>
                <a:close/>
              </a:path>
              <a:path w="6107430" h="808355">
                <a:moveTo>
                  <a:pt x="3586175" y="808012"/>
                </a:moveTo>
                <a:lnTo>
                  <a:pt x="3557600" y="808012"/>
                </a:lnTo>
                <a:lnTo>
                  <a:pt x="3557600" y="798487"/>
                </a:lnTo>
                <a:lnTo>
                  <a:pt x="3586175" y="798487"/>
                </a:lnTo>
                <a:lnTo>
                  <a:pt x="3586175" y="808012"/>
                </a:lnTo>
                <a:close/>
              </a:path>
              <a:path w="6107430" h="808355">
                <a:moveTo>
                  <a:pt x="3548075" y="808012"/>
                </a:moveTo>
                <a:lnTo>
                  <a:pt x="3519500" y="808012"/>
                </a:lnTo>
                <a:lnTo>
                  <a:pt x="3519500" y="798487"/>
                </a:lnTo>
                <a:lnTo>
                  <a:pt x="3548075" y="798487"/>
                </a:lnTo>
                <a:lnTo>
                  <a:pt x="3548075" y="808012"/>
                </a:lnTo>
                <a:close/>
              </a:path>
              <a:path w="6107430" h="808355">
                <a:moveTo>
                  <a:pt x="3509975" y="808012"/>
                </a:moveTo>
                <a:lnTo>
                  <a:pt x="3481400" y="808012"/>
                </a:lnTo>
                <a:lnTo>
                  <a:pt x="3481400" y="798487"/>
                </a:lnTo>
                <a:lnTo>
                  <a:pt x="3509975" y="798487"/>
                </a:lnTo>
                <a:lnTo>
                  <a:pt x="3509975" y="808012"/>
                </a:lnTo>
                <a:close/>
              </a:path>
              <a:path w="6107430" h="808355">
                <a:moveTo>
                  <a:pt x="3471875" y="808012"/>
                </a:moveTo>
                <a:lnTo>
                  <a:pt x="3443300" y="808012"/>
                </a:lnTo>
                <a:lnTo>
                  <a:pt x="3443300" y="798487"/>
                </a:lnTo>
                <a:lnTo>
                  <a:pt x="3471875" y="798487"/>
                </a:lnTo>
                <a:lnTo>
                  <a:pt x="3471875" y="808012"/>
                </a:lnTo>
                <a:close/>
              </a:path>
              <a:path w="6107430" h="808355">
                <a:moveTo>
                  <a:pt x="3433775" y="808012"/>
                </a:moveTo>
                <a:lnTo>
                  <a:pt x="3405200" y="808012"/>
                </a:lnTo>
                <a:lnTo>
                  <a:pt x="3405200" y="798487"/>
                </a:lnTo>
                <a:lnTo>
                  <a:pt x="3433775" y="798487"/>
                </a:lnTo>
                <a:lnTo>
                  <a:pt x="3433775" y="808012"/>
                </a:lnTo>
                <a:close/>
              </a:path>
              <a:path w="6107430" h="808355">
                <a:moveTo>
                  <a:pt x="3395675" y="808012"/>
                </a:moveTo>
                <a:lnTo>
                  <a:pt x="3367100" y="808012"/>
                </a:lnTo>
                <a:lnTo>
                  <a:pt x="3367100" y="798487"/>
                </a:lnTo>
                <a:lnTo>
                  <a:pt x="3395675" y="798487"/>
                </a:lnTo>
                <a:lnTo>
                  <a:pt x="3395675" y="808012"/>
                </a:lnTo>
                <a:close/>
              </a:path>
              <a:path w="6107430" h="808355">
                <a:moveTo>
                  <a:pt x="3357575" y="808012"/>
                </a:moveTo>
                <a:lnTo>
                  <a:pt x="3329000" y="808012"/>
                </a:lnTo>
                <a:lnTo>
                  <a:pt x="3329000" y="798487"/>
                </a:lnTo>
                <a:lnTo>
                  <a:pt x="3357575" y="798487"/>
                </a:lnTo>
                <a:lnTo>
                  <a:pt x="3357575" y="808012"/>
                </a:lnTo>
                <a:close/>
              </a:path>
              <a:path w="6107430" h="808355">
                <a:moveTo>
                  <a:pt x="3319475" y="808012"/>
                </a:moveTo>
                <a:lnTo>
                  <a:pt x="3290900" y="808012"/>
                </a:lnTo>
                <a:lnTo>
                  <a:pt x="3290900" y="798487"/>
                </a:lnTo>
                <a:lnTo>
                  <a:pt x="3319475" y="798487"/>
                </a:lnTo>
                <a:lnTo>
                  <a:pt x="3319475" y="808012"/>
                </a:lnTo>
                <a:close/>
              </a:path>
              <a:path w="6107430" h="808355">
                <a:moveTo>
                  <a:pt x="3281375" y="808012"/>
                </a:moveTo>
                <a:lnTo>
                  <a:pt x="3252800" y="808012"/>
                </a:lnTo>
                <a:lnTo>
                  <a:pt x="3252800" y="798487"/>
                </a:lnTo>
                <a:lnTo>
                  <a:pt x="3281375" y="798487"/>
                </a:lnTo>
                <a:lnTo>
                  <a:pt x="3281375" y="808012"/>
                </a:lnTo>
                <a:close/>
              </a:path>
              <a:path w="6107430" h="808355">
                <a:moveTo>
                  <a:pt x="3243275" y="808012"/>
                </a:moveTo>
                <a:lnTo>
                  <a:pt x="3214700" y="808012"/>
                </a:lnTo>
                <a:lnTo>
                  <a:pt x="3214700" y="798487"/>
                </a:lnTo>
                <a:lnTo>
                  <a:pt x="3243275" y="798487"/>
                </a:lnTo>
                <a:lnTo>
                  <a:pt x="3243275" y="808012"/>
                </a:lnTo>
                <a:close/>
              </a:path>
              <a:path w="6107430" h="808355">
                <a:moveTo>
                  <a:pt x="3205175" y="808012"/>
                </a:moveTo>
                <a:lnTo>
                  <a:pt x="3176600" y="808012"/>
                </a:lnTo>
                <a:lnTo>
                  <a:pt x="3176600" y="798487"/>
                </a:lnTo>
                <a:lnTo>
                  <a:pt x="3205175" y="798487"/>
                </a:lnTo>
                <a:lnTo>
                  <a:pt x="3205175" y="808012"/>
                </a:lnTo>
                <a:close/>
              </a:path>
              <a:path w="6107430" h="808355">
                <a:moveTo>
                  <a:pt x="3167075" y="808012"/>
                </a:moveTo>
                <a:lnTo>
                  <a:pt x="3138500" y="808012"/>
                </a:lnTo>
                <a:lnTo>
                  <a:pt x="3138500" y="798487"/>
                </a:lnTo>
                <a:lnTo>
                  <a:pt x="3167075" y="798487"/>
                </a:lnTo>
                <a:lnTo>
                  <a:pt x="3167075" y="808012"/>
                </a:lnTo>
                <a:close/>
              </a:path>
              <a:path w="6107430" h="808355">
                <a:moveTo>
                  <a:pt x="3128975" y="808012"/>
                </a:moveTo>
                <a:lnTo>
                  <a:pt x="3100400" y="808012"/>
                </a:lnTo>
                <a:lnTo>
                  <a:pt x="3100400" y="798487"/>
                </a:lnTo>
                <a:lnTo>
                  <a:pt x="3128975" y="798487"/>
                </a:lnTo>
                <a:lnTo>
                  <a:pt x="3128975" y="808012"/>
                </a:lnTo>
                <a:close/>
              </a:path>
              <a:path w="6107430" h="808355">
                <a:moveTo>
                  <a:pt x="3090875" y="808012"/>
                </a:moveTo>
                <a:lnTo>
                  <a:pt x="3062300" y="808012"/>
                </a:lnTo>
                <a:lnTo>
                  <a:pt x="3062300" y="798487"/>
                </a:lnTo>
                <a:lnTo>
                  <a:pt x="3090875" y="798487"/>
                </a:lnTo>
                <a:lnTo>
                  <a:pt x="3090875" y="808012"/>
                </a:lnTo>
                <a:close/>
              </a:path>
              <a:path w="6107430" h="808355">
                <a:moveTo>
                  <a:pt x="3052775" y="808012"/>
                </a:moveTo>
                <a:lnTo>
                  <a:pt x="3024200" y="808012"/>
                </a:lnTo>
                <a:lnTo>
                  <a:pt x="3024200" y="798487"/>
                </a:lnTo>
                <a:lnTo>
                  <a:pt x="3052775" y="798487"/>
                </a:lnTo>
                <a:lnTo>
                  <a:pt x="3052775" y="808012"/>
                </a:lnTo>
                <a:close/>
              </a:path>
              <a:path w="6107430" h="808355">
                <a:moveTo>
                  <a:pt x="3014675" y="808012"/>
                </a:moveTo>
                <a:lnTo>
                  <a:pt x="2986100" y="808012"/>
                </a:lnTo>
                <a:lnTo>
                  <a:pt x="2986100" y="798487"/>
                </a:lnTo>
                <a:lnTo>
                  <a:pt x="3014675" y="798487"/>
                </a:lnTo>
                <a:lnTo>
                  <a:pt x="3014675" y="808012"/>
                </a:lnTo>
                <a:close/>
              </a:path>
              <a:path w="6107430" h="808355">
                <a:moveTo>
                  <a:pt x="2976575" y="808012"/>
                </a:moveTo>
                <a:lnTo>
                  <a:pt x="2948000" y="808012"/>
                </a:lnTo>
                <a:lnTo>
                  <a:pt x="2948000" y="798487"/>
                </a:lnTo>
                <a:lnTo>
                  <a:pt x="2976575" y="798487"/>
                </a:lnTo>
                <a:lnTo>
                  <a:pt x="2976575" y="808012"/>
                </a:lnTo>
                <a:close/>
              </a:path>
              <a:path w="6107430" h="808355">
                <a:moveTo>
                  <a:pt x="2938475" y="808012"/>
                </a:moveTo>
                <a:lnTo>
                  <a:pt x="2909900" y="808012"/>
                </a:lnTo>
                <a:lnTo>
                  <a:pt x="2909900" y="798487"/>
                </a:lnTo>
                <a:lnTo>
                  <a:pt x="2938475" y="798487"/>
                </a:lnTo>
                <a:lnTo>
                  <a:pt x="2938475" y="808012"/>
                </a:lnTo>
                <a:close/>
              </a:path>
              <a:path w="6107430" h="808355">
                <a:moveTo>
                  <a:pt x="2900375" y="808012"/>
                </a:moveTo>
                <a:lnTo>
                  <a:pt x="2871800" y="808012"/>
                </a:lnTo>
                <a:lnTo>
                  <a:pt x="2871800" y="798487"/>
                </a:lnTo>
                <a:lnTo>
                  <a:pt x="2900375" y="798487"/>
                </a:lnTo>
                <a:lnTo>
                  <a:pt x="2900375" y="808012"/>
                </a:lnTo>
                <a:close/>
              </a:path>
              <a:path w="6107430" h="808355">
                <a:moveTo>
                  <a:pt x="2862275" y="808012"/>
                </a:moveTo>
                <a:lnTo>
                  <a:pt x="2833700" y="808012"/>
                </a:lnTo>
                <a:lnTo>
                  <a:pt x="2833700" y="798487"/>
                </a:lnTo>
                <a:lnTo>
                  <a:pt x="2862275" y="798487"/>
                </a:lnTo>
                <a:lnTo>
                  <a:pt x="2862275" y="808012"/>
                </a:lnTo>
                <a:close/>
              </a:path>
              <a:path w="6107430" h="808355">
                <a:moveTo>
                  <a:pt x="2824175" y="808012"/>
                </a:moveTo>
                <a:lnTo>
                  <a:pt x="2795600" y="808012"/>
                </a:lnTo>
                <a:lnTo>
                  <a:pt x="2795600" y="798487"/>
                </a:lnTo>
                <a:lnTo>
                  <a:pt x="2824175" y="798487"/>
                </a:lnTo>
                <a:lnTo>
                  <a:pt x="2824175" y="808012"/>
                </a:lnTo>
                <a:close/>
              </a:path>
              <a:path w="6107430" h="808355">
                <a:moveTo>
                  <a:pt x="2786075" y="808012"/>
                </a:moveTo>
                <a:lnTo>
                  <a:pt x="2757500" y="808012"/>
                </a:lnTo>
                <a:lnTo>
                  <a:pt x="2757500" y="798487"/>
                </a:lnTo>
                <a:lnTo>
                  <a:pt x="2786075" y="798487"/>
                </a:lnTo>
                <a:lnTo>
                  <a:pt x="2786075" y="808012"/>
                </a:lnTo>
                <a:close/>
              </a:path>
              <a:path w="6107430" h="808355">
                <a:moveTo>
                  <a:pt x="2747975" y="808012"/>
                </a:moveTo>
                <a:lnTo>
                  <a:pt x="2719400" y="808012"/>
                </a:lnTo>
                <a:lnTo>
                  <a:pt x="2719400" y="798487"/>
                </a:lnTo>
                <a:lnTo>
                  <a:pt x="2747975" y="798487"/>
                </a:lnTo>
                <a:lnTo>
                  <a:pt x="2747975" y="808012"/>
                </a:lnTo>
                <a:close/>
              </a:path>
              <a:path w="6107430" h="808355">
                <a:moveTo>
                  <a:pt x="2709875" y="808012"/>
                </a:moveTo>
                <a:lnTo>
                  <a:pt x="2681300" y="808012"/>
                </a:lnTo>
                <a:lnTo>
                  <a:pt x="2681300" y="798487"/>
                </a:lnTo>
                <a:lnTo>
                  <a:pt x="2709875" y="798487"/>
                </a:lnTo>
                <a:lnTo>
                  <a:pt x="2709875" y="808012"/>
                </a:lnTo>
                <a:close/>
              </a:path>
              <a:path w="6107430" h="808355">
                <a:moveTo>
                  <a:pt x="2671775" y="808012"/>
                </a:moveTo>
                <a:lnTo>
                  <a:pt x="2643200" y="808012"/>
                </a:lnTo>
                <a:lnTo>
                  <a:pt x="2643200" y="798487"/>
                </a:lnTo>
                <a:lnTo>
                  <a:pt x="2671775" y="798487"/>
                </a:lnTo>
                <a:lnTo>
                  <a:pt x="2671775" y="808012"/>
                </a:lnTo>
                <a:close/>
              </a:path>
              <a:path w="6107430" h="808355">
                <a:moveTo>
                  <a:pt x="2633675" y="808012"/>
                </a:moveTo>
                <a:lnTo>
                  <a:pt x="2605100" y="808012"/>
                </a:lnTo>
                <a:lnTo>
                  <a:pt x="2605100" y="798487"/>
                </a:lnTo>
                <a:lnTo>
                  <a:pt x="2633675" y="798487"/>
                </a:lnTo>
                <a:lnTo>
                  <a:pt x="2633675" y="808012"/>
                </a:lnTo>
                <a:close/>
              </a:path>
              <a:path w="6107430" h="808355">
                <a:moveTo>
                  <a:pt x="2595575" y="808012"/>
                </a:moveTo>
                <a:lnTo>
                  <a:pt x="2567000" y="808012"/>
                </a:lnTo>
                <a:lnTo>
                  <a:pt x="2567000" y="798487"/>
                </a:lnTo>
                <a:lnTo>
                  <a:pt x="2595575" y="798487"/>
                </a:lnTo>
                <a:lnTo>
                  <a:pt x="2595575" y="808012"/>
                </a:lnTo>
                <a:close/>
              </a:path>
              <a:path w="6107430" h="808355">
                <a:moveTo>
                  <a:pt x="2557475" y="808012"/>
                </a:moveTo>
                <a:lnTo>
                  <a:pt x="2528900" y="808012"/>
                </a:lnTo>
                <a:lnTo>
                  <a:pt x="2528900" y="798487"/>
                </a:lnTo>
                <a:lnTo>
                  <a:pt x="2557475" y="798487"/>
                </a:lnTo>
                <a:lnTo>
                  <a:pt x="2557475" y="808012"/>
                </a:lnTo>
                <a:close/>
              </a:path>
              <a:path w="6107430" h="808355">
                <a:moveTo>
                  <a:pt x="2519375" y="808012"/>
                </a:moveTo>
                <a:lnTo>
                  <a:pt x="2490800" y="808012"/>
                </a:lnTo>
                <a:lnTo>
                  <a:pt x="2490800" y="798487"/>
                </a:lnTo>
                <a:lnTo>
                  <a:pt x="2519375" y="798487"/>
                </a:lnTo>
                <a:lnTo>
                  <a:pt x="2519375" y="808012"/>
                </a:lnTo>
                <a:close/>
              </a:path>
              <a:path w="6107430" h="808355">
                <a:moveTo>
                  <a:pt x="2481275" y="808012"/>
                </a:moveTo>
                <a:lnTo>
                  <a:pt x="2452700" y="808012"/>
                </a:lnTo>
                <a:lnTo>
                  <a:pt x="2452700" y="798487"/>
                </a:lnTo>
                <a:lnTo>
                  <a:pt x="2481275" y="798487"/>
                </a:lnTo>
                <a:lnTo>
                  <a:pt x="2481275" y="808012"/>
                </a:lnTo>
                <a:close/>
              </a:path>
              <a:path w="6107430" h="808355">
                <a:moveTo>
                  <a:pt x="2443175" y="808012"/>
                </a:moveTo>
                <a:lnTo>
                  <a:pt x="2414600" y="808012"/>
                </a:lnTo>
                <a:lnTo>
                  <a:pt x="2414600" y="798487"/>
                </a:lnTo>
                <a:lnTo>
                  <a:pt x="2443175" y="798487"/>
                </a:lnTo>
                <a:lnTo>
                  <a:pt x="2443175" y="808012"/>
                </a:lnTo>
                <a:close/>
              </a:path>
              <a:path w="6107430" h="808355">
                <a:moveTo>
                  <a:pt x="2405075" y="808012"/>
                </a:moveTo>
                <a:lnTo>
                  <a:pt x="2376500" y="808012"/>
                </a:lnTo>
                <a:lnTo>
                  <a:pt x="2376500" y="798487"/>
                </a:lnTo>
                <a:lnTo>
                  <a:pt x="2405075" y="798487"/>
                </a:lnTo>
                <a:lnTo>
                  <a:pt x="2405075" y="808012"/>
                </a:lnTo>
                <a:close/>
              </a:path>
              <a:path w="6107430" h="808355">
                <a:moveTo>
                  <a:pt x="2366975" y="808012"/>
                </a:moveTo>
                <a:lnTo>
                  <a:pt x="2338400" y="808012"/>
                </a:lnTo>
                <a:lnTo>
                  <a:pt x="2338400" y="798487"/>
                </a:lnTo>
                <a:lnTo>
                  <a:pt x="2366975" y="798487"/>
                </a:lnTo>
                <a:lnTo>
                  <a:pt x="2366975" y="808012"/>
                </a:lnTo>
                <a:close/>
              </a:path>
              <a:path w="6107430" h="808355">
                <a:moveTo>
                  <a:pt x="2328875" y="808012"/>
                </a:moveTo>
                <a:lnTo>
                  <a:pt x="2300300" y="808012"/>
                </a:lnTo>
                <a:lnTo>
                  <a:pt x="2300300" y="798487"/>
                </a:lnTo>
                <a:lnTo>
                  <a:pt x="2328875" y="798487"/>
                </a:lnTo>
                <a:lnTo>
                  <a:pt x="2328875" y="808012"/>
                </a:lnTo>
                <a:close/>
              </a:path>
              <a:path w="6107430" h="808355">
                <a:moveTo>
                  <a:pt x="2290775" y="808012"/>
                </a:moveTo>
                <a:lnTo>
                  <a:pt x="2262200" y="808012"/>
                </a:lnTo>
                <a:lnTo>
                  <a:pt x="2262200" y="798487"/>
                </a:lnTo>
                <a:lnTo>
                  <a:pt x="2290775" y="798487"/>
                </a:lnTo>
                <a:lnTo>
                  <a:pt x="2290775" y="808012"/>
                </a:lnTo>
                <a:close/>
              </a:path>
              <a:path w="6107430" h="808355">
                <a:moveTo>
                  <a:pt x="2252675" y="808012"/>
                </a:moveTo>
                <a:lnTo>
                  <a:pt x="2224100" y="808012"/>
                </a:lnTo>
                <a:lnTo>
                  <a:pt x="2224100" y="798487"/>
                </a:lnTo>
                <a:lnTo>
                  <a:pt x="2252675" y="798487"/>
                </a:lnTo>
                <a:lnTo>
                  <a:pt x="2252675" y="808012"/>
                </a:lnTo>
                <a:close/>
              </a:path>
              <a:path w="6107430" h="808355">
                <a:moveTo>
                  <a:pt x="2214575" y="808012"/>
                </a:moveTo>
                <a:lnTo>
                  <a:pt x="2186000" y="808012"/>
                </a:lnTo>
                <a:lnTo>
                  <a:pt x="2186000" y="798487"/>
                </a:lnTo>
                <a:lnTo>
                  <a:pt x="2214575" y="798487"/>
                </a:lnTo>
                <a:lnTo>
                  <a:pt x="2214575" y="808012"/>
                </a:lnTo>
                <a:close/>
              </a:path>
              <a:path w="6107430" h="808355">
                <a:moveTo>
                  <a:pt x="2176475" y="808012"/>
                </a:moveTo>
                <a:lnTo>
                  <a:pt x="2147900" y="808012"/>
                </a:lnTo>
                <a:lnTo>
                  <a:pt x="2147900" y="798487"/>
                </a:lnTo>
                <a:lnTo>
                  <a:pt x="2176475" y="798487"/>
                </a:lnTo>
                <a:lnTo>
                  <a:pt x="2176475" y="808012"/>
                </a:lnTo>
                <a:close/>
              </a:path>
              <a:path w="6107430" h="808355">
                <a:moveTo>
                  <a:pt x="2138375" y="808012"/>
                </a:moveTo>
                <a:lnTo>
                  <a:pt x="2109800" y="808012"/>
                </a:lnTo>
                <a:lnTo>
                  <a:pt x="2109800" y="798487"/>
                </a:lnTo>
                <a:lnTo>
                  <a:pt x="2138375" y="798487"/>
                </a:lnTo>
                <a:lnTo>
                  <a:pt x="2138375" y="808012"/>
                </a:lnTo>
                <a:close/>
              </a:path>
              <a:path w="6107430" h="808355">
                <a:moveTo>
                  <a:pt x="2100275" y="808012"/>
                </a:moveTo>
                <a:lnTo>
                  <a:pt x="2071700" y="808012"/>
                </a:lnTo>
                <a:lnTo>
                  <a:pt x="2071700" y="798487"/>
                </a:lnTo>
                <a:lnTo>
                  <a:pt x="2100275" y="798487"/>
                </a:lnTo>
                <a:lnTo>
                  <a:pt x="2100275" y="808012"/>
                </a:lnTo>
                <a:close/>
              </a:path>
              <a:path w="6107430" h="808355">
                <a:moveTo>
                  <a:pt x="2062175" y="808012"/>
                </a:moveTo>
                <a:lnTo>
                  <a:pt x="2033600" y="808012"/>
                </a:lnTo>
                <a:lnTo>
                  <a:pt x="2033600" y="798487"/>
                </a:lnTo>
                <a:lnTo>
                  <a:pt x="2062175" y="798487"/>
                </a:lnTo>
                <a:lnTo>
                  <a:pt x="2062175" y="808012"/>
                </a:lnTo>
                <a:close/>
              </a:path>
              <a:path w="6107430" h="808355">
                <a:moveTo>
                  <a:pt x="2024075" y="808012"/>
                </a:moveTo>
                <a:lnTo>
                  <a:pt x="1995500" y="808012"/>
                </a:lnTo>
                <a:lnTo>
                  <a:pt x="1995500" y="798487"/>
                </a:lnTo>
                <a:lnTo>
                  <a:pt x="2024075" y="798487"/>
                </a:lnTo>
                <a:lnTo>
                  <a:pt x="2024075" y="808012"/>
                </a:lnTo>
                <a:close/>
              </a:path>
              <a:path w="6107430" h="808355">
                <a:moveTo>
                  <a:pt x="1985975" y="808012"/>
                </a:moveTo>
                <a:lnTo>
                  <a:pt x="1957400" y="808012"/>
                </a:lnTo>
                <a:lnTo>
                  <a:pt x="1957400" y="798487"/>
                </a:lnTo>
                <a:lnTo>
                  <a:pt x="1985975" y="798487"/>
                </a:lnTo>
                <a:lnTo>
                  <a:pt x="1985975" y="808012"/>
                </a:lnTo>
                <a:close/>
              </a:path>
              <a:path w="6107430" h="808355">
                <a:moveTo>
                  <a:pt x="1947875" y="808012"/>
                </a:moveTo>
                <a:lnTo>
                  <a:pt x="1919300" y="808012"/>
                </a:lnTo>
                <a:lnTo>
                  <a:pt x="1919300" y="798487"/>
                </a:lnTo>
                <a:lnTo>
                  <a:pt x="1947875" y="798487"/>
                </a:lnTo>
                <a:lnTo>
                  <a:pt x="1947875" y="808012"/>
                </a:lnTo>
                <a:close/>
              </a:path>
              <a:path w="6107430" h="808355">
                <a:moveTo>
                  <a:pt x="1909775" y="808012"/>
                </a:moveTo>
                <a:lnTo>
                  <a:pt x="1881200" y="808012"/>
                </a:lnTo>
                <a:lnTo>
                  <a:pt x="1881200" y="798487"/>
                </a:lnTo>
                <a:lnTo>
                  <a:pt x="1909775" y="798487"/>
                </a:lnTo>
                <a:lnTo>
                  <a:pt x="1909775" y="808012"/>
                </a:lnTo>
                <a:close/>
              </a:path>
              <a:path w="6107430" h="808355">
                <a:moveTo>
                  <a:pt x="1871675" y="808012"/>
                </a:moveTo>
                <a:lnTo>
                  <a:pt x="1843100" y="808012"/>
                </a:lnTo>
                <a:lnTo>
                  <a:pt x="1843100" y="798487"/>
                </a:lnTo>
                <a:lnTo>
                  <a:pt x="1871675" y="798487"/>
                </a:lnTo>
                <a:lnTo>
                  <a:pt x="1871675" y="808012"/>
                </a:lnTo>
                <a:close/>
              </a:path>
              <a:path w="6107430" h="808355">
                <a:moveTo>
                  <a:pt x="1833575" y="808012"/>
                </a:moveTo>
                <a:lnTo>
                  <a:pt x="1805000" y="808012"/>
                </a:lnTo>
                <a:lnTo>
                  <a:pt x="1805000" y="798487"/>
                </a:lnTo>
                <a:lnTo>
                  <a:pt x="1833575" y="798487"/>
                </a:lnTo>
                <a:lnTo>
                  <a:pt x="1833575" y="808012"/>
                </a:lnTo>
                <a:close/>
              </a:path>
              <a:path w="6107430" h="808355">
                <a:moveTo>
                  <a:pt x="1795475" y="808012"/>
                </a:moveTo>
                <a:lnTo>
                  <a:pt x="1766900" y="808012"/>
                </a:lnTo>
                <a:lnTo>
                  <a:pt x="1766900" y="798487"/>
                </a:lnTo>
                <a:lnTo>
                  <a:pt x="1795475" y="798487"/>
                </a:lnTo>
                <a:lnTo>
                  <a:pt x="1795475" y="808012"/>
                </a:lnTo>
                <a:close/>
              </a:path>
              <a:path w="6107430" h="808355">
                <a:moveTo>
                  <a:pt x="1757375" y="808012"/>
                </a:moveTo>
                <a:lnTo>
                  <a:pt x="1728800" y="808012"/>
                </a:lnTo>
                <a:lnTo>
                  <a:pt x="1728800" y="798487"/>
                </a:lnTo>
                <a:lnTo>
                  <a:pt x="1757375" y="798487"/>
                </a:lnTo>
                <a:lnTo>
                  <a:pt x="1757375" y="808012"/>
                </a:lnTo>
                <a:close/>
              </a:path>
              <a:path w="6107430" h="808355">
                <a:moveTo>
                  <a:pt x="1719275" y="808012"/>
                </a:moveTo>
                <a:lnTo>
                  <a:pt x="1690700" y="808012"/>
                </a:lnTo>
                <a:lnTo>
                  <a:pt x="1690700" y="798487"/>
                </a:lnTo>
                <a:lnTo>
                  <a:pt x="1719275" y="798487"/>
                </a:lnTo>
                <a:lnTo>
                  <a:pt x="1719275" y="808012"/>
                </a:lnTo>
                <a:close/>
              </a:path>
              <a:path w="6107430" h="808355">
                <a:moveTo>
                  <a:pt x="1681175" y="808012"/>
                </a:moveTo>
                <a:lnTo>
                  <a:pt x="1652600" y="808012"/>
                </a:lnTo>
                <a:lnTo>
                  <a:pt x="1652600" y="798487"/>
                </a:lnTo>
                <a:lnTo>
                  <a:pt x="1681175" y="798487"/>
                </a:lnTo>
                <a:lnTo>
                  <a:pt x="1681175" y="808012"/>
                </a:lnTo>
                <a:close/>
              </a:path>
              <a:path w="6107430" h="808355">
                <a:moveTo>
                  <a:pt x="1643075" y="808012"/>
                </a:moveTo>
                <a:lnTo>
                  <a:pt x="1614500" y="808012"/>
                </a:lnTo>
                <a:lnTo>
                  <a:pt x="1614500" y="798487"/>
                </a:lnTo>
                <a:lnTo>
                  <a:pt x="1643075" y="798487"/>
                </a:lnTo>
                <a:lnTo>
                  <a:pt x="1643075" y="808012"/>
                </a:lnTo>
                <a:close/>
              </a:path>
              <a:path w="6107430" h="808355">
                <a:moveTo>
                  <a:pt x="1604975" y="808012"/>
                </a:moveTo>
                <a:lnTo>
                  <a:pt x="1576400" y="808012"/>
                </a:lnTo>
                <a:lnTo>
                  <a:pt x="1576400" y="798487"/>
                </a:lnTo>
                <a:lnTo>
                  <a:pt x="1604975" y="798487"/>
                </a:lnTo>
                <a:lnTo>
                  <a:pt x="1604975" y="808012"/>
                </a:lnTo>
                <a:close/>
              </a:path>
              <a:path w="6107430" h="808355">
                <a:moveTo>
                  <a:pt x="1566875" y="808012"/>
                </a:moveTo>
                <a:lnTo>
                  <a:pt x="1538300" y="808012"/>
                </a:lnTo>
                <a:lnTo>
                  <a:pt x="1538300" y="798487"/>
                </a:lnTo>
                <a:lnTo>
                  <a:pt x="1566875" y="798487"/>
                </a:lnTo>
                <a:lnTo>
                  <a:pt x="1566875" y="808012"/>
                </a:lnTo>
                <a:close/>
              </a:path>
              <a:path w="6107430" h="808355">
                <a:moveTo>
                  <a:pt x="1528775" y="808012"/>
                </a:moveTo>
                <a:lnTo>
                  <a:pt x="1500200" y="808012"/>
                </a:lnTo>
                <a:lnTo>
                  <a:pt x="1500200" y="798487"/>
                </a:lnTo>
                <a:lnTo>
                  <a:pt x="1528775" y="798487"/>
                </a:lnTo>
                <a:lnTo>
                  <a:pt x="1528775" y="808012"/>
                </a:lnTo>
                <a:close/>
              </a:path>
              <a:path w="6107430" h="808355">
                <a:moveTo>
                  <a:pt x="1490675" y="808012"/>
                </a:moveTo>
                <a:lnTo>
                  <a:pt x="1462100" y="808012"/>
                </a:lnTo>
                <a:lnTo>
                  <a:pt x="1462100" y="798487"/>
                </a:lnTo>
                <a:lnTo>
                  <a:pt x="1490675" y="798487"/>
                </a:lnTo>
                <a:lnTo>
                  <a:pt x="1490675" y="808012"/>
                </a:lnTo>
                <a:close/>
              </a:path>
              <a:path w="6107430" h="808355">
                <a:moveTo>
                  <a:pt x="1452575" y="808012"/>
                </a:moveTo>
                <a:lnTo>
                  <a:pt x="1424000" y="808012"/>
                </a:lnTo>
                <a:lnTo>
                  <a:pt x="1424000" y="798487"/>
                </a:lnTo>
                <a:lnTo>
                  <a:pt x="1452575" y="798487"/>
                </a:lnTo>
                <a:lnTo>
                  <a:pt x="1452575" y="808012"/>
                </a:lnTo>
                <a:close/>
              </a:path>
              <a:path w="6107430" h="808355">
                <a:moveTo>
                  <a:pt x="1414475" y="808012"/>
                </a:moveTo>
                <a:lnTo>
                  <a:pt x="1385900" y="808012"/>
                </a:lnTo>
                <a:lnTo>
                  <a:pt x="1385900" y="798487"/>
                </a:lnTo>
                <a:lnTo>
                  <a:pt x="1414475" y="798487"/>
                </a:lnTo>
                <a:lnTo>
                  <a:pt x="1414475" y="808012"/>
                </a:lnTo>
                <a:close/>
              </a:path>
              <a:path w="6107430" h="808355">
                <a:moveTo>
                  <a:pt x="1376375" y="808012"/>
                </a:moveTo>
                <a:lnTo>
                  <a:pt x="1347800" y="808012"/>
                </a:lnTo>
                <a:lnTo>
                  <a:pt x="1347800" y="798487"/>
                </a:lnTo>
                <a:lnTo>
                  <a:pt x="1376375" y="798487"/>
                </a:lnTo>
                <a:lnTo>
                  <a:pt x="1376375" y="808012"/>
                </a:lnTo>
                <a:close/>
              </a:path>
              <a:path w="6107430" h="808355">
                <a:moveTo>
                  <a:pt x="1338275" y="808012"/>
                </a:moveTo>
                <a:lnTo>
                  <a:pt x="1309700" y="808012"/>
                </a:lnTo>
                <a:lnTo>
                  <a:pt x="1309700" y="798487"/>
                </a:lnTo>
                <a:lnTo>
                  <a:pt x="1338275" y="798487"/>
                </a:lnTo>
                <a:lnTo>
                  <a:pt x="1338275" y="808012"/>
                </a:lnTo>
                <a:close/>
              </a:path>
              <a:path w="6107430" h="808355">
                <a:moveTo>
                  <a:pt x="1300175" y="808012"/>
                </a:moveTo>
                <a:lnTo>
                  <a:pt x="1271600" y="808012"/>
                </a:lnTo>
                <a:lnTo>
                  <a:pt x="1271600" y="798487"/>
                </a:lnTo>
                <a:lnTo>
                  <a:pt x="1300175" y="798487"/>
                </a:lnTo>
                <a:lnTo>
                  <a:pt x="1300175" y="808012"/>
                </a:lnTo>
                <a:close/>
              </a:path>
              <a:path w="6107430" h="808355">
                <a:moveTo>
                  <a:pt x="1262075" y="808012"/>
                </a:moveTo>
                <a:lnTo>
                  <a:pt x="1233500" y="808012"/>
                </a:lnTo>
                <a:lnTo>
                  <a:pt x="1233500" y="798487"/>
                </a:lnTo>
                <a:lnTo>
                  <a:pt x="1262075" y="798487"/>
                </a:lnTo>
                <a:lnTo>
                  <a:pt x="1262075" y="808012"/>
                </a:lnTo>
                <a:close/>
              </a:path>
              <a:path w="6107430" h="808355">
                <a:moveTo>
                  <a:pt x="1223975" y="808012"/>
                </a:moveTo>
                <a:lnTo>
                  <a:pt x="1195400" y="808012"/>
                </a:lnTo>
                <a:lnTo>
                  <a:pt x="1195400" y="798487"/>
                </a:lnTo>
                <a:lnTo>
                  <a:pt x="1223975" y="798487"/>
                </a:lnTo>
                <a:lnTo>
                  <a:pt x="1223975" y="808012"/>
                </a:lnTo>
                <a:close/>
              </a:path>
              <a:path w="6107430" h="808355">
                <a:moveTo>
                  <a:pt x="1185875" y="808012"/>
                </a:moveTo>
                <a:lnTo>
                  <a:pt x="1157300" y="808012"/>
                </a:lnTo>
                <a:lnTo>
                  <a:pt x="1157300" y="798487"/>
                </a:lnTo>
                <a:lnTo>
                  <a:pt x="1185875" y="798487"/>
                </a:lnTo>
                <a:lnTo>
                  <a:pt x="1185875" y="808012"/>
                </a:lnTo>
                <a:close/>
              </a:path>
              <a:path w="6107430" h="808355">
                <a:moveTo>
                  <a:pt x="1147775" y="808012"/>
                </a:moveTo>
                <a:lnTo>
                  <a:pt x="1119200" y="808012"/>
                </a:lnTo>
                <a:lnTo>
                  <a:pt x="1119200" y="798487"/>
                </a:lnTo>
                <a:lnTo>
                  <a:pt x="1147775" y="798487"/>
                </a:lnTo>
                <a:lnTo>
                  <a:pt x="1147775" y="808012"/>
                </a:lnTo>
                <a:close/>
              </a:path>
              <a:path w="6107430" h="808355">
                <a:moveTo>
                  <a:pt x="1109675" y="808012"/>
                </a:moveTo>
                <a:lnTo>
                  <a:pt x="1081100" y="808012"/>
                </a:lnTo>
                <a:lnTo>
                  <a:pt x="1081100" y="798487"/>
                </a:lnTo>
                <a:lnTo>
                  <a:pt x="1109675" y="798487"/>
                </a:lnTo>
                <a:lnTo>
                  <a:pt x="1109675" y="808012"/>
                </a:lnTo>
                <a:close/>
              </a:path>
              <a:path w="6107430" h="808355">
                <a:moveTo>
                  <a:pt x="1071575" y="808012"/>
                </a:moveTo>
                <a:lnTo>
                  <a:pt x="1043000" y="808012"/>
                </a:lnTo>
                <a:lnTo>
                  <a:pt x="1043000" y="798487"/>
                </a:lnTo>
                <a:lnTo>
                  <a:pt x="1071575" y="798487"/>
                </a:lnTo>
                <a:lnTo>
                  <a:pt x="1071575" y="808012"/>
                </a:lnTo>
                <a:close/>
              </a:path>
              <a:path w="6107430" h="808355">
                <a:moveTo>
                  <a:pt x="1033475" y="808012"/>
                </a:moveTo>
                <a:lnTo>
                  <a:pt x="1004900" y="808012"/>
                </a:lnTo>
                <a:lnTo>
                  <a:pt x="1004900" y="798487"/>
                </a:lnTo>
                <a:lnTo>
                  <a:pt x="1033475" y="798487"/>
                </a:lnTo>
                <a:lnTo>
                  <a:pt x="1033475" y="808012"/>
                </a:lnTo>
                <a:close/>
              </a:path>
              <a:path w="6107430" h="808355">
                <a:moveTo>
                  <a:pt x="995375" y="808012"/>
                </a:moveTo>
                <a:lnTo>
                  <a:pt x="966800" y="808012"/>
                </a:lnTo>
                <a:lnTo>
                  <a:pt x="966800" y="798487"/>
                </a:lnTo>
                <a:lnTo>
                  <a:pt x="995375" y="798487"/>
                </a:lnTo>
                <a:lnTo>
                  <a:pt x="995375" y="808012"/>
                </a:lnTo>
                <a:close/>
              </a:path>
              <a:path w="6107430" h="808355">
                <a:moveTo>
                  <a:pt x="957275" y="808012"/>
                </a:moveTo>
                <a:lnTo>
                  <a:pt x="928700" y="808012"/>
                </a:lnTo>
                <a:lnTo>
                  <a:pt x="928700" y="798487"/>
                </a:lnTo>
                <a:lnTo>
                  <a:pt x="957275" y="798487"/>
                </a:lnTo>
                <a:lnTo>
                  <a:pt x="957275" y="808012"/>
                </a:lnTo>
                <a:close/>
              </a:path>
              <a:path w="6107430" h="808355">
                <a:moveTo>
                  <a:pt x="919175" y="808012"/>
                </a:moveTo>
                <a:lnTo>
                  <a:pt x="890600" y="808012"/>
                </a:lnTo>
                <a:lnTo>
                  <a:pt x="890600" y="798487"/>
                </a:lnTo>
                <a:lnTo>
                  <a:pt x="919175" y="798487"/>
                </a:lnTo>
                <a:lnTo>
                  <a:pt x="919175" y="808012"/>
                </a:lnTo>
                <a:close/>
              </a:path>
              <a:path w="6107430" h="808355">
                <a:moveTo>
                  <a:pt x="881075" y="808012"/>
                </a:moveTo>
                <a:lnTo>
                  <a:pt x="852500" y="808012"/>
                </a:lnTo>
                <a:lnTo>
                  <a:pt x="852500" y="798487"/>
                </a:lnTo>
                <a:lnTo>
                  <a:pt x="881075" y="798487"/>
                </a:lnTo>
                <a:lnTo>
                  <a:pt x="881075" y="808012"/>
                </a:lnTo>
                <a:close/>
              </a:path>
              <a:path w="6107430" h="808355">
                <a:moveTo>
                  <a:pt x="842975" y="808012"/>
                </a:moveTo>
                <a:lnTo>
                  <a:pt x="814400" y="808012"/>
                </a:lnTo>
                <a:lnTo>
                  <a:pt x="814400" y="798487"/>
                </a:lnTo>
                <a:lnTo>
                  <a:pt x="842975" y="798487"/>
                </a:lnTo>
                <a:lnTo>
                  <a:pt x="842975" y="808012"/>
                </a:lnTo>
                <a:close/>
              </a:path>
              <a:path w="6107430" h="808355">
                <a:moveTo>
                  <a:pt x="804875" y="808012"/>
                </a:moveTo>
                <a:lnTo>
                  <a:pt x="776300" y="808012"/>
                </a:lnTo>
                <a:lnTo>
                  <a:pt x="776300" y="798487"/>
                </a:lnTo>
                <a:lnTo>
                  <a:pt x="804875" y="798487"/>
                </a:lnTo>
                <a:lnTo>
                  <a:pt x="804875" y="808012"/>
                </a:lnTo>
                <a:close/>
              </a:path>
              <a:path w="6107430" h="808355">
                <a:moveTo>
                  <a:pt x="766775" y="808012"/>
                </a:moveTo>
                <a:lnTo>
                  <a:pt x="738200" y="808012"/>
                </a:lnTo>
                <a:lnTo>
                  <a:pt x="738200" y="798487"/>
                </a:lnTo>
                <a:lnTo>
                  <a:pt x="766775" y="798487"/>
                </a:lnTo>
                <a:lnTo>
                  <a:pt x="766775" y="808012"/>
                </a:lnTo>
                <a:close/>
              </a:path>
              <a:path w="6107430" h="808355">
                <a:moveTo>
                  <a:pt x="728675" y="808012"/>
                </a:moveTo>
                <a:lnTo>
                  <a:pt x="700100" y="808012"/>
                </a:lnTo>
                <a:lnTo>
                  <a:pt x="700100" y="798487"/>
                </a:lnTo>
                <a:lnTo>
                  <a:pt x="728675" y="798487"/>
                </a:lnTo>
                <a:lnTo>
                  <a:pt x="728675" y="808012"/>
                </a:lnTo>
                <a:close/>
              </a:path>
              <a:path w="6107430" h="808355">
                <a:moveTo>
                  <a:pt x="690575" y="808012"/>
                </a:moveTo>
                <a:lnTo>
                  <a:pt x="662000" y="808012"/>
                </a:lnTo>
                <a:lnTo>
                  <a:pt x="662000" y="798487"/>
                </a:lnTo>
                <a:lnTo>
                  <a:pt x="690575" y="798487"/>
                </a:lnTo>
                <a:lnTo>
                  <a:pt x="690575" y="808012"/>
                </a:lnTo>
                <a:close/>
              </a:path>
              <a:path w="6107430" h="808355">
                <a:moveTo>
                  <a:pt x="652475" y="808012"/>
                </a:moveTo>
                <a:lnTo>
                  <a:pt x="623900" y="808012"/>
                </a:lnTo>
                <a:lnTo>
                  <a:pt x="623900" y="798487"/>
                </a:lnTo>
                <a:lnTo>
                  <a:pt x="652475" y="798487"/>
                </a:lnTo>
                <a:lnTo>
                  <a:pt x="652475" y="808012"/>
                </a:lnTo>
                <a:close/>
              </a:path>
              <a:path w="6107430" h="808355">
                <a:moveTo>
                  <a:pt x="614375" y="808012"/>
                </a:moveTo>
                <a:lnTo>
                  <a:pt x="585800" y="808012"/>
                </a:lnTo>
                <a:lnTo>
                  <a:pt x="585800" y="798487"/>
                </a:lnTo>
                <a:lnTo>
                  <a:pt x="614375" y="798487"/>
                </a:lnTo>
                <a:lnTo>
                  <a:pt x="614375" y="808012"/>
                </a:lnTo>
                <a:close/>
              </a:path>
              <a:path w="6107430" h="808355">
                <a:moveTo>
                  <a:pt x="576275" y="808012"/>
                </a:moveTo>
                <a:lnTo>
                  <a:pt x="547700" y="808012"/>
                </a:lnTo>
                <a:lnTo>
                  <a:pt x="547700" y="798487"/>
                </a:lnTo>
                <a:lnTo>
                  <a:pt x="576275" y="798487"/>
                </a:lnTo>
                <a:lnTo>
                  <a:pt x="576275" y="808012"/>
                </a:lnTo>
                <a:close/>
              </a:path>
              <a:path w="6107430" h="808355">
                <a:moveTo>
                  <a:pt x="538175" y="808012"/>
                </a:moveTo>
                <a:lnTo>
                  <a:pt x="509600" y="808012"/>
                </a:lnTo>
                <a:lnTo>
                  <a:pt x="509600" y="798487"/>
                </a:lnTo>
                <a:lnTo>
                  <a:pt x="538175" y="798487"/>
                </a:lnTo>
                <a:lnTo>
                  <a:pt x="538175" y="808012"/>
                </a:lnTo>
                <a:close/>
              </a:path>
              <a:path w="6107430" h="808355">
                <a:moveTo>
                  <a:pt x="500075" y="808012"/>
                </a:moveTo>
                <a:lnTo>
                  <a:pt x="471500" y="808012"/>
                </a:lnTo>
                <a:lnTo>
                  <a:pt x="471500" y="798487"/>
                </a:lnTo>
                <a:lnTo>
                  <a:pt x="500075" y="798487"/>
                </a:lnTo>
                <a:lnTo>
                  <a:pt x="500075" y="808012"/>
                </a:lnTo>
                <a:close/>
              </a:path>
              <a:path w="6107430" h="808355">
                <a:moveTo>
                  <a:pt x="461975" y="808012"/>
                </a:moveTo>
                <a:lnTo>
                  <a:pt x="433400" y="808012"/>
                </a:lnTo>
                <a:lnTo>
                  <a:pt x="433400" y="798487"/>
                </a:lnTo>
                <a:lnTo>
                  <a:pt x="461975" y="798487"/>
                </a:lnTo>
                <a:lnTo>
                  <a:pt x="461975" y="808012"/>
                </a:lnTo>
                <a:close/>
              </a:path>
              <a:path w="6107430" h="808355">
                <a:moveTo>
                  <a:pt x="423875" y="808012"/>
                </a:moveTo>
                <a:lnTo>
                  <a:pt x="395300" y="808012"/>
                </a:lnTo>
                <a:lnTo>
                  <a:pt x="395300" y="798487"/>
                </a:lnTo>
                <a:lnTo>
                  <a:pt x="423875" y="798487"/>
                </a:lnTo>
                <a:lnTo>
                  <a:pt x="423875" y="808012"/>
                </a:lnTo>
                <a:close/>
              </a:path>
              <a:path w="6107430" h="808355">
                <a:moveTo>
                  <a:pt x="385775" y="808012"/>
                </a:moveTo>
                <a:lnTo>
                  <a:pt x="357200" y="808012"/>
                </a:lnTo>
                <a:lnTo>
                  <a:pt x="357200" y="798487"/>
                </a:lnTo>
                <a:lnTo>
                  <a:pt x="385775" y="798487"/>
                </a:lnTo>
                <a:lnTo>
                  <a:pt x="385775" y="808012"/>
                </a:lnTo>
                <a:close/>
              </a:path>
              <a:path w="6107430" h="808355">
                <a:moveTo>
                  <a:pt x="347675" y="808012"/>
                </a:moveTo>
                <a:lnTo>
                  <a:pt x="319100" y="808012"/>
                </a:lnTo>
                <a:lnTo>
                  <a:pt x="319100" y="798487"/>
                </a:lnTo>
                <a:lnTo>
                  <a:pt x="347675" y="798487"/>
                </a:lnTo>
                <a:lnTo>
                  <a:pt x="347675" y="808012"/>
                </a:lnTo>
                <a:close/>
              </a:path>
              <a:path w="6107430" h="808355">
                <a:moveTo>
                  <a:pt x="309575" y="808012"/>
                </a:moveTo>
                <a:lnTo>
                  <a:pt x="281000" y="808012"/>
                </a:lnTo>
                <a:lnTo>
                  <a:pt x="281000" y="798487"/>
                </a:lnTo>
                <a:lnTo>
                  <a:pt x="309575" y="798487"/>
                </a:lnTo>
                <a:lnTo>
                  <a:pt x="309575" y="808012"/>
                </a:lnTo>
                <a:close/>
              </a:path>
              <a:path w="6107430" h="808355">
                <a:moveTo>
                  <a:pt x="271475" y="808012"/>
                </a:moveTo>
                <a:lnTo>
                  <a:pt x="242900" y="808012"/>
                </a:lnTo>
                <a:lnTo>
                  <a:pt x="242900" y="798487"/>
                </a:lnTo>
                <a:lnTo>
                  <a:pt x="271475" y="798487"/>
                </a:lnTo>
                <a:lnTo>
                  <a:pt x="271475" y="808012"/>
                </a:lnTo>
                <a:close/>
              </a:path>
              <a:path w="6107430" h="808355">
                <a:moveTo>
                  <a:pt x="233375" y="808012"/>
                </a:moveTo>
                <a:lnTo>
                  <a:pt x="204800" y="808012"/>
                </a:lnTo>
                <a:lnTo>
                  <a:pt x="204800" y="798487"/>
                </a:lnTo>
                <a:lnTo>
                  <a:pt x="233375" y="798487"/>
                </a:lnTo>
                <a:lnTo>
                  <a:pt x="233375" y="808012"/>
                </a:lnTo>
                <a:close/>
              </a:path>
              <a:path w="6107430" h="808355">
                <a:moveTo>
                  <a:pt x="195275" y="808012"/>
                </a:moveTo>
                <a:lnTo>
                  <a:pt x="166700" y="808012"/>
                </a:lnTo>
                <a:lnTo>
                  <a:pt x="166700" y="798487"/>
                </a:lnTo>
                <a:lnTo>
                  <a:pt x="195275" y="798487"/>
                </a:lnTo>
                <a:lnTo>
                  <a:pt x="195275" y="808012"/>
                </a:lnTo>
                <a:close/>
              </a:path>
              <a:path w="6107430" h="808355">
                <a:moveTo>
                  <a:pt x="157175" y="808012"/>
                </a:moveTo>
                <a:lnTo>
                  <a:pt x="128600" y="808012"/>
                </a:lnTo>
                <a:lnTo>
                  <a:pt x="128600" y="798487"/>
                </a:lnTo>
                <a:lnTo>
                  <a:pt x="157175" y="798487"/>
                </a:lnTo>
                <a:lnTo>
                  <a:pt x="157175" y="808012"/>
                </a:lnTo>
                <a:close/>
              </a:path>
              <a:path w="6107430" h="808355">
                <a:moveTo>
                  <a:pt x="119075" y="808012"/>
                </a:moveTo>
                <a:lnTo>
                  <a:pt x="90500" y="808012"/>
                </a:lnTo>
                <a:lnTo>
                  <a:pt x="90500" y="798487"/>
                </a:lnTo>
                <a:lnTo>
                  <a:pt x="119075" y="798487"/>
                </a:lnTo>
                <a:lnTo>
                  <a:pt x="119075" y="808012"/>
                </a:lnTo>
                <a:close/>
              </a:path>
              <a:path w="6107430" h="808355">
                <a:moveTo>
                  <a:pt x="80975" y="808012"/>
                </a:moveTo>
                <a:lnTo>
                  <a:pt x="52400" y="808012"/>
                </a:lnTo>
                <a:lnTo>
                  <a:pt x="52400" y="798487"/>
                </a:lnTo>
                <a:lnTo>
                  <a:pt x="80975" y="798487"/>
                </a:lnTo>
                <a:lnTo>
                  <a:pt x="80975" y="808012"/>
                </a:lnTo>
                <a:close/>
              </a:path>
              <a:path w="6107430" h="808355">
                <a:moveTo>
                  <a:pt x="42875" y="808012"/>
                </a:moveTo>
                <a:lnTo>
                  <a:pt x="14300" y="808012"/>
                </a:lnTo>
                <a:lnTo>
                  <a:pt x="14300" y="798487"/>
                </a:lnTo>
                <a:lnTo>
                  <a:pt x="42875" y="798487"/>
                </a:lnTo>
                <a:lnTo>
                  <a:pt x="42875" y="808012"/>
                </a:lnTo>
                <a:close/>
              </a:path>
            </a:pathLst>
          </a:custGeom>
          <a:solidFill>
            <a:srgbClr val="585858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3" name="object 23"/>
          <p:cNvSpPr txBox="1"/>
          <p:nvPr/>
        </p:nvSpPr>
        <p:spPr>
          <a:xfrm>
            <a:off x="2562504" y="1507845"/>
            <a:ext cx="5937885" cy="756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50000"/>
              </a:lnSpc>
              <a:spcBef>
                <a:spcPts val="100"/>
              </a:spcBef>
            </a:pPr>
            <a:r>
              <a:rPr sz="1600" b="1" dirty="0">
                <a:solidFill>
                  <a:srgbClr val="40404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        </a:t>
            </a:r>
            <a:r>
              <a:rPr sz="1600" b="1" spc="55" dirty="0">
                <a:solidFill>
                  <a:srgbClr val="40404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本次《安全生产法》修正案共</a:t>
            </a:r>
            <a:r>
              <a:rPr sz="1600" b="1" spc="-210" dirty="0">
                <a:solidFill>
                  <a:srgbClr val="40404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 42</a:t>
            </a:r>
            <a:r>
              <a:rPr sz="1600" b="1" spc="55" dirty="0">
                <a:solidFill>
                  <a:srgbClr val="40404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 </a:t>
            </a:r>
            <a:r>
              <a:rPr sz="1600" b="1" spc="60" dirty="0">
                <a:solidFill>
                  <a:srgbClr val="40404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条，总揽此次的修</a:t>
            </a:r>
            <a:r>
              <a:rPr sz="1600" b="1" spc="-15" dirty="0">
                <a:solidFill>
                  <a:srgbClr val="40404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正 </a:t>
            </a:r>
            <a:r>
              <a:rPr sz="1600" b="1" dirty="0">
                <a:solidFill>
                  <a:srgbClr val="40404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内容，有</a:t>
            </a:r>
            <a:r>
              <a:rPr sz="1600" b="1" spc="-5" dirty="0">
                <a:solidFill>
                  <a:srgbClr val="40404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 </a:t>
            </a:r>
            <a:r>
              <a:rPr sz="1600" b="1" dirty="0">
                <a:solidFill>
                  <a:srgbClr val="40404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5 个方面的鲜明特点 </a:t>
            </a:r>
            <a:r>
              <a:rPr sz="1600" b="1" spc="-5" dirty="0">
                <a:solidFill>
                  <a:srgbClr val="40404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： </a:t>
            </a:r>
            <a:endParaRPr sz="1600">
              <a:latin typeface="宋体" panose="02010600030101010101" pitchFamily="2" charset="-122"/>
              <a:cs typeface="宋体" panose="02010600030101010101" pitchFamily="2" charset="-122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2844850" y="2575991"/>
            <a:ext cx="5705475" cy="22199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84150" marR="54610" indent="-171450" algn="just">
              <a:lnSpc>
                <a:spcPct val="150000"/>
              </a:lnSpc>
              <a:spcBef>
                <a:spcPts val="100"/>
              </a:spcBef>
              <a:buClr>
                <a:srgbClr val="C00000"/>
              </a:buClr>
              <a:buFont typeface="Wingdings" panose="05000000000000000000"/>
              <a:buChar char=""/>
              <a:tabLst>
                <a:tab pos="184150" algn="l"/>
              </a:tabLst>
            </a:pPr>
            <a:r>
              <a:rPr sz="1200" b="1" spc="5" dirty="0">
                <a:solidFill>
                  <a:srgbClr val="40404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《中共中央</a:t>
            </a:r>
            <a:r>
              <a:rPr sz="1200" b="1" spc="-85" dirty="0">
                <a:solidFill>
                  <a:srgbClr val="40404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 </a:t>
            </a:r>
            <a:r>
              <a:rPr sz="1200" b="1" spc="5" dirty="0">
                <a:solidFill>
                  <a:srgbClr val="40404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国务院关于推进安全生产领域改革发展的意见》</a:t>
            </a:r>
            <a:r>
              <a:rPr sz="1200" b="1" spc="10" dirty="0">
                <a:solidFill>
                  <a:srgbClr val="40404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对全国安全生产工</a:t>
            </a:r>
            <a:r>
              <a:rPr sz="1200" b="1" spc="-5" dirty="0">
                <a:solidFill>
                  <a:srgbClr val="40404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作 </a:t>
            </a:r>
            <a:r>
              <a:rPr sz="1200" b="1" spc="20" dirty="0">
                <a:solidFill>
                  <a:srgbClr val="40404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的指导思想、</a:t>
            </a:r>
            <a:r>
              <a:rPr sz="1200" b="1" spc="25" dirty="0">
                <a:solidFill>
                  <a:srgbClr val="40404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基本原则、制度措施等作出系列新的重大部署，是当前乃至今后</a:t>
            </a:r>
            <a:r>
              <a:rPr sz="1200" b="1" spc="-5" dirty="0">
                <a:solidFill>
                  <a:srgbClr val="40404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一 </a:t>
            </a:r>
            <a:r>
              <a:rPr sz="1200" b="1" dirty="0">
                <a:solidFill>
                  <a:srgbClr val="40404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个时期全国安全生产工作的思想与行动的指南</a:t>
            </a:r>
            <a:r>
              <a:rPr sz="1200" b="1" spc="-5" dirty="0">
                <a:solidFill>
                  <a:srgbClr val="40404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。</a:t>
            </a:r>
            <a:endParaRPr sz="1200"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 marL="184150" marR="5080" indent="-171450">
              <a:lnSpc>
                <a:spcPct val="150000"/>
              </a:lnSpc>
              <a:buClr>
                <a:srgbClr val="C00000"/>
              </a:buClr>
              <a:buFont typeface="Wingdings" panose="05000000000000000000"/>
              <a:buChar char=""/>
              <a:tabLst>
                <a:tab pos="184150" algn="l"/>
              </a:tabLst>
            </a:pPr>
            <a:r>
              <a:rPr sz="1200" b="1" dirty="0">
                <a:solidFill>
                  <a:srgbClr val="40404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本次《安全生产法》修正，通过立法确保中央决策部署贯彻落实的有效性。例如</a:t>
            </a:r>
            <a:r>
              <a:rPr sz="1200" b="1" spc="-5" dirty="0">
                <a:solidFill>
                  <a:srgbClr val="40404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， </a:t>
            </a:r>
            <a:r>
              <a:rPr sz="1200" b="1" spc="20" dirty="0">
                <a:solidFill>
                  <a:srgbClr val="40404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在第四十一条</a:t>
            </a:r>
            <a:r>
              <a:rPr sz="1200" b="1" spc="25" dirty="0">
                <a:solidFill>
                  <a:srgbClr val="40404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、第五十一条、第七十四条等条款的修正中，</a:t>
            </a:r>
            <a:r>
              <a:rPr sz="1200" b="1" spc="25" dirty="0">
                <a:solidFill>
                  <a:srgbClr val="C0000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增加了对重大事故</a:t>
            </a:r>
            <a:r>
              <a:rPr sz="1200" b="1" spc="-5" dirty="0">
                <a:solidFill>
                  <a:srgbClr val="C0000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隐 </a:t>
            </a:r>
            <a:r>
              <a:rPr sz="1200" b="1" spc="20" dirty="0">
                <a:solidFill>
                  <a:srgbClr val="C0000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患排查治理情</a:t>
            </a:r>
            <a:r>
              <a:rPr sz="1200" b="1" spc="25" dirty="0">
                <a:solidFill>
                  <a:srgbClr val="C0000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况报告、高危行业领域强制实施安全生产责任保险、安全生产公</a:t>
            </a:r>
            <a:r>
              <a:rPr sz="1200" b="1" spc="-5" dirty="0">
                <a:solidFill>
                  <a:srgbClr val="C0000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益 </a:t>
            </a:r>
            <a:r>
              <a:rPr sz="1200" b="1" spc="20" dirty="0">
                <a:solidFill>
                  <a:srgbClr val="C0000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诉讼等重要制</a:t>
            </a:r>
            <a:r>
              <a:rPr sz="1200" b="1" spc="25" dirty="0">
                <a:solidFill>
                  <a:srgbClr val="C0000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度规定</a:t>
            </a:r>
            <a:r>
              <a:rPr sz="1200" b="1" spc="25" dirty="0">
                <a:solidFill>
                  <a:srgbClr val="40404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，把有关经验制度总结提炼上升为法律规范，强化其在事</a:t>
            </a:r>
            <a:r>
              <a:rPr sz="1200" b="1" spc="-5" dirty="0">
                <a:solidFill>
                  <a:srgbClr val="40404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故 </a:t>
            </a:r>
            <a:r>
              <a:rPr sz="1200" b="1" dirty="0">
                <a:solidFill>
                  <a:srgbClr val="40404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预防和事故赔偿等方面的重要作用。</a:t>
            </a:r>
            <a:r>
              <a:rPr sz="1200" b="1" spc="-5" dirty="0">
                <a:solidFill>
                  <a:srgbClr val="40404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 </a:t>
            </a:r>
            <a:endParaRPr sz="1200">
              <a:latin typeface="宋体" panose="02010600030101010101" pitchFamily="2" charset="-122"/>
              <a:cs typeface="宋体" panose="02010600030101010101" pitchFamily="2" charset="-122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399288" y="2616707"/>
            <a:ext cx="1864360" cy="302260"/>
          </a:xfrm>
          <a:prstGeom prst="rect">
            <a:avLst/>
          </a:prstGeom>
          <a:solidFill>
            <a:srgbClr val="006FC0"/>
          </a:solidFill>
        </p:spPr>
        <p:txBody>
          <a:bodyPr vert="horz" wrap="square" lIns="0" tIns="56515" rIns="0" bIns="0" rtlCol="0">
            <a:spAutoFit/>
          </a:bodyPr>
          <a:lstStyle/>
          <a:p>
            <a:pPr marL="236855">
              <a:lnSpc>
                <a:spcPct val="100000"/>
              </a:lnSpc>
              <a:spcBef>
                <a:spcPts val="445"/>
              </a:spcBef>
            </a:pPr>
            <a:r>
              <a:rPr sz="1200" b="1" dirty="0">
                <a:solidFill>
                  <a:srgbClr val="FFFFFF"/>
                </a:solidFill>
                <a:latin typeface="微软雅黑" panose="020B0503020204020204" charset="-122"/>
                <a:cs typeface="微软雅黑" panose="020B0503020204020204" charset="-122"/>
              </a:rPr>
              <a:t>|</a:t>
            </a:r>
            <a:r>
              <a:rPr sz="1200" b="1" spc="-25" dirty="0">
                <a:solidFill>
                  <a:srgbClr val="FFFFFF"/>
                </a:solidFill>
                <a:latin typeface="微软雅黑" panose="020B0503020204020204" charset="-122"/>
                <a:cs typeface="微软雅黑" panose="020B0503020204020204" charset="-122"/>
              </a:rPr>
              <a:t> </a:t>
            </a:r>
            <a:r>
              <a:rPr sz="1200" b="1" dirty="0">
                <a:solidFill>
                  <a:srgbClr val="FFFFFF"/>
                </a:solidFill>
                <a:latin typeface="微软雅黑" panose="020B0503020204020204" charset="-122"/>
                <a:cs typeface="微软雅黑" panose="020B0503020204020204" charset="-122"/>
              </a:rPr>
              <a:t>贯彻新思想</a:t>
            </a:r>
            <a:r>
              <a:rPr sz="1200" b="1" spc="-5" dirty="0">
                <a:solidFill>
                  <a:srgbClr val="FFFFFF"/>
                </a:solidFill>
                <a:latin typeface="微软雅黑" panose="020B0503020204020204" charset="-122"/>
                <a:cs typeface="微软雅黑" panose="020B0503020204020204" charset="-122"/>
              </a:rPr>
              <a:t>/</a:t>
            </a:r>
            <a:r>
              <a:rPr sz="1200" b="1" dirty="0">
                <a:solidFill>
                  <a:srgbClr val="FFFFFF"/>
                </a:solidFill>
                <a:latin typeface="微软雅黑" panose="020B0503020204020204" charset="-122"/>
                <a:cs typeface="微软雅黑" panose="020B0503020204020204" charset="-122"/>
              </a:rPr>
              <a:t>新理念</a:t>
            </a:r>
            <a:endParaRPr sz="1200">
              <a:latin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399288" y="3089148"/>
            <a:ext cx="1864360" cy="318770"/>
          </a:xfrm>
          <a:prstGeom prst="rect">
            <a:avLst/>
          </a:prstGeom>
          <a:solidFill>
            <a:srgbClr val="C00000"/>
          </a:solidFill>
        </p:spPr>
        <p:txBody>
          <a:bodyPr vert="horz" wrap="square" lIns="0" tIns="55880" rIns="0" bIns="0" rtlCol="0">
            <a:spAutoFit/>
          </a:bodyPr>
          <a:lstStyle/>
          <a:p>
            <a:pPr marL="272415">
              <a:lnSpc>
                <a:spcPct val="100000"/>
              </a:lnSpc>
              <a:spcBef>
                <a:spcPts val="440"/>
              </a:spcBef>
            </a:pPr>
            <a:r>
              <a:rPr sz="1200" b="1" dirty="0">
                <a:solidFill>
                  <a:srgbClr val="FFFFFF"/>
                </a:solidFill>
                <a:latin typeface="微软雅黑" panose="020B0503020204020204" charset="-122"/>
                <a:cs typeface="微软雅黑" panose="020B0503020204020204" charset="-122"/>
              </a:rPr>
              <a:t>|</a:t>
            </a:r>
            <a:r>
              <a:rPr sz="1200" b="1" spc="-20" dirty="0">
                <a:solidFill>
                  <a:srgbClr val="FFFFFF"/>
                </a:solidFill>
                <a:latin typeface="微软雅黑" panose="020B0503020204020204" charset="-122"/>
                <a:cs typeface="微软雅黑" panose="020B0503020204020204" charset="-122"/>
              </a:rPr>
              <a:t> </a:t>
            </a:r>
            <a:r>
              <a:rPr sz="1200" b="1" dirty="0">
                <a:solidFill>
                  <a:srgbClr val="FFFFFF"/>
                </a:solidFill>
                <a:latin typeface="微软雅黑" panose="020B0503020204020204" charset="-122"/>
                <a:cs typeface="微软雅黑" panose="020B0503020204020204" charset="-122"/>
              </a:rPr>
              <a:t>落实中央决策部署</a:t>
            </a:r>
            <a:endParaRPr sz="1200">
              <a:latin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399288" y="3578352"/>
            <a:ext cx="1864360" cy="337185"/>
          </a:xfrm>
          <a:prstGeom prst="rect">
            <a:avLst/>
          </a:prstGeom>
          <a:solidFill>
            <a:srgbClr val="006FC0"/>
          </a:solidFill>
        </p:spPr>
        <p:txBody>
          <a:bodyPr vert="horz" wrap="square" lIns="0" tIns="55880" rIns="0" bIns="0" rtlCol="0">
            <a:spAutoFit/>
          </a:bodyPr>
          <a:lstStyle/>
          <a:p>
            <a:pPr marL="272415">
              <a:lnSpc>
                <a:spcPct val="100000"/>
              </a:lnSpc>
              <a:spcBef>
                <a:spcPts val="440"/>
              </a:spcBef>
            </a:pPr>
            <a:r>
              <a:rPr sz="1200" b="1" dirty="0">
                <a:solidFill>
                  <a:srgbClr val="FFFFFF"/>
                </a:solidFill>
                <a:latin typeface="微软雅黑" panose="020B0503020204020204" charset="-122"/>
                <a:cs typeface="微软雅黑" panose="020B0503020204020204" charset="-122"/>
              </a:rPr>
              <a:t>|</a:t>
            </a:r>
            <a:r>
              <a:rPr sz="1200" b="1" spc="-20" dirty="0">
                <a:solidFill>
                  <a:srgbClr val="FFFFFF"/>
                </a:solidFill>
                <a:latin typeface="微软雅黑" panose="020B0503020204020204" charset="-122"/>
                <a:cs typeface="微软雅黑" panose="020B0503020204020204" charset="-122"/>
              </a:rPr>
              <a:t> </a:t>
            </a:r>
            <a:r>
              <a:rPr sz="1200" b="1" dirty="0">
                <a:solidFill>
                  <a:srgbClr val="FFFFFF"/>
                </a:solidFill>
                <a:latin typeface="微软雅黑" panose="020B0503020204020204" charset="-122"/>
                <a:cs typeface="微软雅黑" panose="020B0503020204020204" charset="-122"/>
              </a:rPr>
              <a:t>健全安全责任体系</a:t>
            </a:r>
            <a:endParaRPr sz="1200">
              <a:latin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394715" y="4085844"/>
            <a:ext cx="1864360" cy="314325"/>
          </a:xfrm>
          <a:prstGeom prst="rect">
            <a:avLst/>
          </a:prstGeom>
          <a:solidFill>
            <a:srgbClr val="006FC0"/>
          </a:solidFill>
        </p:spPr>
        <p:txBody>
          <a:bodyPr vert="horz" wrap="square" lIns="0" tIns="56515" rIns="0" bIns="0" rtlCol="0">
            <a:spAutoFit/>
          </a:bodyPr>
          <a:lstStyle/>
          <a:p>
            <a:pPr marL="197485">
              <a:lnSpc>
                <a:spcPct val="100000"/>
              </a:lnSpc>
              <a:spcBef>
                <a:spcPts val="445"/>
              </a:spcBef>
            </a:pPr>
            <a:r>
              <a:rPr sz="1200" b="1" dirty="0">
                <a:solidFill>
                  <a:srgbClr val="FFFFFF"/>
                </a:solidFill>
                <a:latin typeface="微软雅黑" panose="020B0503020204020204" charset="-122"/>
                <a:cs typeface="微软雅黑" panose="020B0503020204020204" charset="-122"/>
              </a:rPr>
              <a:t>|</a:t>
            </a:r>
            <a:r>
              <a:rPr sz="1200" b="1" spc="-25" dirty="0">
                <a:solidFill>
                  <a:srgbClr val="FFFFFF"/>
                </a:solidFill>
                <a:latin typeface="微软雅黑" panose="020B0503020204020204" charset="-122"/>
                <a:cs typeface="微软雅黑" panose="020B0503020204020204" charset="-122"/>
              </a:rPr>
              <a:t> </a:t>
            </a:r>
            <a:r>
              <a:rPr sz="1200" b="1" dirty="0">
                <a:solidFill>
                  <a:srgbClr val="FFFFFF"/>
                </a:solidFill>
                <a:latin typeface="微软雅黑" panose="020B0503020204020204" charset="-122"/>
                <a:cs typeface="微软雅黑" panose="020B0503020204020204" charset="-122"/>
              </a:rPr>
              <a:t>强化新风险防范应对</a:t>
            </a:r>
            <a:endParaRPr sz="1200">
              <a:latin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399288" y="4570476"/>
            <a:ext cx="1864360" cy="323215"/>
          </a:xfrm>
          <a:prstGeom prst="rect">
            <a:avLst/>
          </a:prstGeom>
          <a:solidFill>
            <a:srgbClr val="006FC0"/>
          </a:solidFill>
        </p:spPr>
        <p:txBody>
          <a:bodyPr vert="horz" wrap="square" lIns="0" tIns="55880" rIns="0" bIns="0" rtlCol="0">
            <a:spAutoFit/>
          </a:bodyPr>
          <a:lstStyle/>
          <a:p>
            <a:pPr marL="272415">
              <a:lnSpc>
                <a:spcPct val="100000"/>
              </a:lnSpc>
              <a:spcBef>
                <a:spcPts val="440"/>
              </a:spcBef>
            </a:pPr>
            <a:r>
              <a:rPr sz="1200" b="1" dirty="0">
                <a:solidFill>
                  <a:srgbClr val="FFFFFF"/>
                </a:solidFill>
                <a:latin typeface="微软雅黑" panose="020B0503020204020204" charset="-122"/>
                <a:cs typeface="微软雅黑" panose="020B0503020204020204" charset="-122"/>
              </a:rPr>
              <a:t>|</a:t>
            </a:r>
            <a:r>
              <a:rPr sz="1200" b="1" spc="-20" dirty="0">
                <a:solidFill>
                  <a:srgbClr val="FFFFFF"/>
                </a:solidFill>
                <a:latin typeface="微软雅黑" panose="020B0503020204020204" charset="-122"/>
                <a:cs typeface="微软雅黑" panose="020B0503020204020204" charset="-122"/>
              </a:rPr>
              <a:t> </a:t>
            </a:r>
            <a:r>
              <a:rPr sz="1200" b="1" dirty="0">
                <a:solidFill>
                  <a:srgbClr val="FFFFFF"/>
                </a:solidFill>
                <a:latin typeface="微软雅黑" panose="020B0503020204020204" charset="-122"/>
                <a:cs typeface="微软雅黑" panose="020B0503020204020204" charset="-122"/>
              </a:rPr>
              <a:t>强化违法行为惩处</a:t>
            </a:r>
            <a:endParaRPr sz="1200">
              <a:latin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30" name="object 30"/>
          <p:cNvSpPr/>
          <p:nvPr/>
        </p:nvSpPr>
        <p:spPr>
          <a:xfrm>
            <a:off x="1077836" y="1516494"/>
            <a:ext cx="925677" cy="1085913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4643628" y="987577"/>
            <a:ext cx="4042410" cy="0"/>
          </a:xfrm>
          <a:custGeom>
            <a:avLst/>
            <a:gdLst/>
            <a:ahLst/>
            <a:cxnLst/>
            <a:rect l="l" t="t" r="r" b="b"/>
            <a:pathLst>
              <a:path w="4042409">
                <a:moveTo>
                  <a:pt x="0" y="0"/>
                </a:moveTo>
                <a:lnTo>
                  <a:pt x="4042194" y="0"/>
                </a:lnTo>
              </a:path>
            </a:pathLst>
          </a:custGeom>
          <a:ln w="9525">
            <a:solidFill>
              <a:srgbClr val="BEBEBE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2272372" y="2508694"/>
            <a:ext cx="479653" cy="477875"/>
          </a:xfrm>
          <a:prstGeom prst="rect">
            <a:avLst/>
          </a:prstGeom>
          <a:blipFill>
            <a:blip r:embed="rId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2343911" y="2598966"/>
            <a:ext cx="291465" cy="282575"/>
          </a:xfrm>
          <a:custGeom>
            <a:avLst/>
            <a:gdLst/>
            <a:ahLst/>
            <a:cxnLst/>
            <a:rect l="l" t="t" r="r" b="b"/>
            <a:pathLst>
              <a:path w="291464" h="282575">
                <a:moveTo>
                  <a:pt x="145834" y="282003"/>
                </a:moveTo>
                <a:lnTo>
                  <a:pt x="99955" y="274814"/>
                </a:lnTo>
                <a:lnTo>
                  <a:pt x="60068" y="254797"/>
                </a:lnTo>
                <a:lnTo>
                  <a:pt x="28557" y="224314"/>
                </a:lnTo>
                <a:lnTo>
                  <a:pt x="7745" y="185662"/>
                </a:lnTo>
                <a:lnTo>
                  <a:pt x="0" y="141185"/>
                </a:lnTo>
                <a:lnTo>
                  <a:pt x="7745" y="96524"/>
                </a:lnTo>
                <a:lnTo>
                  <a:pt x="28557" y="57763"/>
                </a:lnTo>
                <a:lnTo>
                  <a:pt x="60104" y="27201"/>
                </a:lnTo>
                <a:lnTo>
                  <a:pt x="99967" y="7187"/>
                </a:lnTo>
                <a:lnTo>
                  <a:pt x="145834" y="0"/>
                </a:lnTo>
                <a:lnTo>
                  <a:pt x="191707" y="7188"/>
                </a:lnTo>
                <a:lnTo>
                  <a:pt x="231554" y="27214"/>
                </a:lnTo>
                <a:lnTo>
                  <a:pt x="262956" y="57722"/>
                </a:lnTo>
                <a:lnTo>
                  <a:pt x="283558" y="96427"/>
                </a:lnTo>
                <a:lnTo>
                  <a:pt x="290956" y="140995"/>
                </a:lnTo>
                <a:lnTo>
                  <a:pt x="283558" y="185564"/>
                </a:lnTo>
                <a:lnTo>
                  <a:pt x="262956" y="224272"/>
                </a:lnTo>
                <a:lnTo>
                  <a:pt x="231517" y="254809"/>
                </a:lnTo>
                <a:lnTo>
                  <a:pt x="191694" y="274816"/>
                </a:lnTo>
                <a:lnTo>
                  <a:pt x="145834" y="282003"/>
                </a:lnTo>
                <a:close/>
              </a:path>
            </a:pathLst>
          </a:custGeom>
          <a:solidFill>
            <a:srgbClr val="006FC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794004" y="1345691"/>
            <a:ext cx="1295400" cy="1229995"/>
          </a:xfrm>
          <a:custGeom>
            <a:avLst/>
            <a:gdLst/>
            <a:ahLst/>
            <a:cxnLst/>
            <a:rect l="l" t="t" r="r" b="b"/>
            <a:pathLst>
              <a:path w="1295400" h="1229995">
                <a:moveTo>
                  <a:pt x="647699" y="1229868"/>
                </a:moveTo>
                <a:lnTo>
                  <a:pt x="0" y="615696"/>
                </a:lnTo>
                <a:lnTo>
                  <a:pt x="647699" y="0"/>
                </a:lnTo>
                <a:lnTo>
                  <a:pt x="1295400" y="615696"/>
                </a:lnTo>
                <a:lnTo>
                  <a:pt x="647699" y="1229868"/>
                </a:lnTo>
                <a:close/>
              </a:path>
            </a:pathLst>
          </a:custGeom>
          <a:solidFill>
            <a:srgbClr val="006FC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 txBox="1"/>
          <p:nvPr/>
        </p:nvSpPr>
        <p:spPr>
          <a:xfrm>
            <a:off x="2399068" y="2589326"/>
            <a:ext cx="206375" cy="24002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b="1" spc="-5" dirty="0">
                <a:solidFill>
                  <a:srgbClr val="FFFFFF"/>
                </a:solidFill>
                <a:latin typeface="Calibri" panose="020F0502020204030204"/>
                <a:cs typeface="Calibri" panose="020F0502020204030204"/>
              </a:rPr>
              <a:t>0</a:t>
            </a:r>
            <a:r>
              <a:rPr sz="1400" b="1" dirty="0">
                <a:solidFill>
                  <a:srgbClr val="FFFFFF"/>
                </a:solidFill>
                <a:latin typeface="Calibri" panose="020F0502020204030204"/>
                <a:cs typeface="Calibri" panose="020F0502020204030204"/>
              </a:rPr>
              <a:t>1</a:t>
            </a:r>
            <a:endParaRPr sz="1400">
              <a:latin typeface="Calibri" panose="020F0502020204030204"/>
              <a:cs typeface="Calibri" panose="020F0502020204030204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399288" y="2616707"/>
            <a:ext cx="1864360" cy="318770"/>
          </a:xfrm>
          <a:prstGeom prst="rect">
            <a:avLst/>
          </a:prstGeom>
          <a:solidFill>
            <a:srgbClr val="006FC0"/>
          </a:solidFill>
        </p:spPr>
        <p:txBody>
          <a:bodyPr vert="horz" wrap="square" lIns="0" tIns="56515" rIns="0" bIns="0" rtlCol="0">
            <a:spAutoFit/>
          </a:bodyPr>
          <a:lstStyle/>
          <a:p>
            <a:pPr marL="236855">
              <a:lnSpc>
                <a:spcPct val="100000"/>
              </a:lnSpc>
              <a:spcBef>
                <a:spcPts val="445"/>
              </a:spcBef>
            </a:pPr>
            <a:r>
              <a:rPr sz="1200" b="1" dirty="0">
                <a:solidFill>
                  <a:srgbClr val="FFFFFF"/>
                </a:solidFill>
                <a:latin typeface="微软雅黑" panose="020B0503020204020204" charset="-122"/>
                <a:cs typeface="微软雅黑" panose="020B0503020204020204" charset="-122"/>
              </a:rPr>
              <a:t>|</a:t>
            </a:r>
            <a:r>
              <a:rPr sz="1200" b="1" spc="-25" dirty="0">
                <a:solidFill>
                  <a:srgbClr val="FFFFFF"/>
                </a:solidFill>
                <a:latin typeface="微软雅黑" panose="020B0503020204020204" charset="-122"/>
                <a:cs typeface="微软雅黑" panose="020B0503020204020204" charset="-122"/>
              </a:rPr>
              <a:t> </a:t>
            </a:r>
            <a:r>
              <a:rPr sz="1200" b="1" dirty="0">
                <a:solidFill>
                  <a:srgbClr val="FFFFFF"/>
                </a:solidFill>
                <a:latin typeface="微软雅黑" panose="020B0503020204020204" charset="-122"/>
                <a:cs typeface="微软雅黑" panose="020B0503020204020204" charset="-122"/>
              </a:rPr>
              <a:t>贯彻新思想</a:t>
            </a:r>
            <a:r>
              <a:rPr sz="1200" b="1" spc="-5" dirty="0">
                <a:solidFill>
                  <a:srgbClr val="FFFFFF"/>
                </a:solidFill>
                <a:latin typeface="微软雅黑" panose="020B0503020204020204" charset="-122"/>
                <a:cs typeface="微软雅黑" panose="020B0503020204020204" charset="-122"/>
              </a:rPr>
              <a:t>/</a:t>
            </a:r>
            <a:r>
              <a:rPr sz="1200" b="1" dirty="0">
                <a:solidFill>
                  <a:srgbClr val="FFFFFF"/>
                </a:solidFill>
                <a:latin typeface="微软雅黑" panose="020B0503020204020204" charset="-122"/>
                <a:cs typeface="微软雅黑" panose="020B0503020204020204" charset="-122"/>
              </a:rPr>
              <a:t>新理念</a:t>
            </a:r>
            <a:endParaRPr sz="1200">
              <a:latin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323088" y="699516"/>
            <a:ext cx="4320540" cy="591820"/>
          </a:xfrm>
          <a:custGeom>
            <a:avLst/>
            <a:gdLst/>
            <a:ahLst/>
            <a:cxnLst/>
            <a:rect l="l" t="t" r="r" b="b"/>
            <a:pathLst>
              <a:path w="4320540" h="591819">
                <a:moveTo>
                  <a:pt x="0" y="0"/>
                </a:moveTo>
                <a:lnTo>
                  <a:pt x="4320540" y="0"/>
                </a:lnTo>
                <a:lnTo>
                  <a:pt x="4320540" y="591312"/>
                </a:lnTo>
                <a:lnTo>
                  <a:pt x="0" y="591312"/>
                </a:lnTo>
                <a:lnTo>
                  <a:pt x="0" y="0"/>
                </a:lnTo>
                <a:close/>
              </a:path>
            </a:pathLst>
          </a:custGeom>
          <a:solidFill>
            <a:srgbClr val="006FC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 txBox="1"/>
          <p:nvPr/>
        </p:nvSpPr>
        <p:spPr>
          <a:xfrm>
            <a:off x="323088" y="830351"/>
            <a:ext cx="432054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45135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solidFill>
                  <a:srgbClr val="FFFFFF"/>
                </a:solidFill>
                <a:latin typeface="微软雅黑" panose="020B0503020204020204" charset="-122"/>
                <a:cs typeface="微软雅黑" panose="020B0503020204020204" charset="-122"/>
              </a:rPr>
              <a:t>一、《安全生产法》修正特点解读</a:t>
            </a:r>
            <a:endParaRPr sz="1800">
              <a:latin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4276344" y="941832"/>
            <a:ext cx="367665" cy="106680"/>
          </a:xfrm>
          <a:custGeom>
            <a:avLst/>
            <a:gdLst/>
            <a:ahLst/>
            <a:cxnLst/>
            <a:rect l="l" t="t" r="r" b="b"/>
            <a:pathLst>
              <a:path w="367664" h="106680">
                <a:moveTo>
                  <a:pt x="367283" y="106680"/>
                </a:moveTo>
                <a:lnTo>
                  <a:pt x="0" y="53340"/>
                </a:lnTo>
                <a:lnTo>
                  <a:pt x="367283" y="0"/>
                </a:lnTo>
                <a:lnTo>
                  <a:pt x="367283" y="10668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3" name="object 13"/>
          <p:cNvSpPr txBox="1"/>
          <p:nvPr/>
        </p:nvSpPr>
        <p:spPr>
          <a:xfrm>
            <a:off x="399288" y="3081527"/>
            <a:ext cx="1864360" cy="337185"/>
          </a:xfrm>
          <a:prstGeom prst="rect">
            <a:avLst/>
          </a:prstGeom>
          <a:solidFill>
            <a:srgbClr val="006FC0"/>
          </a:solidFill>
        </p:spPr>
        <p:txBody>
          <a:bodyPr vert="horz" wrap="square" lIns="0" tIns="56515" rIns="0" bIns="0" rtlCol="0">
            <a:spAutoFit/>
          </a:bodyPr>
          <a:lstStyle/>
          <a:p>
            <a:pPr marL="272415">
              <a:lnSpc>
                <a:spcPct val="100000"/>
              </a:lnSpc>
              <a:spcBef>
                <a:spcPts val="445"/>
              </a:spcBef>
            </a:pPr>
            <a:r>
              <a:rPr sz="1200" b="1" dirty="0">
                <a:solidFill>
                  <a:srgbClr val="FFFFFF"/>
                </a:solidFill>
                <a:latin typeface="微软雅黑" panose="020B0503020204020204" charset="-122"/>
                <a:cs typeface="微软雅黑" panose="020B0503020204020204" charset="-122"/>
              </a:rPr>
              <a:t>|</a:t>
            </a:r>
            <a:r>
              <a:rPr sz="1200" b="1" spc="-20" dirty="0">
                <a:solidFill>
                  <a:srgbClr val="FFFFFF"/>
                </a:solidFill>
                <a:latin typeface="微软雅黑" panose="020B0503020204020204" charset="-122"/>
                <a:cs typeface="微软雅黑" panose="020B0503020204020204" charset="-122"/>
              </a:rPr>
              <a:t> </a:t>
            </a:r>
            <a:r>
              <a:rPr sz="1200" b="1" dirty="0">
                <a:solidFill>
                  <a:srgbClr val="FFFFFF"/>
                </a:solidFill>
                <a:latin typeface="微软雅黑" panose="020B0503020204020204" charset="-122"/>
                <a:cs typeface="微软雅黑" panose="020B0503020204020204" charset="-122"/>
              </a:rPr>
              <a:t>落实中央决策部署</a:t>
            </a:r>
            <a:endParaRPr sz="1200">
              <a:latin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399288" y="3566159"/>
            <a:ext cx="1864360" cy="325120"/>
          </a:xfrm>
          <a:prstGeom prst="rect">
            <a:avLst/>
          </a:prstGeom>
          <a:solidFill>
            <a:srgbClr val="C00000"/>
          </a:solidFill>
        </p:spPr>
        <p:txBody>
          <a:bodyPr vert="horz" wrap="square" lIns="0" tIns="55880" rIns="0" bIns="0" rtlCol="0">
            <a:spAutoFit/>
          </a:bodyPr>
          <a:lstStyle/>
          <a:p>
            <a:pPr marL="272415">
              <a:lnSpc>
                <a:spcPct val="100000"/>
              </a:lnSpc>
              <a:spcBef>
                <a:spcPts val="440"/>
              </a:spcBef>
            </a:pPr>
            <a:r>
              <a:rPr sz="1200" b="1" dirty="0">
                <a:solidFill>
                  <a:srgbClr val="FFFFFF"/>
                </a:solidFill>
                <a:latin typeface="微软雅黑" panose="020B0503020204020204" charset="-122"/>
                <a:cs typeface="微软雅黑" panose="020B0503020204020204" charset="-122"/>
              </a:rPr>
              <a:t>|</a:t>
            </a:r>
            <a:r>
              <a:rPr sz="1200" b="1" spc="-20" dirty="0">
                <a:solidFill>
                  <a:srgbClr val="FFFFFF"/>
                </a:solidFill>
                <a:latin typeface="微软雅黑" panose="020B0503020204020204" charset="-122"/>
                <a:cs typeface="微软雅黑" panose="020B0503020204020204" charset="-122"/>
              </a:rPr>
              <a:t> </a:t>
            </a:r>
            <a:r>
              <a:rPr sz="1200" b="1" dirty="0">
                <a:solidFill>
                  <a:srgbClr val="FFFFFF"/>
                </a:solidFill>
                <a:latin typeface="微软雅黑" panose="020B0503020204020204" charset="-122"/>
                <a:cs typeface="微软雅黑" panose="020B0503020204020204" charset="-122"/>
              </a:rPr>
              <a:t>健全安全责任体系</a:t>
            </a:r>
            <a:endParaRPr sz="1200">
              <a:latin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394715" y="4037076"/>
            <a:ext cx="1864360" cy="314325"/>
          </a:xfrm>
          <a:prstGeom prst="rect">
            <a:avLst/>
          </a:prstGeom>
          <a:solidFill>
            <a:srgbClr val="006FC0"/>
          </a:solidFill>
        </p:spPr>
        <p:txBody>
          <a:bodyPr vert="horz" wrap="square" lIns="0" tIns="57150" rIns="0" bIns="0" rtlCol="0">
            <a:spAutoFit/>
          </a:bodyPr>
          <a:lstStyle/>
          <a:p>
            <a:pPr marL="197485">
              <a:lnSpc>
                <a:spcPct val="100000"/>
              </a:lnSpc>
              <a:spcBef>
                <a:spcPts val="450"/>
              </a:spcBef>
            </a:pPr>
            <a:r>
              <a:rPr sz="1200" b="1" dirty="0">
                <a:solidFill>
                  <a:srgbClr val="FFFFFF"/>
                </a:solidFill>
                <a:latin typeface="微软雅黑" panose="020B0503020204020204" charset="-122"/>
                <a:cs typeface="微软雅黑" panose="020B0503020204020204" charset="-122"/>
              </a:rPr>
              <a:t>|</a:t>
            </a:r>
            <a:r>
              <a:rPr sz="1200" b="1" spc="-25" dirty="0">
                <a:solidFill>
                  <a:srgbClr val="FFFFFF"/>
                </a:solidFill>
                <a:latin typeface="微软雅黑" panose="020B0503020204020204" charset="-122"/>
                <a:cs typeface="微软雅黑" panose="020B0503020204020204" charset="-122"/>
              </a:rPr>
              <a:t> </a:t>
            </a:r>
            <a:r>
              <a:rPr sz="1200" b="1" dirty="0">
                <a:solidFill>
                  <a:srgbClr val="FFFFFF"/>
                </a:solidFill>
                <a:latin typeface="微软雅黑" panose="020B0503020204020204" charset="-122"/>
                <a:cs typeface="微软雅黑" panose="020B0503020204020204" charset="-122"/>
              </a:rPr>
              <a:t>强化新风险防范应对</a:t>
            </a:r>
            <a:endParaRPr sz="1200">
              <a:latin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399288" y="4497323"/>
            <a:ext cx="1864360" cy="325120"/>
          </a:xfrm>
          <a:prstGeom prst="rect">
            <a:avLst/>
          </a:prstGeom>
          <a:solidFill>
            <a:srgbClr val="006FC0"/>
          </a:solidFill>
        </p:spPr>
        <p:txBody>
          <a:bodyPr vert="horz" wrap="square" lIns="0" tIns="57150" rIns="0" bIns="0" rtlCol="0">
            <a:spAutoFit/>
          </a:bodyPr>
          <a:lstStyle/>
          <a:p>
            <a:pPr marL="272415">
              <a:lnSpc>
                <a:spcPct val="100000"/>
              </a:lnSpc>
              <a:spcBef>
                <a:spcPts val="450"/>
              </a:spcBef>
            </a:pPr>
            <a:r>
              <a:rPr sz="1200" b="1" dirty="0">
                <a:solidFill>
                  <a:srgbClr val="FFFFFF"/>
                </a:solidFill>
                <a:latin typeface="微软雅黑" panose="020B0503020204020204" charset="-122"/>
                <a:cs typeface="微软雅黑" panose="020B0503020204020204" charset="-122"/>
              </a:rPr>
              <a:t>|</a:t>
            </a:r>
            <a:r>
              <a:rPr sz="1200" b="1" spc="-20" dirty="0">
                <a:solidFill>
                  <a:srgbClr val="FFFFFF"/>
                </a:solidFill>
                <a:latin typeface="微软雅黑" panose="020B0503020204020204" charset="-122"/>
                <a:cs typeface="微软雅黑" panose="020B0503020204020204" charset="-122"/>
              </a:rPr>
              <a:t> </a:t>
            </a:r>
            <a:r>
              <a:rPr sz="1200" b="1" dirty="0">
                <a:solidFill>
                  <a:srgbClr val="FFFFFF"/>
                </a:solidFill>
                <a:latin typeface="微软雅黑" panose="020B0503020204020204" charset="-122"/>
                <a:cs typeface="微软雅黑" panose="020B0503020204020204" charset="-122"/>
              </a:rPr>
              <a:t>强化违法行为惩处</a:t>
            </a:r>
            <a:endParaRPr sz="1200">
              <a:latin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9" name="object 19"/>
          <p:cNvSpPr/>
          <p:nvPr/>
        </p:nvSpPr>
        <p:spPr>
          <a:xfrm>
            <a:off x="2285961" y="3498519"/>
            <a:ext cx="477786" cy="47787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0" name="object 20"/>
          <p:cNvSpPr/>
          <p:nvPr/>
        </p:nvSpPr>
        <p:spPr>
          <a:xfrm>
            <a:off x="2353055" y="3569512"/>
            <a:ext cx="289560" cy="282575"/>
          </a:xfrm>
          <a:custGeom>
            <a:avLst/>
            <a:gdLst/>
            <a:ahLst/>
            <a:cxnLst/>
            <a:rect l="l" t="t" r="r" b="b"/>
            <a:pathLst>
              <a:path w="289560" h="282575">
                <a:moveTo>
                  <a:pt x="144856" y="282003"/>
                </a:moveTo>
                <a:lnTo>
                  <a:pt x="99214" y="274814"/>
                </a:lnTo>
                <a:lnTo>
                  <a:pt x="59533" y="254797"/>
                </a:lnTo>
                <a:lnTo>
                  <a:pt x="28235" y="224366"/>
                </a:lnTo>
                <a:lnTo>
                  <a:pt x="7596" y="185785"/>
                </a:lnTo>
                <a:lnTo>
                  <a:pt x="0" y="141427"/>
                </a:lnTo>
                <a:lnTo>
                  <a:pt x="7596" y="96648"/>
                </a:lnTo>
                <a:lnTo>
                  <a:pt x="28235" y="57815"/>
                </a:lnTo>
                <a:lnTo>
                  <a:pt x="59562" y="27229"/>
                </a:lnTo>
                <a:lnTo>
                  <a:pt x="99242" y="7187"/>
                </a:lnTo>
                <a:lnTo>
                  <a:pt x="144856" y="0"/>
                </a:lnTo>
                <a:lnTo>
                  <a:pt x="190494" y="7190"/>
                </a:lnTo>
                <a:lnTo>
                  <a:pt x="230147" y="27229"/>
                </a:lnTo>
                <a:lnTo>
                  <a:pt x="261372" y="57722"/>
                </a:lnTo>
                <a:lnTo>
                  <a:pt x="281869" y="96427"/>
                </a:lnTo>
                <a:lnTo>
                  <a:pt x="289229" y="140995"/>
                </a:lnTo>
                <a:lnTo>
                  <a:pt x="281869" y="185564"/>
                </a:lnTo>
                <a:lnTo>
                  <a:pt x="261372" y="224272"/>
                </a:lnTo>
                <a:lnTo>
                  <a:pt x="230119" y="254797"/>
                </a:lnTo>
                <a:lnTo>
                  <a:pt x="190465" y="274818"/>
                </a:lnTo>
                <a:lnTo>
                  <a:pt x="144856" y="282003"/>
                </a:lnTo>
                <a:close/>
              </a:path>
            </a:pathLst>
          </a:custGeom>
          <a:solidFill>
            <a:srgbClr val="C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1" name="object 21"/>
          <p:cNvSpPr txBox="1"/>
          <p:nvPr/>
        </p:nvSpPr>
        <p:spPr>
          <a:xfrm>
            <a:off x="2410929" y="3571595"/>
            <a:ext cx="206375" cy="24002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b="1" spc="-5" dirty="0">
                <a:solidFill>
                  <a:srgbClr val="FFFFFF"/>
                </a:solidFill>
                <a:latin typeface="Calibri" panose="020F0502020204030204"/>
                <a:cs typeface="Calibri" panose="020F0502020204030204"/>
              </a:rPr>
              <a:t>0</a:t>
            </a:r>
            <a:r>
              <a:rPr sz="1400" b="1" dirty="0">
                <a:solidFill>
                  <a:srgbClr val="FFFFFF"/>
                </a:solidFill>
                <a:latin typeface="Calibri" panose="020F0502020204030204"/>
                <a:cs typeface="Calibri" panose="020F0502020204030204"/>
              </a:rPr>
              <a:t>3</a:t>
            </a:r>
            <a:endParaRPr sz="1400">
              <a:latin typeface="Calibri" panose="020F0502020204030204"/>
              <a:cs typeface="Calibri" panose="020F0502020204030204"/>
            </a:endParaRPr>
          </a:p>
        </p:txBody>
      </p:sp>
      <p:sp>
        <p:nvSpPr>
          <p:cNvPr id="22" name="object 22"/>
          <p:cNvSpPr/>
          <p:nvPr/>
        </p:nvSpPr>
        <p:spPr>
          <a:xfrm>
            <a:off x="2287917" y="3007486"/>
            <a:ext cx="477786" cy="477875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3" name="object 23"/>
          <p:cNvSpPr/>
          <p:nvPr/>
        </p:nvSpPr>
        <p:spPr>
          <a:xfrm>
            <a:off x="2356104" y="3078479"/>
            <a:ext cx="288290" cy="282575"/>
          </a:xfrm>
          <a:custGeom>
            <a:avLst/>
            <a:gdLst/>
            <a:ahLst/>
            <a:cxnLst/>
            <a:rect l="l" t="t" r="r" b="b"/>
            <a:pathLst>
              <a:path w="288289" h="282575">
                <a:moveTo>
                  <a:pt x="143763" y="282003"/>
                </a:moveTo>
                <a:lnTo>
                  <a:pt x="98121" y="274816"/>
                </a:lnTo>
                <a:lnTo>
                  <a:pt x="58534" y="254847"/>
                </a:lnTo>
                <a:lnTo>
                  <a:pt x="27375" y="224437"/>
                </a:lnTo>
                <a:lnTo>
                  <a:pt x="7062" y="185946"/>
                </a:lnTo>
                <a:lnTo>
                  <a:pt x="0" y="141731"/>
                </a:lnTo>
                <a:lnTo>
                  <a:pt x="7062" y="96809"/>
                </a:lnTo>
                <a:lnTo>
                  <a:pt x="27375" y="57887"/>
                </a:lnTo>
                <a:lnTo>
                  <a:pt x="58534" y="27252"/>
                </a:lnTo>
                <a:lnTo>
                  <a:pt x="98169" y="7188"/>
                </a:lnTo>
                <a:lnTo>
                  <a:pt x="143763" y="0"/>
                </a:lnTo>
                <a:lnTo>
                  <a:pt x="189406" y="7194"/>
                </a:lnTo>
                <a:lnTo>
                  <a:pt x="229027" y="27206"/>
                </a:lnTo>
                <a:lnTo>
                  <a:pt x="260280" y="57730"/>
                </a:lnTo>
                <a:lnTo>
                  <a:pt x="280776" y="96438"/>
                </a:lnTo>
                <a:lnTo>
                  <a:pt x="288137" y="141008"/>
                </a:lnTo>
                <a:lnTo>
                  <a:pt x="280776" y="185576"/>
                </a:lnTo>
                <a:lnTo>
                  <a:pt x="260280" y="224281"/>
                </a:lnTo>
                <a:lnTo>
                  <a:pt x="229027" y="254801"/>
                </a:lnTo>
                <a:lnTo>
                  <a:pt x="189358" y="274821"/>
                </a:lnTo>
                <a:lnTo>
                  <a:pt x="143763" y="282003"/>
                </a:lnTo>
                <a:close/>
              </a:path>
            </a:pathLst>
          </a:custGeom>
          <a:solidFill>
            <a:srgbClr val="006FC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4" name="object 24"/>
          <p:cNvSpPr txBox="1"/>
          <p:nvPr/>
        </p:nvSpPr>
        <p:spPr>
          <a:xfrm>
            <a:off x="2416124" y="3092500"/>
            <a:ext cx="206375" cy="24002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b="1" spc="-5" dirty="0">
                <a:solidFill>
                  <a:srgbClr val="FFFFFF"/>
                </a:solidFill>
                <a:latin typeface="Calibri" panose="020F0502020204030204"/>
                <a:cs typeface="Calibri" panose="020F0502020204030204"/>
              </a:rPr>
              <a:t>0</a:t>
            </a:r>
            <a:r>
              <a:rPr sz="1400" b="1" dirty="0">
                <a:solidFill>
                  <a:srgbClr val="FFFFFF"/>
                </a:solidFill>
                <a:latin typeface="Calibri" panose="020F0502020204030204"/>
                <a:cs typeface="Calibri" panose="020F0502020204030204"/>
              </a:rPr>
              <a:t>2</a:t>
            </a:r>
            <a:endParaRPr sz="1400">
              <a:latin typeface="Calibri" panose="020F0502020204030204"/>
              <a:cs typeface="Calibri" panose="020F0502020204030204"/>
            </a:endParaRPr>
          </a:p>
        </p:txBody>
      </p:sp>
      <p:sp>
        <p:nvSpPr>
          <p:cNvPr id="25" name="object 25"/>
          <p:cNvSpPr/>
          <p:nvPr/>
        </p:nvSpPr>
        <p:spPr>
          <a:xfrm>
            <a:off x="2289454" y="3973919"/>
            <a:ext cx="477786" cy="477875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6" name="object 26"/>
          <p:cNvSpPr/>
          <p:nvPr/>
        </p:nvSpPr>
        <p:spPr>
          <a:xfrm>
            <a:off x="2357627" y="4044912"/>
            <a:ext cx="288290" cy="282575"/>
          </a:xfrm>
          <a:custGeom>
            <a:avLst/>
            <a:gdLst/>
            <a:ahLst/>
            <a:cxnLst/>
            <a:rect l="l" t="t" r="r" b="b"/>
            <a:pathLst>
              <a:path w="288289" h="282575">
                <a:moveTo>
                  <a:pt x="143776" y="282003"/>
                </a:moveTo>
                <a:lnTo>
                  <a:pt x="98142" y="274816"/>
                </a:lnTo>
                <a:lnTo>
                  <a:pt x="58551" y="254834"/>
                </a:lnTo>
                <a:lnTo>
                  <a:pt x="27389" y="224390"/>
                </a:lnTo>
                <a:lnTo>
                  <a:pt x="7069" y="185836"/>
                </a:lnTo>
                <a:lnTo>
                  <a:pt x="0" y="141516"/>
                </a:lnTo>
                <a:lnTo>
                  <a:pt x="7069" y="96698"/>
                </a:lnTo>
                <a:lnTo>
                  <a:pt x="27389" y="57840"/>
                </a:lnTo>
                <a:lnTo>
                  <a:pt x="58551" y="27238"/>
                </a:lnTo>
                <a:lnTo>
                  <a:pt x="98175" y="7188"/>
                </a:lnTo>
                <a:lnTo>
                  <a:pt x="143776" y="0"/>
                </a:lnTo>
                <a:lnTo>
                  <a:pt x="189416" y="7192"/>
                </a:lnTo>
                <a:lnTo>
                  <a:pt x="229039" y="27206"/>
                </a:lnTo>
                <a:lnTo>
                  <a:pt x="260293" y="57730"/>
                </a:lnTo>
                <a:lnTo>
                  <a:pt x="280789" y="96438"/>
                </a:lnTo>
                <a:lnTo>
                  <a:pt x="288150" y="141008"/>
                </a:lnTo>
                <a:lnTo>
                  <a:pt x="280789" y="185576"/>
                </a:lnTo>
                <a:lnTo>
                  <a:pt x="260293" y="224281"/>
                </a:lnTo>
                <a:lnTo>
                  <a:pt x="229039" y="254801"/>
                </a:lnTo>
                <a:lnTo>
                  <a:pt x="189382" y="274820"/>
                </a:lnTo>
                <a:lnTo>
                  <a:pt x="143776" y="282003"/>
                </a:lnTo>
                <a:close/>
              </a:path>
            </a:pathLst>
          </a:custGeom>
          <a:solidFill>
            <a:srgbClr val="006FC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7" name="object 27"/>
          <p:cNvSpPr txBox="1"/>
          <p:nvPr/>
        </p:nvSpPr>
        <p:spPr>
          <a:xfrm>
            <a:off x="2410929" y="4058449"/>
            <a:ext cx="206375" cy="24002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b="1" spc="-5" dirty="0">
                <a:solidFill>
                  <a:srgbClr val="FFFFFF"/>
                </a:solidFill>
                <a:latin typeface="Calibri" panose="020F0502020204030204"/>
                <a:cs typeface="Calibri" panose="020F0502020204030204"/>
              </a:rPr>
              <a:t>0</a:t>
            </a:r>
            <a:r>
              <a:rPr sz="1400" b="1" dirty="0">
                <a:solidFill>
                  <a:srgbClr val="FFFFFF"/>
                </a:solidFill>
                <a:latin typeface="Calibri" panose="020F0502020204030204"/>
                <a:cs typeface="Calibri" panose="020F0502020204030204"/>
              </a:rPr>
              <a:t>4</a:t>
            </a:r>
            <a:endParaRPr sz="1400">
              <a:latin typeface="Calibri" panose="020F0502020204030204"/>
              <a:cs typeface="Calibri" panose="020F0502020204030204"/>
            </a:endParaRPr>
          </a:p>
        </p:txBody>
      </p:sp>
      <p:sp>
        <p:nvSpPr>
          <p:cNvPr id="28" name="object 28"/>
          <p:cNvSpPr/>
          <p:nvPr/>
        </p:nvSpPr>
        <p:spPr>
          <a:xfrm>
            <a:off x="2279497" y="4457788"/>
            <a:ext cx="477786" cy="477875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9" name="object 29"/>
          <p:cNvSpPr/>
          <p:nvPr/>
        </p:nvSpPr>
        <p:spPr>
          <a:xfrm>
            <a:off x="2346960" y="4528781"/>
            <a:ext cx="288925" cy="282575"/>
          </a:xfrm>
          <a:custGeom>
            <a:avLst/>
            <a:gdLst/>
            <a:ahLst/>
            <a:cxnLst/>
            <a:rect l="l" t="t" r="r" b="b"/>
            <a:pathLst>
              <a:path w="288925" h="282575">
                <a:moveTo>
                  <a:pt x="144487" y="282003"/>
                </a:moveTo>
                <a:lnTo>
                  <a:pt x="98850" y="274812"/>
                </a:lnTo>
                <a:lnTo>
                  <a:pt x="59211" y="254781"/>
                </a:lnTo>
                <a:lnTo>
                  <a:pt x="27943" y="224220"/>
                </a:lnTo>
                <a:lnTo>
                  <a:pt x="7415" y="185441"/>
                </a:lnTo>
                <a:lnTo>
                  <a:pt x="0" y="140754"/>
                </a:lnTo>
                <a:lnTo>
                  <a:pt x="7415" y="96308"/>
                </a:lnTo>
                <a:lnTo>
                  <a:pt x="27943" y="57675"/>
                </a:lnTo>
                <a:lnTo>
                  <a:pt x="59211" y="27190"/>
                </a:lnTo>
                <a:lnTo>
                  <a:pt x="98850" y="7186"/>
                </a:lnTo>
                <a:lnTo>
                  <a:pt x="144487" y="0"/>
                </a:lnTo>
                <a:lnTo>
                  <a:pt x="190119" y="7188"/>
                </a:lnTo>
                <a:lnTo>
                  <a:pt x="229751" y="27206"/>
                </a:lnTo>
                <a:lnTo>
                  <a:pt x="261004" y="57730"/>
                </a:lnTo>
                <a:lnTo>
                  <a:pt x="281500" y="96438"/>
                </a:lnTo>
                <a:lnTo>
                  <a:pt x="288861" y="141008"/>
                </a:lnTo>
                <a:lnTo>
                  <a:pt x="281500" y="185571"/>
                </a:lnTo>
                <a:lnTo>
                  <a:pt x="261004" y="224275"/>
                </a:lnTo>
                <a:lnTo>
                  <a:pt x="229751" y="254797"/>
                </a:lnTo>
                <a:lnTo>
                  <a:pt x="190119" y="274814"/>
                </a:lnTo>
                <a:lnTo>
                  <a:pt x="144487" y="282003"/>
                </a:lnTo>
                <a:close/>
              </a:path>
            </a:pathLst>
          </a:custGeom>
          <a:solidFill>
            <a:srgbClr val="006FC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0" name="object 30"/>
          <p:cNvSpPr txBox="1"/>
          <p:nvPr/>
        </p:nvSpPr>
        <p:spPr>
          <a:xfrm>
            <a:off x="2400973" y="4542307"/>
            <a:ext cx="206375" cy="24002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b="1" spc="-5" dirty="0">
                <a:solidFill>
                  <a:srgbClr val="FFFFFF"/>
                </a:solidFill>
                <a:latin typeface="Calibri" panose="020F0502020204030204"/>
                <a:cs typeface="Calibri" panose="020F0502020204030204"/>
              </a:rPr>
              <a:t>0</a:t>
            </a:r>
            <a:r>
              <a:rPr sz="1400" b="1" dirty="0">
                <a:solidFill>
                  <a:srgbClr val="FFFFFF"/>
                </a:solidFill>
                <a:latin typeface="Calibri" panose="020F0502020204030204"/>
                <a:cs typeface="Calibri" panose="020F0502020204030204"/>
              </a:rPr>
              <a:t>5</a:t>
            </a:r>
            <a:endParaRPr sz="1400">
              <a:latin typeface="Calibri" panose="020F0502020204030204"/>
              <a:cs typeface="Calibri" panose="020F0502020204030204"/>
            </a:endParaRPr>
          </a:p>
        </p:txBody>
      </p:sp>
      <p:sp>
        <p:nvSpPr>
          <p:cNvPr id="31" name="object 31"/>
          <p:cNvSpPr/>
          <p:nvPr/>
        </p:nvSpPr>
        <p:spPr>
          <a:xfrm>
            <a:off x="2479001" y="1501940"/>
            <a:ext cx="6107430" cy="808355"/>
          </a:xfrm>
          <a:custGeom>
            <a:avLst/>
            <a:gdLst/>
            <a:ahLst/>
            <a:cxnLst/>
            <a:rect l="l" t="t" r="r" b="b"/>
            <a:pathLst>
              <a:path w="6107430" h="808355">
                <a:moveTo>
                  <a:pt x="4762" y="803249"/>
                </a:moveTo>
                <a:lnTo>
                  <a:pt x="0" y="803249"/>
                </a:lnTo>
                <a:lnTo>
                  <a:pt x="0" y="774674"/>
                </a:lnTo>
                <a:lnTo>
                  <a:pt x="9525" y="774674"/>
                </a:lnTo>
                <a:lnTo>
                  <a:pt x="9525" y="798487"/>
                </a:lnTo>
                <a:lnTo>
                  <a:pt x="4762" y="798487"/>
                </a:lnTo>
                <a:lnTo>
                  <a:pt x="4762" y="803249"/>
                </a:lnTo>
                <a:close/>
              </a:path>
              <a:path w="6107430" h="808355">
                <a:moveTo>
                  <a:pt x="4775" y="808012"/>
                </a:moveTo>
                <a:lnTo>
                  <a:pt x="4762" y="798487"/>
                </a:lnTo>
                <a:lnTo>
                  <a:pt x="4775" y="808012"/>
                </a:lnTo>
                <a:close/>
              </a:path>
              <a:path w="6107430" h="808355">
                <a:moveTo>
                  <a:pt x="9525" y="803249"/>
                </a:moveTo>
                <a:lnTo>
                  <a:pt x="4775" y="803249"/>
                </a:lnTo>
                <a:lnTo>
                  <a:pt x="4775" y="798487"/>
                </a:lnTo>
                <a:lnTo>
                  <a:pt x="9525" y="798487"/>
                </a:lnTo>
                <a:lnTo>
                  <a:pt x="9525" y="803249"/>
                </a:lnTo>
                <a:close/>
              </a:path>
              <a:path w="6107430" h="808355">
                <a:moveTo>
                  <a:pt x="9525" y="765149"/>
                </a:moveTo>
                <a:lnTo>
                  <a:pt x="0" y="765149"/>
                </a:lnTo>
                <a:lnTo>
                  <a:pt x="0" y="736574"/>
                </a:lnTo>
                <a:lnTo>
                  <a:pt x="9525" y="736574"/>
                </a:lnTo>
                <a:lnTo>
                  <a:pt x="9525" y="765149"/>
                </a:lnTo>
                <a:close/>
              </a:path>
              <a:path w="6107430" h="808355">
                <a:moveTo>
                  <a:pt x="9525" y="727049"/>
                </a:moveTo>
                <a:lnTo>
                  <a:pt x="0" y="727049"/>
                </a:lnTo>
                <a:lnTo>
                  <a:pt x="0" y="698474"/>
                </a:lnTo>
                <a:lnTo>
                  <a:pt x="9525" y="698474"/>
                </a:lnTo>
                <a:lnTo>
                  <a:pt x="9525" y="727049"/>
                </a:lnTo>
                <a:close/>
              </a:path>
              <a:path w="6107430" h="808355">
                <a:moveTo>
                  <a:pt x="9525" y="688949"/>
                </a:moveTo>
                <a:lnTo>
                  <a:pt x="0" y="688949"/>
                </a:lnTo>
                <a:lnTo>
                  <a:pt x="0" y="660374"/>
                </a:lnTo>
                <a:lnTo>
                  <a:pt x="9525" y="660374"/>
                </a:lnTo>
                <a:lnTo>
                  <a:pt x="9525" y="688949"/>
                </a:lnTo>
                <a:close/>
              </a:path>
              <a:path w="6107430" h="808355">
                <a:moveTo>
                  <a:pt x="9525" y="650849"/>
                </a:moveTo>
                <a:lnTo>
                  <a:pt x="0" y="650849"/>
                </a:lnTo>
                <a:lnTo>
                  <a:pt x="0" y="622274"/>
                </a:lnTo>
                <a:lnTo>
                  <a:pt x="9525" y="622274"/>
                </a:lnTo>
                <a:lnTo>
                  <a:pt x="9525" y="650849"/>
                </a:lnTo>
                <a:close/>
              </a:path>
              <a:path w="6107430" h="808355">
                <a:moveTo>
                  <a:pt x="9525" y="612749"/>
                </a:moveTo>
                <a:lnTo>
                  <a:pt x="0" y="612749"/>
                </a:lnTo>
                <a:lnTo>
                  <a:pt x="0" y="584174"/>
                </a:lnTo>
                <a:lnTo>
                  <a:pt x="9525" y="584174"/>
                </a:lnTo>
                <a:lnTo>
                  <a:pt x="9525" y="612749"/>
                </a:lnTo>
                <a:close/>
              </a:path>
              <a:path w="6107430" h="808355">
                <a:moveTo>
                  <a:pt x="9525" y="574649"/>
                </a:moveTo>
                <a:lnTo>
                  <a:pt x="0" y="574649"/>
                </a:lnTo>
                <a:lnTo>
                  <a:pt x="0" y="546074"/>
                </a:lnTo>
                <a:lnTo>
                  <a:pt x="9525" y="546074"/>
                </a:lnTo>
                <a:lnTo>
                  <a:pt x="9525" y="574649"/>
                </a:lnTo>
                <a:close/>
              </a:path>
              <a:path w="6107430" h="808355">
                <a:moveTo>
                  <a:pt x="9525" y="536549"/>
                </a:moveTo>
                <a:lnTo>
                  <a:pt x="0" y="536549"/>
                </a:lnTo>
                <a:lnTo>
                  <a:pt x="0" y="507974"/>
                </a:lnTo>
                <a:lnTo>
                  <a:pt x="9525" y="507974"/>
                </a:lnTo>
                <a:lnTo>
                  <a:pt x="9525" y="536549"/>
                </a:lnTo>
                <a:close/>
              </a:path>
              <a:path w="6107430" h="808355">
                <a:moveTo>
                  <a:pt x="9525" y="498449"/>
                </a:moveTo>
                <a:lnTo>
                  <a:pt x="0" y="498449"/>
                </a:lnTo>
                <a:lnTo>
                  <a:pt x="0" y="469874"/>
                </a:lnTo>
                <a:lnTo>
                  <a:pt x="9525" y="469874"/>
                </a:lnTo>
                <a:lnTo>
                  <a:pt x="9525" y="498449"/>
                </a:lnTo>
                <a:close/>
              </a:path>
              <a:path w="6107430" h="808355">
                <a:moveTo>
                  <a:pt x="9525" y="460349"/>
                </a:moveTo>
                <a:lnTo>
                  <a:pt x="0" y="460349"/>
                </a:lnTo>
                <a:lnTo>
                  <a:pt x="0" y="431774"/>
                </a:lnTo>
                <a:lnTo>
                  <a:pt x="9525" y="431774"/>
                </a:lnTo>
                <a:lnTo>
                  <a:pt x="9525" y="460349"/>
                </a:lnTo>
                <a:close/>
              </a:path>
              <a:path w="6107430" h="808355">
                <a:moveTo>
                  <a:pt x="9525" y="422249"/>
                </a:moveTo>
                <a:lnTo>
                  <a:pt x="0" y="422249"/>
                </a:lnTo>
                <a:lnTo>
                  <a:pt x="0" y="393674"/>
                </a:lnTo>
                <a:lnTo>
                  <a:pt x="9525" y="393674"/>
                </a:lnTo>
                <a:lnTo>
                  <a:pt x="9525" y="422249"/>
                </a:lnTo>
                <a:close/>
              </a:path>
              <a:path w="6107430" h="808355">
                <a:moveTo>
                  <a:pt x="9525" y="384149"/>
                </a:moveTo>
                <a:lnTo>
                  <a:pt x="0" y="384149"/>
                </a:lnTo>
                <a:lnTo>
                  <a:pt x="0" y="355574"/>
                </a:lnTo>
                <a:lnTo>
                  <a:pt x="9525" y="355574"/>
                </a:lnTo>
                <a:lnTo>
                  <a:pt x="9525" y="384149"/>
                </a:lnTo>
                <a:close/>
              </a:path>
              <a:path w="6107430" h="808355">
                <a:moveTo>
                  <a:pt x="9525" y="346049"/>
                </a:moveTo>
                <a:lnTo>
                  <a:pt x="0" y="346049"/>
                </a:lnTo>
                <a:lnTo>
                  <a:pt x="0" y="317474"/>
                </a:lnTo>
                <a:lnTo>
                  <a:pt x="9525" y="317474"/>
                </a:lnTo>
                <a:lnTo>
                  <a:pt x="9525" y="346049"/>
                </a:lnTo>
                <a:close/>
              </a:path>
              <a:path w="6107430" h="808355">
                <a:moveTo>
                  <a:pt x="9525" y="307949"/>
                </a:moveTo>
                <a:lnTo>
                  <a:pt x="0" y="307949"/>
                </a:lnTo>
                <a:lnTo>
                  <a:pt x="0" y="279374"/>
                </a:lnTo>
                <a:lnTo>
                  <a:pt x="9525" y="279374"/>
                </a:lnTo>
                <a:lnTo>
                  <a:pt x="9525" y="307949"/>
                </a:lnTo>
                <a:close/>
              </a:path>
              <a:path w="6107430" h="808355">
                <a:moveTo>
                  <a:pt x="9525" y="269849"/>
                </a:moveTo>
                <a:lnTo>
                  <a:pt x="0" y="269849"/>
                </a:lnTo>
                <a:lnTo>
                  <a:pt x="0" y="241274"/>
                </a:lnTo>
                <a:lnTo>
                  <a:pt x="9525" y="241274"/>
                </a:lnTo>
                <a:lnTo>
                  <a:pt x="9525" y="269849"/>
                </a:lnTo>
                <a:close/>
              </a:path>
              <a:path w="6107430" h="808355">
                <a:moveTo>
                  <a:pt x="9525" y="231749"/>
                </a:moveTo>
                <a:lnTo>
                  <a:pt x="0" y="231749"/>
                </a:lnTo>
                <a:lnTo>
                  <a:pt x="0" y="203174"/>
                </a:lnTo>
                <a:lnTo>
                  <a:pt x="9525" y="203174"/>
                </a:lnTo>
                <a:lnTo>
                  <a:pt x="9525" y="231749"/>
                </a:lnTo>
                <a:close/>
              </a:path>
              <a:path w="6107430" h="808355">
                <a:moveTo>
                  <a:pt x="9525" y="193649"/>
                </a:moveTo>
                <a:lnTo>
                  <a:pt x="0" y="193649"/>
                </a:lnTo>
                <a:lnTo>
                  <a:pt x="0" y="165074"/>
                </a:lnTo>
                <a:lnTo>
                  <a:pt x="9525" y="165074"/>
                </a:lnTo>
                <a:lnTo>
                  <a:pt x="9525" y="193649"/>
                </a:lnTo>
                <a:close/>
              </a:path>
              <a:path w="6107430" h="808355">
                <a:moveTo>
                  <a:pt x="9525" y="155549"/>
                </a:moveTo>
                <a:lnTo>
                  <a:pt x="0" y="155549"/>
                </a:lnTo>
                <a:lnTo>
                  <a:pt x="0" y="126974"/>
                </a:lnTo>
                <a:lnTo>
                  <a:pt x="9525" y="126974"/>
                </a:lnTo>
                <a:lnTo>
                  <a:pt x="9525" y="155549"/>
                </a:lnTo>
                <a:close/>
              </a:path>
              <a:path w="6107430" h="808355">
                <a:moveTo>
                  <a:pt x="9525" y="117449"/>
                </a:moveTo>
                <a:lnTo>
                  <a:pt x="0" y="117449"/>
                </a:lnTo>
                <a:lnTo>
                  <a:pt x="0" y="88874"/>
                </a:lnTo>
                <a:lnTo>
                  <a:pt x="9525" y="88874"/>
                </a:lnTo>
                <a:lnTo>
                  <a:pt x="9525" y="117449"/>
                </a:lnTo>
                <a:close/>
              </a:path>
              <a:path w="6107430" h="808355">
                <a:moveTo>
                  <a:pt x="9525" y="79349"/>
                </a:moveTo>
                <a:lnTo>
                  <a:pt x="0" y="79349"/>
                </a:lnTo>
                <a:lnTo>
                  <a:pt x="0" y="50774"/>
                </a:lnTo>
                <a:lnTo>
                  <a:pt x="9525" y="50774"/>
                </a:lnTo>
                <a:lnTo>
                  <a:pt x="9525" y="79349"/>
                </a:lnTo>
                <a:close/>
              </a:path>
              <a:path w="6107430" h="808355">
                <a:moveTo>
                  <a:pt x="9525" y="41249"/>
                </a:moveTo>
                <a:lnTo>
                  <a:pt x="0" y="41249"/>
                </a:lnTo>
                <a:lnTo>
                  <a:pt x="0" y="12674"/>
                </a:lnTo>
                <a:lnTo>
                  <a:pt x="9525" y="12674"/>
                </a:lnTo>
                <a:lnTo>
                  <a:pt x="9525" y="41249"/>
                </a:lnTo>
                <a:close/>
              </a:path>
              <a:path w="6107430" h="808355">
                <a:moveTo>
                  <a:pt x="34950" y="9524"/>
                </a:moveTo>
                <a:lnTo>
                  <a:pt x="6375" y="9524"/>
                </a:lnTo>
                <a:lnTo>
                  <a:pt x="6375" y="0"/>
                </a:lnTo>
                <a:lnTo>
                  <a:pt x="34950" y="0"/>
                </a:lnTo>
                <a:lnTo>
                  <a:pt x="34950" y="9524"/>
                </a:lnTo>
                <a:close/>
              </a:path>
              <a:path w="6107430" h="808355">
                <a:moveTo>
                  <a:pt x="73050" y="9524"/>
                </a:moveTo>
                <a:lnTo>
                  <a:pt x="44475" y="9524"/>
                </a:lnTo>
                <a:lnTo>
                  <a:pt x="44475" y="0"/>
                </a:lnTo>
                <a:lnTo>
                  <a:pt x="73050" y="0"/>
                </a:lnTo>
                <a:lnTo>
                  <a:pt x="73050" y="9524"/>
                </a:lnTo>
                <a:close/>
              </a:path>
              <a:path w="6107430" h="808355">
                <a:moveTo>
                  <a:pt x="111150" y="9524"/>
                </a:moveTo>
                <a:lnTo>
                  <a:pt x="82575" y="9524"/>
                </a:lnTo>
                <a:lnTo>
                  <a:pt x="82575" y="0"/>
                </a:lnTo>
                <a:lnTo>
                  <a:pt x="111150" y="0"/>
                </a:lnTo>
                <a:lnTo>
                  <a:pt x="111150" y="9524"/>
                </a:lnTo>
                <a:close/>
              </a:path>
              <a:path w="6107430" h="808355">
                <a:moveTo>
                  <a:pt x="149250" y="9524"/>
                </a:moveTo>
                <a:lnTo>
                  <a:pt x="120675" y="9524"/>
                </a:lnTo>
                <a:lnTo>
                  <a:pt x="120675" y="0"/>
                </a:lnTo>
                <a:lnTo>
                  <a:pt x="149250" y="0"/>
                </a:lnTo>
                <a:lnTo>
                  <a:pt x="149250" y="9524"/>
                </a:lnTo>
                <a:close/>
              </a:path>
              <a:path w="6107430" h="808355">
                <a:moveTo>
                  <a:pt x="187350" y="9524"/>
                </a:moveTo>
                <a:lnTo>
                  <a:pt x="158775" y="9524"/>
                </a:lnTo>
                <a:lnTo>
                  <a:pt x="158775" y="0"/>
                </a:lnTo>
                <a:lnTo>
                  <a:pt x="187350" y="0"/>
                </a:lnTo>
                <a:lnTo>
                  <a:pt x="187350" y="9524"/>
                </a:lnTo>
                <a:close/>
              </a:path>
              <a:path w="6107430" h="808355">
                <a:moveTo>
                  <a:pt x="225450" y="9524"/>
                </a:moveTo>
                <a:lnTo>
                  <a:pt x="196875" y="9524"/>
                </a:lnTo>
                <a:lnTo>
                  <a:pt x="196875" y="0"/>
                </a:lnTo>
                <a:lnTo>
                  <a:pt x="225450" y="0"/>
                </a:lnTo>
                <a:lnTo>
                  <a:pt x="225450" y="9524"/>
                </a:lnTo>
                <a:close/>
              </a:path>
              <a:path w="6107430" h="808355">
                <a:moveTo>
                  <a:pt x="263550" y="9524"/>
                </a:moveTo>
                <a:lnTo>
                  <a:pt x="234975" y="9524"/>
                </a:lnTo>
                <a:lnTo>
                  <a:pt x="234975" y="0"/>
                </a:lnTo>
                <a:lnTo>
                  <a:pt x="263550" y="0"/>
                </a:lnTo>
                <a:lnTo>
                  <a:pt x="263550" y="9524"/>
                </a:lnTo>
                <a:close/>
              </a:path>
              <a:path w="6107430" h="808355">
                <a:moveTo>
                  <a:pt x="301650" y="9524"/>
                </a:moveTo>
                <a:lnTo>
                  <a:pt x="273075" y="9524"/>
                </a:lnTo>
                <a:lnTo>
                  <a:pt x="273075" y="0"/>
                </a:lnTo>
                <a:lnTo>
                  <a:pt x="301650" y="0"/>
                </a:lnTo>
                <a:lnTo>
                  <a:pt x="301650" y="9524"/>
                </a:lnTo>
                <a:close/>
              </a:path>
              <a:path w="6107430" h="808355">
                <a:moveTo>
                  <a:pt x="339750" y="9524"/>
                </a:moveTo>
                <a:lnTo>
                  <a:pt x="311175" y="9524"/>
                </a:lnTo>
                <a:lnTo>
                  <a:pt x="311175" y="0"/>
                </a:lnTo>
                <a:lnTo>
                  <a:pt x="339750" y="0"/>
                </a:lnTo>
                <a:lnTo>
                  <a:pt x="339750" y="9524"/>
                </a:lnTo>
                <a:close/>
              </a:path>
              <a:path w="6107430" h="808355">
                <a:moveTo>
                  <a:pt x="377850" y="9524"/>
                </a:moveTo>
                <a:lnTo>
                  <a:pt x="349275" y="9524"/>
                </a:lnTo>
                <a:lnTo>
                  <a:pt x="349275" y="0"/>
                </a:lnTo>
                <a:lnTo>
                  <a:pt x="377850" y="0"/>
                </a:lnTo>
                <a:lnTo>
                  <a:pt x="377850" y="9524"/>
                </a:lnTo>
                <a:close/>
              </a:path>
              <a:path w="6107430" h="808355">
                <a:moveTo>
                  <a:pt x="415950" y="9524"/>
                </a:moveTo>
                <a:lnTo>
                  <a:pt x="387375" y="9524"/>
                </a:lnTo>
                <a:lnTo>
                  <a:pt x="387375" y="0"/>
                </a:lnTo>
                <a:lnTo>
                  <a:pt x="415950" y="0"/>
                </a:lnTo>
                <a:lnTo>
                  <a:pt x="415950" y="9524"/>
                </a:lnTo>
                <a:close/>
              </a:path>
              <a:path w="6107430" h="808355">
                <a:moveTo>
                  <a:pt x="454050" y="9524"/>
                </a:moveTo>
                <a:lnTo>
                  <a:pt x="425475" y="9524"/>
                </a:lnTo>
                <a:lnTo>
                  <a:pt x="425475" y="0"/>
                </a:lnTo>
                <a:lnTo>
                  <a:pt x="454050" y="0"/>
                </a:lnTo>
                <a:lnTo>
                  <a:pt x="454050" y="9524"/>
                </a:lnTo>
                <a:close/>
              </a:path>
              <a:path w="6107430" h="808355">
                <a:moveTo>
                  <a:pt x="492150" y="9524"/>
                </a:moveTo>
                <a:lnTo>
                  <a:pt x="463575" y="9524"/>
                </a:lnTo>
                <a:lnTo>
                  <a:pt x="463575" y="0"/>
                </a:lnTo>
                <a:lnTo>
                  <a:pt x="492150" y="0"/>
                </a:lnTo>
                <a:lnTo>
                  <a:pt x="492150" y="9524"/>
                </a:lnTo>
                <a:close/>
              </a:path>
              <a:path w="6107430" h="808355">
                <a:moveTo>
                  <a:pt x="530250" y="9524"/>
                </a:moveTo>
                <a:lnTo>
                  <a:pt x="501675" y="9524"/>
                </a:lnTo>
                <a:lnTo>
                  <a:pt x="501675" y="0"/>
                </a:lnTo>
                <a:lnTo>
                  <a:pt x="530250" y="0"/>
                </a:lnTo>
                <a:lnTo>
                  <a:pt x="530250" y="9524"/>
                </a:lnTo>
                <a:close/>
              </a:path>
              <a:path w="6107430" h="808355">
                <a:moveTo>
                  <a:pt x="568350" y="9524"/>
                </a:moveTo>
                <a:lnTo>
                  <a:pt x="539775" y="9524"/>
                </a:lnTo>
                <a:lnTo>
                  <a:pt x="539775" y="0"/>
                </a:lnTo>
                <a:lnTo>
                  <a:pt x="568350" y="0"/>
                </a:lnTo>
                <a:lnTo>
                  <a:pt x="568350" y="9524"/>
                </a:lnTo>
                <a:close/>
              </a:path>
              <a:path w="6107430" h="808355">
                <a:moveTo>
                  <a:pt x="606450" y="9524"/>
                </a:moveTo>
                <a:lnTo>
                  <a:pt x="577875" y="9524"/>
                </a:lnTo>
                <a:lnTo>
                  <a:pt x="577875" y="0"/>
                </a:lnTo>
                <a:lnTo>
                  <a:pt x="606450" y="0"/>
                </a:lnTo>
                <a:lnTo>
                  <a:pt x="606450" y="9524"/>
                </a:lnTo>
                <a:close/>
              </a:path>
              <a:path w="6107430" h="808355">
                <a:moveTo>
                  <a:pt x="644550" y="9524"/>
                </a:moveTo>
                <a:lnTo>
                  <a:pt x="615975" y="9524"/>
                </a:lnTo>
                <a:lnTo>
                  <a:pt x="615975" y="0"/>
                </a:lnTo>
                <a:lnTo>
                  <a:pt x="644550" y="0"/>
                </a:lnTo>
                <a:lnTo>
                  <a:pt x="644550" y="9524"/>
                </a:lnTo>
                <a:close/>
              </a:path>
              <a:path w="6107430" h="808355">
                <a:moveTo>
                  <a:pt x="682650" y="9524"/>
                </a:moveTo>
                <a:lnTo>
                  <a:pt x="654075" y="9524"/>
                </a:lnTo>
                <a:lnTo>
                  <a:pt x="654075" y="0"/>
                </a:lnTo>
                <a:lnTo>
                  <a:pt x="682650" y="0"/>
                </a:lnTo>
                <a:lnTo>
                  <a:pt x="682650" y="9524"/>
                </a:lnTo>
                <a:close/>
              </a:path>
              <a:path w="6107430" h="808355">
                <a:moveTo>
                  <a:pt x="720750" y="9524"/>
                </a:moveTo>
                <a:lnTo>
                  <a:pt x="692175" y="9524"/>
                </a:lnTo>
                <a:lnTo>
                  <a:pt x="692175" y="0"/>
                </a:lnTo>
                <a:lnTo>
                  <a:pt x="720750" y="0"/>
                </a:lnTo>
                <a:lnTo>
                  <a:pt x="720750" y="9524"/>
                </a:lnTo>
                <a:close/>
              </a:path>
              <a:path w="6107430" h="808355">
                <a:moveTo>
                  <a:pt x="758850" y="9524"/>
                </a:moveTo>
                <a:lnTo>
                  <a:pt x="730275" y="9524"/>
                </a:lnTo>
                <a:lnTo>
                  <a:pt x="730275" y="0"/>
                </a:lnTo>
                <a:lnTo>
                  <a:pt x="758850" y="0"/>
                </a:lnTo>
                <a:lnTo>
                  <a:pt x="758850" y="9524"/>
                </a:lnTo>
                <a:close/>
              </a:path>
              <a:path w="6107430" h="808355">
                <a:moveTo>
                  <a:pt x="796950" y="9524"/>
                </a:moveTo>
                <a:lnTo>
                  <a:pt x="768375" y="9524"/>
                </a:lnTo>
                <a:lnTo>
                  <a:pt x="768375" y="0"/>
                </a:lnTo>
                <a:lnTo>
                  <a:pt x="796950" y="0"/>
                </a:lnTo>
                <a:lnTo>
                  <a:pt x="796950" y="9524"/>
                </a:lnTo>
                <a:close/>
              </a:path>
              <a:path w="6107430" h="808355">
                <a:moveTo>
                  <a:pt x="835050" y="9524"/>
                </a:moveTo>
                <a:lnTo>
                  <a:pt x="806475" y="9524"/>
                </a:lnTo>
                <a:lnTo>
                  <a:pt x="806475" y="0"/>
                </a:lnTo>
                <a:lnTo>
                  <a:pt x="835050" y="0"/>
                </a:lnTo>
                <a:lnTo>
                  <a:pt x="835050" y="9524"/>
                </a:lnTo>
                <a:close/>
              </a:path>
              <a:path w="6107430" h="808355">
                <a:moveTo>
                  <a:pt x="873150" y="9524"/>
                </a:moveTo>
                <a:lnTo>
                  <a:pt x="844575" y="9524"/>
                </a:lnTo>
                <a:lnTo>
                  <a:pt x="844575" y="0"/>
                </a:lnTo>
                <a:lnTo>
                  <a:pt x="873150" y="0"/>
                </a:lnTo>
                <a:lnTo>
                  <a:pt x="873150" y="9524"/>
                </a:lnTo>
                <a:close/>
              </a:path>
              <a:path w="6107430" h="808355">
                <a:moveTo>
                  <a:pt x="911250" y="9524"/>
                </a:moveTo>
                <a:lnTo>
                  <a:pt x="882675" y="9524"/>
                </a:lnTo>
                <a:lnTo>
                  <a:pt x="882675" y="0"/>
                </a:lnTo>
                <a:lnTo>
                  <a:pt x="911250" y="0"/>
                </a:lnTo>
                <a:lnTo>
                  <a:pt x="911250" y="9524"/>
                </a:lnTo>
                <a:close/>
              </a:path>
              <a:path w="6107430" h="808355">
                <a:moveTo>
                  <a:pt x="949350" y="9524"/>
                </a:moveTo>
                <a:lnTo>
                  <a:pt x="920775" y="9524"/>
                </a:lnTo>
                <a:lnTo>
                  <a:pt x="920775" y="0"/>
                </a:lnTo>
                <a:lnTo>
                  <a:pt x="949350" y="0"/>
                </a:lnTo>
                <a:lnTo>
                  <a:pt x="949350" y="9524"/>
                </a:lnTo>
                <a:close/>
              </a:path>
              <a:path w="6107430" h="808355">
                <a:moveTo>
                  <a:pt x="987450" y="9524"/>
                </a:moveTo>
                <a:lnTo>
                  <a:pt x="958875" y="9524"/>
                </a:lnTo>
                <a:lnTo>
                  <a:pt x="958875" y="0"/>
                </a:lnTo>
                <a:lnTo>
                  <a:pt x="987450" y="0"/>
                </a:lnTo>
                <a:lnTo>
                  <a:pt x="987450" y="9524"/>
                </a:lnTo>
                <a:close/>
              </a:path>
              <a:path w="6107430" h="808355">
                <a:moveTo>
                  <a:pt x="1025550" y="9524"/>
                </a:moveTo>
                <a:lnTo>
                  <a:pt x="996975" y="9524"/>
                </a:lnTo>
                <a:lnTo>
                  <a:pt x="996975" y="0"/>
                </a:lnTo>
                <a:lnTo>
                  <a:pt x="1025550" y="0"/>
                </a:lnTo>
                <a:lnTo>
                  <a:pt x="1025550" y="9524"/>
                </a:lnTo>
                <a:close/>
              </a:path>
              <a:path w="6107430" h="808355">
                <a:moveTo>
                  <a:pt x="1063650" y="9524"/>
                </a:moveTo>
                <a:lnTo>
                  <a:pt x="1035075" y="9524"/>
                </a:lnTo>
                <a:lnTo>
                  <a:pt x="1035075" y="0"/>
                </a:lnTo>
                <a:lnTo>
                  <a:pt x="1063650" y="0"/>
                </a:lnTo>
                <a:lnTo>
                  <a:pt x="1063650" y="9524"/>
                </a:lnTo>
                <a:close/>
              </a:path>
              <a:path w="6107430" h="808355">
                <a:moveTo>
                  <a:pt x="1101750" y="9524"/>
                </a:moveTo>
                <a:lnTo>
                  <a:pt x="1073175" y="9524"/>
                </a:lnTo>
                <a:lnTo>
                  <a:pt x="1073175" y="0"/>
                </a:lnTo>
                <a:lnTo>
                  <a:pt x="1101750" y="0"/>
                </a:lnTo>
                <a:lnTo>
                  <a:pt x="1101750" y="9524"/>
                </a:lnTo>
                <a:close/>
              </a:path>
              <a:path w="6107430" h="808355">
                <a:moveTo>
                  <a:pt x="1139850" y="9524"/>
                </a:moveTo>
                <a:lnTo>
                  <a:pt x="1111275" y="9524"/>
                </a:lnTo>
                <a:lnTo>
                  <a:pt x="1111275" y="0"/>
                </a:lnTo>
                <a:lnTo>
                  <a:pt x="1139850" y="0"/>
                </a:lnTo>
                <a:lnTo>
                  <a:pt x="1139850" y="9524"/>
                </a:lnTo>
                <a:close/>
              </a:path>
              <a:path w="6107430" h="808355">
                <a:moveTo>
                  <a:pt x="1177950" y="9524"/>
                </a:moveTo>
                <a:lnTo>
                  <a:pt x="1149375" y="9524"/>
                </a:lnTo>
                <a:lnTo>
                  <a:pt x="1149375" y="0"/>
                </a:lnTo>
                <a:lnTo>
                  <a:pt x="1177950" y="0"/>
                </a:lnTo>
                <a:lnTo>
                  <a:pt x="1177950" y="9524"/>
                </a:lnTo>
                <a:close/>
              </a:path>
              <a:path w="6107430" h="808355">
                <a:moveTo>
                  <a:pt x="1216050" y="9524"/>
                </a:moveTo>
                <a:lnTo>
                  <a:pt x="1187475" y="9524"/>
                </a:lnTo>
                <a:lnTo>
                  <a:pt x="1187475" y="0"/>
                </a:lnTo>
                <a:lnTo>
                  <a:pt x="1216050" y="0"/>
                </a:lnTo>
                <a:lnTo>
                  <a:pt x="1216050" y="9524"/>
                </a:lnTo>
                <a:close/>
              </a:path>
              <a:path w="6107430" h="808355">
                <a:moveTo>
                  <a:pt x="1254150" y="9524"/>
                </a:moveTo>
                <a:lnTo>
                  <a:pt x="1225575" y="9524"/>
                </a:lnTo>
                <a:lnTo>
                  <a:pt x="1225575" y="0"/>
                </a:lnTo>
                <a:lnTo>
                  <a:pt x="1254150" y="0"/>
                </a:lnTo>
                <a:lnTo>
                  <a:pt x="1254150" y="9524"/>
                </a:lnTo>
                <a:close/>
              </a:path>
              <a:path w="6107430" h="808355">
                <a:moveTo>
                  <a:pt x="1292250" y="9524"/>
                </a:moveTo>
                <a:lnTo>
                  <a:pt x="1263675" y="9524"/>
                </a:lnTo>
                <a:lnTo>
                  <a:pt x="1263675" y="0"/>
                </a:lnTo>
                <a:lnTo>
                  <a:pt x="1292250" y="0"/>
                </a:lnTo>
                <a:lnTo>
                  <a:pt x="1292250" y="9524"/>
                </a:lnTo>
                <a:close/>
              </a:path>
              <a:path w="6107430" h="808355">
                <a:moveTo>
                  <a:pt x="1330350" y="9524"/>
                </a:moveTo>
                <a:lnTo>
                  <a:pt x="1301775" y="9524"/>
                </a:lnTo>
                <a:lnTo>
                  <a:pt x="1301775" y="0"/>
                </a:lnTo>
                <a:lnTo>
                  <a:pt x="1330350" y="0"/>
                </a:lnTo>
                <a:lnTo>
                  <a:pt x="1330350" y="9524"/>
                </a:lnTo>
                <a:close/>
              </a:path>
              <a:path w="6107430" h="808355">
                <a:moveTo>
                  <a:pt x="1368450" y="9524"/>
                </a:moveTo>
                <a:lnTo>
                  <a:pt x="1339875" y="9524"/>
                </a:lnTo>
                <a:lnTo>
                  <a:pt x="1339875" y="0"/>
                </a:lnTo>
                <a:lnTo>
                  <a:pt x="1368450" y="0"/>
                </a:lnTo>
                <a:lnTo>
                  <a:pt x="1368450" y="9524"/>
                </a:lnTo>
                <a:close/>
              </a:path>
              <a:path w="6107430" h="808355">
                <a:moveTo>
                  <a:pt x="1406550" y="9524"/>
                </a:moveTo>
                <a:lnTo>
                  <a:pt x="1377975" y="9524"/>
                </a:lnTo>
                <a:lnTo>
                  <a:pt x="1377975" y="0"/>
                </a:lnTo>
                <a:lnTo>
                  <a:pt x="1406550" y="0"/>
                </a:lnTo>
                <a:lnTo>
                  <a:pt x="1406550" y="9524"/>
                </a:lnTo>
                <a:close/>
              </a:path>
              <a:path w="6107430" h="808355">
                <a:moveTo>
                  <a:pt x="1444650" y="9524"/>
                </a:moveTo>
                <a:lnTo>
                  <a:pt x="1416075" y="9524"/>
                </a:lnTo>
                <a:lnTo>
                  <a:pt x="1416075" y="0"/>
                </a:lnTo>
                <a:lnTo>
                  <a:pt x="1444650" y="0"/>
                </a:lnTo>
                <a:lnTo>
                  <a:pt x="1444650" y="9524"/>
                </a:lnTo>
                <a:close/>
              </a:path>
              <a:path w="6107430" h="808355">
                <a:moveTo>
                  <a:pt x="1482750" y="9524"/>
                </a:moveTo>
                <a:lnTo>
                  <a:pt x="1454175" y="9524"/>
                </a:lnTo>
                <a:lnTo>
                  <a:pt x="1454175" y="0"/>
                </a:lnTo>
                <a:lnTo>
                  <a:pt x="1482750" y="0"/>
                </a:lnTo>
                <a:lnTo>
                  <a:pt x="1482750" y="9524"/>
                </a:lnTo>
                <a:close/>
              </a:path>
              <a:path w="6107430" h="808355">
                <a:moveTo>
                  <a:pt x="1520850" y="9524"/>
                </a:moveTo>
                <a:lnTo>
                  <a:pt x="1492275" y="9524"/>
                </a:lnTo>
                <a:lnTo>
                  <a:pt x="1492275" y="0"/>
                </a:lnTo>
                <a:lnTo>
                  <a:pt x="1520850" y="0"/>
                </a:lnTo>
                <a:lnTo>
                  <a:pt x="1520850" y="9524"/>
                </a:lnTo>
                <a:close/>
              </a:path>
              <a:path w="6107430" h="808355">
                <a:moveTo>
                  <a:pt x="1558950" y="9524"/>
                </a:moveTo>
                <a:lnTo>
                  <a:pt x="1530375" y="9524"/>
                </a:lnTo>
                <a:lnTo>
                  <a:pt x="1530375" y="0"/>
                </a:lnTo>
                <a:lnTo>
                  <a:pt x="1558950" y="0"/>
                </a:lnTo>
                <a:lnTo>
                  <a:pt x="1558950" y="9524"/>
                </a:lnTo>
                <a:close/>
              </a:path>
              <a:path w="6107430" h="808355">
                <a:moveTo>
                  <a:pt x="1597050" y="9524"/>
                </a:moveTo>
                <a:lnTo>
                  <a:pt x="1568475" y="9524"/>
                </a:lnTo>
                <a:lnTo>
                  <a:pt x="1568475" y="0"/>
                </a:lnTo>
                <a:lnTo>
                  <a:pt x="1597050" y="0"/>
                </a:lnTo>
                <a:lnTo>
                  <a:pt x="1597050" y="9524"/>
                </a:lnTo>
                <a:close/>
              </a:path>
              <a:path w="6107430" h="808355">
                <a:moveTo>
                  <a:pt x="1635150" y="9524"/>
                </a:moveTo>
                <a:lnTo>
                  <a:pt x="1606575" y="9524"/>
                </a:lnTo>
                <a:lnTo>
                  <a:pt x="1606575" y="0"/>
                </a:lnTo>
                <a:lnTo>
                  <a:pt x="1635150" y="0"/>
                </a:lnTo>
                <a:lnTo>
                  <a:pt x="1635150" y="9524"/>
                </a:lnTo>
                <a:close/>
              </a:path>
              <a:path w="6107430" h="808355">
                <a:moveTo>
                  <a:pt x="1673250" y="9524"/>
                </a:moveTo>
                <a:lnTo>
                  <a:pt x="1644675" y="9524"/>
                </a:lnTo>
                <a:lnTo>
                  <a:pt x="1644675" y="0"/>
                </a:lnTo>
                <a:lnTo>
                  <a:pt x="1673250" y="0"/>
                </a:lnTo>
                <a:lnTo>
                  <a:pt x="1673250" y="9524"/>
                </a:lnTo>
                <a:close/>
              </a:path>
              <a:path w="6107430" h="808355">
                <a:moveTo>
                  <a:pt x="1711350" y="9524"/>
                </a:moveTo>
                <a:lnTo>
                  <a:pt x="1682775" y="9524"/>
                </a:lnTo>
                <a:lnTo>
                  <a:pt x="1682775" y="0"/>
                </a:lnTo>
                <a:lnTo>
                  <a:pt x="1711350" y="0"/>
                </a:lnTo>
                <a:lnTo>
                  <a:pt x="1711350" y="9524"/>
                </a:lnTo>
                <a:close/>
              </a:path>
              <a:path w="6107430" h="808355">
                <a:moveTo>
                  <a:pt x="1749450" y="9524"/>
                </a:moveTo>
                <a:lnTo>
                  <a:pt x="1720875" y="9524"/>
                </a:lnTo>
                <a:lnTo>
                  <a:pt x="1720875" y="0"/>
                </a:lnTo>
                <a:lnTo>
                  <a:pt x="1749450" y="0"/>
                </a:lnTo>
                <a:lnTo>
                  <a:pt x="1749450" y="9524"/>
                </a:lnTo>
                <a:close/>
              </a:path>
              <a:path w="6107430" h="808355">
                <a:moveTo>
                  <a:pt x="1787550" y="9524"/>
                </a:moveTo>
                <a:lnTo>
                  <a:pt x="1758975" y="9524"/>
                </a:lnTo>
                <a:lnTo>
                  <a:pt x="1758975" y="0"/>
                </a:lnTo>
                <a:lnTo>
                  <a:pt x="1787550" y="0"/>
                </a:lnTo>
                <a:lnTo>
                  <a:pt x="1787550" y="9524"/>
                </a:lnTo>
                <a:close/>
              </a:path>
              <a:path w="6107430" h="808355">
                <a:moveTo>
                  <a:pt x="1825650" y="9524"/>
                </a:moveTo>
                <a:lnTo>
                  <a:pt x="1797075" y="9524"/>
                </a:lnTo>
                <a:lnTo>
                  <a:pt x="1797075" y="0"/>
                </a:lnTo>
                <a:lnTo>
                  <a:pt x="1825650" y="0"/>
                </a:lnTo>
                <a:lnTo>
                  <a:pt x="1825650" y="9524"/>
                </a:lnTo>
                <a:close/>
              </a:path>
              <a:path w="6107430" h="808355">
                <a:moveTo>
                  <a:pt x="1863750" y="9524"/>
                </a:moveTo>
                <a:lnTo>
                  <a:pt x="1835175" y="9524"/>
                </a:lnTo>
                <a:lnTo>
                  <a:pt x="1835175" y="0"/>
                </a:lnTo>
                <a:lnTo>
                  <a:pt x="1863750" y="0"/>
                </a:lnTo>
                <a:lnTo>
                  <a:pt x="1863750" y="9524"/>
                </a:lnTo>
                <a:close/>
              </a:path>
              <a:path w="6107430" h="808355">
                <a:moveTo>
                  <a:pt x="1901850" y="9524"/>
                </a:moveTo>
                <a:lnTo>
                  <a:pt x="1873275" y="9524"/>
                </a:lnTo>
                <a:lnTo>
                  <a:pt x="1873275" y="0"/>
                </a:lnTo>
                <a:lnTo>
                  <a:pt x="1901850" y="0"/>
                </a:lnTo>
                <a:lnTo>
                  <a:pt x="1901850" y="9524"/>
                </a:lnTo>
                <a:close/>
              </a:path>
              <a:path w="6107430" h="808355">
                <a:moveTo>
                  <a:pt x="1939950" y="9524"/>
                </a:moveTo>
                <a:lnTo>
                  <a:pt x="1911375" y="9524"/>
                </a:lnTo>
                <a:lnTo>
                  <a:pt x="1911375" y="0"/>
                </a:lnTo>
                <a:lnTo>
                  <a:pt x="1939950" y="0"/>
                </a:lnTo>
                <a:lnTo>
                  <a:pt x="1939950" y="9524"/>
                </a:lnTo>
                <a:close/>
              </a:path>
              <a:path w="6107430" h="808355">
                <a:moveTo>
                  <a:pt x="1978050" y="9524"/>
                </a:moveTo>
                <a:lnTo>
                  <a:pt x="1949475" y="9524"/>
                </a:lnTo>
                <a:lnTo>
                  <a:pt x="1949475" y="0"/>
                </a:lnTo>
                <a:lnTo>
                  <a:pt x="1978050" y="0"/>
                </a:lnTo>
                <a:lnTo>
                  <a:pt x="1978050" y="9524"/>
                </a:lnTo>
                <a:close/>
              </a:path>
              <a:path w="6107430" h="808355">
                <a:moveTo>
                  <a:pt x="2016150" y="9524"/>
                </a:moveTo>
                <a:lnTo>
                  <a:pt x="1987575" y="9524"/>
                </a:lnTo>
                <a:lnTo>
                  <a:pt x="1987575" y="0"/>
                </a:lnTo>
                <a:lnTo>
                  <a:pt x="2016150" y="0"/>
                </a:lnTo>
                <a:lnTo>
                  <a:pt x="2016150" y="9524"/>
                </a:lnTo>
                <a:close/>
              </a:path>
              <a:path w="6107430" h="808355">
                <a:moveTo>
                  <a:pt x="2054250" y="9524"/>
                </a:moveTo>
                <a:lnTo>
                  <a:pt x="2025675" y="9524"/>
                </a:lnTo>
                <a:lnTo>
                  <a:pt x="2025675" y="0"/>
                </a:lnTo>
                <a:lnTo>
                  <a:pt x="2054250" y="0"/>
                </a:lnTo>
                <a:lnTo>
                  <a:pt x="2054250" y="9524"/>
                </a:lnTo>
                <a:close/>
              </a:path>
              <a:path w="6107430" h="808355">
                <a:moveTo>
                  <a:pt x="2092350" y="9524"/>
                </a:moveTo>
                <a:lnTo>
                  <a:pt x="2063775" y="9524"/>
                </a:lnTo>
                <a:lnTo>
                  <a:pt x="2063775" y="0"/>
                </a:lnTo>
                <a:lnTo>
                  <a:pt x="2092350" y="0"/>
                </a:lnTo>
                <a:lnTo>
                  <a:pt x="2092350" y="9524"/>
                </a:lnTo>
                <a:close/>
              </a:path>
              <a:path w="6107430" h="808355">
                <a:moveTo>
                  <a:pt x="2130450" y="9524"/>
                </a:moveTo>
                <a:lnTo>
                  <a:pt x="2101875" y="9524"/>
                </a:lnTo>
                <a:lnTo>
                  <a:pt x="2101875" y="0"/>
                </a:lnTo>
                <a:lnTo>
                  <a:pt x="2130450" y="0"/>
                </a:lnTo>
                <a:lnTo>
                  <a:pt x="2130450" y="9524"/>
                </a:lnTo>
                <a:close/>
              </a:path>
              <a:path w="6107430" h="808355">
                <a:moveTo>
                  <a:pt x="2168550" y="9524"/>
                </a:moveTo>
                <a:lnTo>
                  <a:pt x="2139975" y="9524"/>
                </a:lnTo>
                <a:lnTo>
                  <a:pt x="2139975" y="0"/>
                </a:lnTo>
                <a:lnTo>
                  <a:pt x="2168550" y="0"/>
                </a:lnTo>
                <a:lnTo>
                  <a:pt x="2168550" y="9524"/>
                </a:lnTo>
                <a:close/>
              </a:path>
              <a:path w="6107430" h="808355">
                <a:moveTo>
                  <a:pt x="2206650" y="9524"/>
                </a:moveTo>
                <a:lnTo>
                  <a:pt x="2178075" y="9524"/>
                </a:lnTo>
                <a:lnTo>
                  <a:pt x="2178075" y="0"/>
                </a:lnTo>
                <a:lnTo>
                  <a:pt x="2206650" y="0"/>
                </a:lnTo>
                <a:lnTo>
                  <a:pt x="2206650" y="9524"/>
                </a:lnTo>
                <a:close/>
              </a:path>
              <a:path w="6107430" h="808355">
                <a:moveTo>
                  <a:pt x="2244750" y="9524"/>
                </a:moveTo>
                <a:lnTo>
                  <a:pt x="2216175" y="9524"/>
                </a:lnTo>
                <a:lnTo>
                  <a:pt x="2216175" y="0"/>
                </a:lnTo>
                <a:lnTo>
                  <a:pt x="2244750" y="0"/>
                </a:lnTo>
                <a:lnTo>
                  <a:pt x="2244750" y="9524"/>
                </a:lnTo>
                <a:close/>
              </a:path>
              <a:path w="6107430" h="808355">
                <a:moveTo>
                  <a:pt x="2282850" y="9524"/>
                </a:moveTo>
                <a:lnTo>
                  <a:pt x="2254275" y="9524"/>
                </a:lnTo>
                <a:lnTo>
                  <a:pt x="2254275" y="0"/>
                </a:lnTo>
                <a:lnTo>
                  <a:pt x="2282850" y="0"/>
                </a:lnTo>
                <a:lnTo>
                  <a:pt x="2282850" y="9524"/>
                </a:lnTo>
                <a:close/>
              </a:path>
              <a:path w="6107430" h="808355">
                <a:moveTo>
                  <a:pt x="2320950" y="9524"/>
                </a:moveTo>
                <a:lnTo>
                  <a:pt x="2292375" y="9524"/>
                </a:lnTo>
                <a:lnTo>
                  <a:pt x="2292375" y="0"/>
                </a:lnTo>
                <a:lnTo>
                  <a:pt x="2320950" y="0"/>
                </a:lnTo>
                <a:lnTo>
                  <a:pt x="2320950" y="9524"/>
                </a:lnTo>
                <a:close/>
              </a:path>
              <a:path w="6107430" h="808355">
                <a:moveTo>
                  <a:pt x="2359050" y="9524"/>
                </a:moveTo>
                <a:lnTo>
                  <a:pt x="2330475" y="9524"/>
                </a:lnTo>
                <a:lnTo>
                  <a:pt x="2330475" y="0"/>
                </a:lnTo>
                <a:lnTo>
                  <a:pt x="2359050" y="0"/>
                </a:lnTo>
                <a:lnTo>
                  <a:pt x="2359050" y="9524"/>
                </a:lnTo>
                <a:close/>
              </a:path>
              <a:path w="6107430" h="808355">
                <a:moveTo>
                  <a:pt x="2397150" y="9524"/>
                </a:moveTo>
                <a:lnTo>
                  <a:pt x="2368575" y="9524"/>
                </a:lnTo>
                <a:lnTo>
                  <a:pt x="2368575" y="0"/>
                </a:lnTo>
                <a:lnTo>
                  <a:pt x="2397150" y="0"/>
                </a:lnTo>
                <a:lnTo>
                  <a:pt x="2397150" y="9524"/>
                </a:lnTo>
                <a:close/>
              </a:path>
              <a:path w="6107430" h="808355">
                <a:moveTo>
                  <a:pt x="2435250" y="9524"/>
                </a:moveTo>
                <a:lnTo>
                  <a:pt x="2406675" y="9524"/>
                </a:lnTo>
                <a:lnTo>
                  <a:pt x="2406675" y="0"/>
                </a:lnTo>
                <a:lnTo>
                  <a:pt x="2435250" y="0"/>
                </a:lnTo>
                <a:lnTo>
                  <a:pt x="2435250" y="9524"/>
                </a:lnTo>
                <a:close/>
              </a:path>
              <a:path w="6107430" h="808355">
                <a:moveTo>
                  <a:pt x="2473350" y="9524"/>
                </a:moveTo>
                <a:lnTo>
                  <a:pt x="2444775" y="9524"/>
                </a:lnTo>
                <a:lnTo>
                  <a:pt x="2444775" y="0"/>
                </a:lnTo>
                <a:lnTo>
                  <a:pt x="2473350" y="0"/>
                </a:lnTo>
                <a:lnTo>
                  <a:pt x="2473350" y="9524"/>
                </a:lnTo>
                <a:close/>
              </a:path>
              <a:path w="6107430" h="808355">
                <a:moveTo>
                  <a:pt x="2511450" y="9524"/>
                </a:moveTo>
                <a:lnTo>
                  <a:pt x="2482875" y="9524"/>
                </a:lnTo>
                <a:lnTo>
                  <a:pt x="2482875" y="0"/>
                </a:lnTo>
                <a:lnTo>
                  <a:pt x="2511450" y="0"/>
                </a:lnTo>
                <a:lnTo>
                  <a:pt x="2511450" y="9524"/>
                </a:lnTo>
                <a:close/>
              </a:path>
              <a:path w="6107430" h="808355">
                <a:moveTo>
                  <a:pt x="2549550" y="9524"/>
                </a:moveTo>
                <a:lnTo>
                  <a:pt x="2520975" y="9524"/>
                </a:lnTo>
                <a:lnTo>
                  <a:pt x="2520975" y="0"/>
                </a:lnTo>
                <a:lnTo>
                  <a:pt x="2549550" y="0"/>
                </a:lnTo>
                <a:lnTo>
                  <a:pt x="2549550" y="9524"/>
                </a:lnTo>
                <a:close/>
              </a:path>
              <a:path w="6107430" h="808355">
                <a:moveTo>
                  <a:pt x="2587650" y="9524"/>
                </a:moveTo>
                <a:lnTo>
                  <a:pt x="2559075" y="9524"/>
                </a:lnTo>
                <a:lnTo>
                  <a:pt x="2559075" y="0"/>
                </a:lnTo>
                <a:lnTo>
                  <a:pt x="2587650" y="0"/>
                </a:lnTo>
                <a:lnTo>
                  <a:pt x="2587650" y="9524"/>
                </a:lnTo>
                <a:close/>
              </a:path>
              <a:path w="6107430" h="808355">
                <a:moveTo>
                  <a:pt x="2625750" y="9524"/>
                </a:moveTo>
                <a:lnTo>
                  <a:pt x="2597175" y="9524"/>
                </a:lnTo>
                <a:lnTo>
                  <a:pt x="2597175" y="0"/>
                </a:lnTo>
                <a:lnTo>
                  <a:pt x="2625750" y="0"/>
                </a:lnTo>
                <a:lnTo>
                  <a:pt x="2625750" y="9524"/>
                </a:lnTo>
                <a:close/>
              </a:path>
              <a:path w="6107430" h="808355">
                <a:moveTo>
                  <a:pt x="2663850" y="9524"/>
                </a:moveTo>
                <a:lnTo>
                  <a:pt x="2635275" y="9524"/>
                </a:lnTo>
                <a:lnTo>
                  <a:pt x="2635275" y="0"/>
                </a:lnTo>
                <a:lnTo>
                  <a:pt x="2663850" y="0"/>
                </a:lnTo>
                <a:lnTo>
                  <a:pt x="2663850" y="9524"/>
                </a:lnTo>
                <a:close/>
              </a:path>
              <a:path w="6107430" h="808355">
                <a:moveTo>
                  <a:pt x="2701950" y="9524"/>
                </a:moveTo>
                <a:lnTo>
                  <a:pt x="2673375" y="9524"/>
                </a:lnTo>
                <a:lnTo>
                  <a:pt x="2673375" y="0"/>
                </a:lnTo>
                <a:lnTo>
                  <a:pt x="2701950" y="0"/>
                </a:lnTo>
                <a:lnTo>
                  <a:pt x="2701950" y="9524"/>
                </a:lnTo>
                <a:close/>
              </a:path>
              <a:path w="6107430" h="808355">
                <a:moveTo>
                  <a:pt x="2740050" y="9524"/>
                </a:moveTo>
                <a:lnTo>
                  <a:pt x="2711475" y="9524"/>
                </a:lnTo>
                <a:lnTo>
                  <a:pt x="2711475" y="0"/>
                </a:lnTo>
                <a:lnTo>
                  <a:pt x="2740050" y="0"/>
                </a:lnTo>
                <a:lnTo>
                  <a:pt x="2740050" y="9524"/>
                </a:lnTo>
                <a:close/>
              </a:path>
              <a:path w="6107430" h="808355">
                <a:moveTo>
                  <a:pt x="2778150" y="9524"/>
                </a:moveTo>
                <a:lnTo>
                  <a:pt x="2749575" y="9524"/>
                </a:lnTo>
                <a:lnTo>
                  <a:pt x="2749575" y="0"/>
                </a:lnTo>
                <a:lnTo>
                  <a:pt x="2778150" y="0"/>
                </a:lnTo>
                <a:lnTo>
                  <a:pt x="2778150" y="9524"/>
                </a:lnTo>
                <a:close/>
              </a:path>
              <a:path w="6107430" h="808355">
                <a:moveTo>
                  <a:pt x="2816250" y="9524"/>
                </a:moveTo>
                <a:lnTo>
                  <a:pt x="2787675" y="9524"/>
                </a:lnTo>
                <a:lnTo>
                  <a:pt x="2787675" y="0"/>
                </a:lnTo>
                <a:lnTo>
                  <a:pt x="2816250" y="0"/>
                </a:lnTo>
                <a:lnTo>
                  <a:pt x="2816250" y="9524"/>
                </a:lnTo>
                <a:close/>
              </a:path>
              <a:path w="6107430" h="808355">
                <a:moveTo>
                  <a:pt x="2854350" y="9524"/>
                </a:moveTo>
                <a:lnTo>
                  <a:pt x="2825775" y="9524"/>
                </a:lnTo>
                <a:lnTo>
                  <a:pt x="2825775" y="0"/>
                </a:lnTo>
                <a:lnTo>
                  <a:pt x="2854350" y="0"/>
                </a:lnTo>
                <a:lnTo>
                  <a:pt x="2854350" y="9524"/>
                </a:lnTo>
                <a:close/>
              </a:path>
              <a:path w="6107430" h="808355">
                <a:moveTo>
                  <a:pt x="2892450" y="9524"/>
                </a:moveTo>
                <a:lnTo>
                  <a:pt x="2863875" y="9524"/>
                </a:lnTo>
                <a:lnTo>
                  <a:pt x="2863875" y="0"/>
                </a:lnTo>
                <a:lnTo>
                  <a:pt x="2892450" y="0"/>
                </a:lnTo>
                <a:lnTo>
                  <a:pt x="2892450" y="9524"/>
                </a:lnTo>
                <a:close/>
              </a:path>
              <a:path w="6107430" h="808355">
                <a:moveTo>
                  <a:pt x="2930550" y="9524"/>
                </a:moveTo>
                <a:lnTo>
                  <a:pt x="2901975" y="9524"/>
                </a:lnTo>
                <a:lnTo>
                  <a:pt x="2901975" y="0"/>
                </a:lnTo>
                <a:lnTo>
                  <a:pt x="2930550" y="0"/>
                </a:lnTo>
                <a:lnTo>
                  <a:pt x="2930550" y="9524"/>
                </a:lnTo>
                <a:close/>
              </a:path>
              <a:path w="6107430" h="808355">
                <a:moveTo>
                  <a:pt x="2968650" y="9524"/>
                </a:moveTo>
                <a:lnTo>
                  <a:pt x="2940075" y="9524"/>
                </a:lnTo>
                <a:lnTo>
                  <a:pt x="2940075" y="0"/>
                </a:lnTo>
                <a:lnTo>
                  <a:pt x="2968650" y="0"/>
                </a:lnTo>
                <a:lnTo>
                  <a:pt x="2968650" y="9524"/>
                </a:lnTo>
                <a:close/>
              </a:path>
              <a:path w="6107430" h="808355">
                <a:moveTo>
                  <a:pt x="3006750" y="9524"/>
                </a:moveTo>
                <a:lnTo>
                  <a:pt x="2978175" y="9524"/>
                </a:lnTo>
                <a:lnTo>
                  <a:pt x="2978175" y="0"/>
                </a:lnTo>
                <a:lnTo>
                  <a:pt x="3006750" y="0"/>
                </a:lnTo>
                <a:lnTo>
                  <a:pt x="3006750" y="9524"/>
                </a:lnTo>
                <a:close/>
              </a:path>
              <a:path w="6107430" h="808355">
                <a:moveTo>
                  <a:pt x="3044850" y="9524"/>
                </a:moveTo>
                <a:lnTo>
                  <a:pt x="3016275" y="9524"/>
                </a:lnTo>
                <a:lnTo>
                  <a:pt x="3016275" y="0"/>
                </a:lnTo>
                <a:lnTo>
                  <a:pt x="3044850" y="0"/>
                </a:lnTo>
                <a:lnTo>
                  <a:pt x="3044850" y="9524"/>
                </a:lnTo>
                <a:close/>
              </a:path>
              <a:path w="6107430" h="808355">
                <a:moveTo>
                  <a:pt x="3082950" y="9524"/>
                </a:moveTo>
                <a:lnTo>
                  <a:pt x="3054375" y="9524"/>
                </a:lnTo>
                <a:lnTo>
                  <a:pt x="3054375" y="0"/>
                </a:lnTo>
                <a:lnTo>
                  <a:pt x="3082950" y="0"/>
                </a:lnTo>
                <a:lnTo>
                  <a:pt x="3082950" y="9524"/>
                </a:lnTo>
                <a:close/>
              </a:path>
              <a:path w="6107430" h="808355">
                <a:moveTo>
                  <a:pt x="3121050" y="9524"/>
                </a:moveTo>
                <a:lnTo>
                  <a:pt x="3092475" y="9524"/>
                </a:lnTo>
                <a:lnTo>
                  <a:pt x="3092475" y="0"/>
                </a:lnTo>
                <a:lnTo>
                  <a:pt x="3121050" y="0"/>
                </a:lnTo>
                <a:lnTo>
                  <a:pt x="3121050" y="9524"/>
                </a:lnTo>
                <a:close/>
              </a:path>
              <a:path w="6107430" h="808355">
                <a:moveTo>
                  <a:pt x="3159150" y="9524"/>
                </a:moveTo>
                <a:lnTo>
                  <a:pt x="3130575" y="9524"/>
                </a:lnTo>
                <a:lnTo>
                  <a:pt x="3130575" y="0"/>
                </a:lnTo>
                <a:lnTo>
                  <a:pt x="3159150" y="0"/>
                </a:lnTo>
                <a:lnTo>
                  <a:pt x="3159150" y="9524"/>
                </a:lnTo>
                <a:close/>
              </a:path>
              <a:path w="6107430" h="808355">
                <a:moveTo>
                  <a:pt x="3197250" y="9524"/>
                </a:moveTo>
                <a:lnTo>
                  <a:pt x="3168675" y="9524"/>
                </a:lnTo>
                <a:lnTo>
                  <a:pt x="3168675" y="0"/>
                </a:lnTo>
                <a:lnTo>
                  <a:pt x="3197250" y="0"/>
                </a:lnTo>
                <a:lnTo>
                  <a:pt x="3197250" y="9524"/>
                </a:lnTo>
                <a:close/>
              </a:path>
              <a:path w="6107430" h="808355">
                <a:moveTo>
                  <a:pt x="3235350" y="9524"/>
                </a:moveTo>
                <a:lnTo>
                  <a:pt x="3206775" y="9524"/>
                </a:lnTo>
                <a:lnTo>
                  <a:pt x="3206775" y="0"/>
                </a:lnTo>
                <a:lnTo>
                  <a:pt x="3235350" y="0"/>
                </a:lnTo>
                <a:lnTo>
                  <a:pt x="3235350" y="9524"/>
                </a:lnTo>
                <a:close/>
              </a:path>
              <a:path w="6107430" h="808355">
                <a:moveTo>
                  <a:pt x="3273450" y="9524"/>
                </a:moveTo>
                <a:lnTo>
                  <a:pt x="3244875" y="9524"/>
                </a:lnTo>
                <a:lnTo>
                  <a:pt x="3244875" y="0"/>
                </a:lnTo>
                <a:lnTo>
                  <a:pt x="3273450" y="0"/>
                </a:lnTo>
                <a:lnTo>
                  <a:pt x="3273450" y="9524"/>
                </a:lnTo>
                <a:close/>
              </a:path>
              <a:path w="6107430" h="808355">
                <a:moveTo>
                  <a:pt x="3311550" y="9524"/>
                </a:moveTo>
                <a:lnTo>
                  <a:pt x="3282975" y="9524"/>
                </a:lnTo>
                <a:lnTo>
                  <a:pt x="3282975" y="0"/>
                </a:lnTo>
                <a:lnTo>
                  <a:pt x="3311550" y="0"/>
                </a:lnTo>
                <a:lnTo>
                  <a:pt x="3311550" y="9524"/>
                </a:lnTo>
                <a:close/>
              </a:path>
              <a:path w="6107430" h="808355">
                <a:moveTo>
                  <a:pt x="3349650" y="9524"/>
                </a:moveTo>
                <a:lnTo>
                  <a:pt x="3321075" y="9524"/>
                </a:lnTo>
                <a:lnTo>
                  <a:pt x="3321075" y="0"/>
                </a:lnTo>
                <a:lnTo>
                  <a:pt x="3349650" y="0"/>
                </a:lnTo>
                <a:lnTo>
                  <a:pt x="3349650" y="9524"/>
                </a:lnTo>
                <a:close/>
              </a:path>
              <a:path w="6107430" h="808355">
                <a:moveTo>
                  <a:pt x="3387750" y="9524"/>
                </a:moveTo>
                <a:lnTo>
                  <a:pt x="3359175" y="9524"/>
                </a:lnTo>
                <a:lnTo>
                  <a:pt x="3359175" y="0"/>
                </a:lnTo>
                <a:lnTo>
                  <a:pt x="3387750" y="0"/>
                </a:lnTo>
                <a:lnTo>
                  <a:pt x="3387750" y="9524"/>
                </a:lnTo>
                <a:close/>
              </a:path>
              <a:path w="6107430" h="808355">
                <a:moveTo>
                  <a:pt x="3425850" y="9524"/>
                </a:moveTo>
                <a:lnTo>
                  <a:pt x="3397275" y="9524"/>
                </a:lnTo>
                <a:lnTo>
                  <a:pt x="3397275" y="0"/>
                </a:lnTo>
                <a:lnTo>
                  <a:pt x="3425850" y="0"/>
                </a:lnTo>
                <a:lnTo>
                  <a:pt x="3425850" y="9524"/>
                </a:lnTo>
                <a:close/>
              </a:path>
              <a:path w="6107430" h="808355">
                <a:moveTo>
                  <a:pt x="3463950" y="9524"/>
                </a:moveTo>
                <a:lnTo>
                  <a:pt x="3435375" y="9524"/>
                </a:lnTo>
                <a:lnTo>
                  <a:pt x="3435375" y="0"/>
                </a:lnTo>
                <a:lnTo>
                  <a:pt x="3463950" y="0"/>
                </a:lnTo>
                <a:lnTo>
                  <a:pt x="3463950" y="9524"/>
                </a:lnTo>
                <a:close/>
              </a:path>
              <a:path w="6107430" h="808355">
                <a:moveTo>
                  <a:pt x="3502050" y="9524"/>
                </a:moveTo>
                <a:lnTo>
                  <a:pt x="3473475" y="9524"/>
                </a:lnTo>
                <a:lnTo>
                  <a:pt x="3473475" y="0"/>
                </a:lnTo>
                <a:lnTo>
                  <a:pt x="3502050" y="0"/>
                </a:lnTo>
                <a:lnTo>
                  <a:pt x="3502050" y="9524"/>
                </a:lnTo>
                <a:close/>
              </a:path>
              <a:path w="6107430" h="808355">
                <a:moveTo>
                  <a:pt x="3540150" y="9524"/>
                </a:moveTo>
                <a:lnTo>
                  <a:pt x="3511575" y="9524"/>
                </a:lnTo>
                <a:lnTo>
                  <a:pt x="3511575" y="0"/>
                </a:lnTo>
                <a:lnTo>
                  <a:pt x="3540150" y="0"/>
                </a:lnTo>
                <a:lnTo>
                  <a:pt x="3540150" y="9524"/>
                </a:lnTo>
                <a:close/>
              </a:path>
              <a:path w="6107430" h="808355">
                <a:moveTo>
                  <a:pt x="3578250" y="9524"/>
                </a:moveTo>
                <a:lnTo>
                  <a:pt x="3549675" y="9524"/>
                </a:lnTo>
                <a:lnTo>
                  <a:pt x="3549675" y="0"/>
                </a:lnTo>
                <a:lnTo>
                  <a:pt x="3578250" y="0"/>
                </a:lnTo>
                <a:lnTo>
                  <a:pt x="3578250" y="9524"/>
                </a:lnTo>
                <a:close/>
              </a:path>
              <a:path w="6107430" h="808355">
                <a:moveTo>
                  <a:pt x="3616350" y="9524"/>
                </a:moveTo>
                <a:lnTo>
                  <a:pt x="3587775" y="9524"/>
                </a:lnTo>
                <a:lnTo>
                  <a:pt x="3587775" y="0"/>
                </a:lnTo>
                <a:lnTo>
                  <a:pt x="3616350" y="0"/>
                </a:lnTo>
                <a:lnTo>
                  <a:pt x="3616350" y="9524"/>
                </a:lnTo>
                <a:close/>
              </a:path>
              <a:path w="6107430" h="808355">
                <a:moveTo>
                  <a:pt x="3654450" y="9524"/>
                </a:moveTo>
                <a:lnTo>
                  <a:pt x="3625875" y="9524"/>
                </a:lnTo>
                <a:lnTo>
                  <a:pt x="3625875" y="0"/>
                </a:lnTo>
                <a:lnTo>
                  <a:pt x="3654450" y="0"/>
                </a:lnTo>
                <a:lnTo>
                  <a:pt x="3654450" y="9524"/>
                </a:lnTo>
                <a:close/>
              </a:path>
              <a:path w="6107430" h="808355">
                <a:moveTo>
                  <a:pt x="3692550" y="9524"/>
                </a:moveTo>
                <a:lnTo>
                  <a:pt x="3663975" y="9524"/>
                </a:lnTo>
                <a:lnTo>
                  <a:pt x="3663975" y="0"/>
                </a:lnTo>
                <a:lnTo>
                  <a:pt x="3692550" y="0"/>
                </a:lnTo>
                <a:lnTo>
                  <a:pt x="3692550" y="9524"/>
                </a:lnTo>
                <a:close/>
              </a:path>
              <a:path w="6107430" h="808355">
                <a:moveTo>
                  <a:pt x="3730650" y="9524"/>
                </a:moveTo>
                <a:lnTo>
                  <a:pt x="3702075" y="9524"/>
                </a:lnTo>
                <a:lnTo>
                  <a:pt x="3702075" y="0"/>
                </a:lnTo>
                <a:lnTo>
                  <a:pt x="3730650" y="0"/>
                </a:lnTo>
                <a:lnTo>
                  <a:pt x="3730650" y="9524"/>
                </a:lnTo>
                <a:close/>
              </a:path>
              <a:path w="6107430" h="808355">
                <a:moveTo>
                  <a:pt x="3768750" y="9524"/>
                </a:moveTo>
                <a:lnTo>
                  <a:pt x="3740175" y="9524"/>
                </a:lnTo>
                <a:lnTo>
                  <a:pt x="3740175" y="0"/>
                </a:lnTo>
                <a:lnTo>
                  <a:pt x="3768750" y="0"/>
                </a:lnTo>
                <a:lnTo>
                  <a:pt x="3768750" y="9524"/>
                </a:lnTo>
                <a:close/>
              </a:path>
              <a:path w="6107430" h="808355">
                <a:moveTo>
                  <a:pt x="3806850" y="9524"/>
                </a:moveTo>
                <a:lnTo>
                  <a:pt x="3778275" y="9524"/>
                </a:lnTo>
                <a:lnTo>
                  <a:pt x="3778275" y="0"/>
                </a:lnTo>
                <a:lnTo>
                  <a:pt x="3806850" y="0"/>
                </a:lnTo>
                <a:lnTo>
                  <a:pt x="3806850" y="9524"/>
                </a:lnTo>
                <a:close/>
              </a:path>
              <a:path w="6107430" h="808355">
                <a:moveTo>
                  <a:pt x="3844950" y="9524"/>
                </a:moveTo>
                <a:lnTo>
                  <a:pt x="3816375" y="9524"/>
                </a:lnTo>
                <a:lnTo>
                  <a:pt x="3816375" y="0"/>
                </a:lnTo>
                <a:lnTo>
                  <a:pt x="3844950" y="0"/>
                </a:lnTo>
                <a:lnTo>
                  <a:pt x="3844950" y="9524"/>
                </a:lnTo>
                <a:close/>
              </a:path>
              <a:path w="6107430" h="808355">
                <a:moveTo>
                  <a:pt x="3883050" y="9524"/>
                </a:moveTo>
                <a:lnTo>
                  <a:pt x="3854475" y="9524"/>
                </a:lnTo>
                <a:lnTo>
                  <a:pt x="3854475" y="0"/>
                </a:lnTo>
                <a:lnTo>
                  <a:pt x="3883050" y="0"/>
                </a:lnTo>
                <a:lnTo>
                  <a:pt x="3883050" y="9524"/>
                </a:lnTo>
                <a:close/>
              </a:path>
              <a:path w="6107430" h="808355">
                <a:moveTo>
                  <a:pt x="3921150" y="9524"/>
                </a:moveTo>
                <a:lnTo>
                  <a:pt x="3892575" y="9524"/>
                </a:lnTo>
                <a:lnTo>
                  <a:pt x="3892575" y="0"/>
                </a:lnTo>
                <a:lnTo>
                  <a:pt x="3921150" y="0"/>
                </a:lnTo>
                <a:lnTo>
                  <a:pt x="3921150" y="9524"/>
                </a:lnTo>
                <a:close/>
              </a:path>
              <a:path w="6107430" h="808355">
                <a:moveTo>
                  <a:pt x="3959250" y="9524"/>
                </a:moveTo>
                <a:lnTo>
                  <a:pt x="3930675" y="9524"/>
                </a:lnTo>
                <a:lnTo>
                  <a:pt x="3930675" y="0"/>
                </a:lnTo>
                <a:lnTo>
                  <a:pt x="3959250" y="0"/>
                </a:lnTo>
                <a:lnTo>
                  <a:pt x="3959250" y="9524"/>
                </a:lnTo>
                <a:close/>
              </a:path>
              <a:path w="6107430" h="808355">
                <a:moveTo>
                  <a:pt x="3997350" y="9524"/>
                </a:moveTo>
                <a:lnTo>
                  <a:pt x="3968775" y="9524"/>
                </a:lnTo>
                <a:lnTo>
                  <a:pt x="3968775" y="0"/>
                </a:lnTo>
                <a:lnTo>
                  <a:pt x="3997350" y="0"/>
                </a:lnTo>
                <a:lnTo>
                  <a:pt x="3997350" y="9524"/>
                </a:lnTo>
                <a:close/>
              </a:path>
              <a:path w="6107430" h="808355">
                <a:moveTo>
                  <a:pt x="4035450" y="9524"/>
                </a:moveTo>
                <a:lnTo>
                  <a:pt x="4006875" y="9524"/>
                </a:lnTo>
                <a:lnTo>
                  <a:pt x="4006875" y="0"/>
                </a:lnTo>
                <a:lnTo>
                  <a:pt x="4035450" y="0"/>
                </a:lnTo>
                <a:lnTo>
                  <a:pt x="4035450" y="9524"/>
                </a:lnTo>
                <a:close/>
              </a:path>
              <a:path w="6107430" h="808355">
                <a:moveTo>
                  <a:pt x="4073550" y="9524"/>
                </a:moveTo>
                <a:lnTo>
                  <a:pt x="4044975" y="9524"/>
                </a:lnTo>
                <a:lnTo>
                  <a:pt x="4044975" y="0"/>
                </a:lnTo>
                <a:lnTo>
                  <a:pt x="4073550" y="0"/>
                </a:lnTo>
                <a:lnTo>
                  <a:pt x="4073550" y="9524"/>
                </a:lnTo>
                <a:close/>
              </a:path>
              <a:path w="6107430" h="808355">
                <a:moveTo>
                  <a:pt x="4111650" y="9524"/>
                </a:moveTo>
                <a:lnTo>
                  <a:pt x="4083075" y="9524"/>
                </a:lnTo>
                <a:lnTo>
                  <a:pt x="4083075" y="0"/>
                </a:lnTo>
                <a:lnTo>
                  <a:pt x="4111650" y="0"/>
                </a:lnTo>
                <a:lnTo>
                  <a:pt x="4111650" y="9524"/>
                </a:lnTo>
                <a:close/>
              </a:path>
              <a:path w="6107430" h="808355">
                <a:moveTo>
                  <a:pt x="4149750" y="9524"/>
                </a:moveTo>
                <a:lnTo>
                  <a:pt x="4121175" y="9524"/>
                </a:lnTo>
                <a:lnTo>
                  <a:pt x="4121175" y="0"/>
                </a:lnTo>
                <a:lnTo>
                  <a:pt x="4149750" y="0"/>
                </a:lnTo>
                <a:lnTo>
                  <a:pt x="4149750" y="9524"/>
                </a:lnTo>
                <a:close/>
              </a:path>
              <a:path w="6107430" h="808355">
                <a:moveTo>
                  <a:pt x="4187850" y="9524"/>
                </a:moveTo>
                <a:lnTo>
                  <a:pt x="4159275" y="9524"/>
                </a:lnTo>
                <a:lnTo>
                  <a:pt x="4159275" y="0"/>
                </a:lnTo>
                <a:lnTo>
                  <a:pt x="4187850" y="0"/>
                </a:lnTo>
                <a:lnTo>
                  <a:pt x="4187850" y="9524"/>
                </a:lnTo>
                <a:close/>
              </a:path>
              <a:path w="6107430" h="808355">
                <a:moveTo>
                  <a:pt x="4225950" y="9524"/>
                </a:moveTo>
                <a:lnTo>
                  <a:pt x="4197375" y="9524"/>
                </a:lnTo>
                <a:lnTo>
                  <a:pt x="4197375" y="0"/>
                </a:lnTo>
                <a:lnTo>
                  <a:pt x="4225950" y="0"/>
                </a:lnTo>
                <a:lnTo>
                  <a:pt x="4225950" y="9524"/>
                </a:lnTo>
                <a:close/>
              </a:path>
              <a:path w="6107430" h="808355">
                <a:moveTo>
                  <a:pt x="4264050" y="9524"/>
                </a:moveTo>
                <a:lnTo>
                  <a:pt x="4235475" y="9524"/>
                </a:lnTo>
                <a:lnTo>
                  <a:pt x="4235475" y="0"/>
                </a:lnTo>
                <a:lnTo>
                  <a:pt x="4264050" y="0"/>
                </a:lnTo>
                <a:lnTo>
                  <a:pt x="4264050" y="9524"/>
                </a:lnTo>
                <a:close/>
              </a:path>
              <a:path w="6107430" h="808355">
                <a:moveTo>
                  <a:pt x="4302150" y="9524"/>
                </a:moveTo>
                <a:lnTo>
                  <a:pt x="4273575" y="9524"/>
                </a:lnTo>
                <a:lnTo>
                  <a:pt x="4273575" y="0"/>
                </a:lnTo>
                <a:lnTo>
                  <a:pt x="4302150" y="0"/>
                </a:lnTo>
                <a:lnTo>
                  <a:pt x="4302150" y="9524"/>
                </a:lnTo>
                <a:close/>
              </a:path>
              <a:path w="6107430" h="808355">
                <a:moveTo>
                  <a:pt x="4340250" y="9524"/>
                </a:moveTo>
                <a:lnTo>
                  <a:pt x="4311675" y="9524"/>
                </a:lnTo>
                <a:lnTo>
                  <a:pt x="4311675" y="0"/>
                </a:lnTo>
                <a:lnTo>
                  <a:pt x="4340250" y="0"/>
                </a:lnTo>
                <a:lnTo>
                  <a:pt x="4340250" y="9524"/>
                </a:lnTo>
                <a:close/>
              </a:path>
              <a:path w="6107430" h="808355">
                <a:moveTo>
                  <a:pt x="4378350" y="9524"/>
                </a:moveTo>
                <a:lnTo>
                  <a:pt x="4349775" y="9524"/>
                </a:lnTo>
                <a:lnTo>
                  <a:pt x="4349775" y="0"/>
                </a:lnTo>
                <a:lnTo>
                  <a:pt x="4378350" y="0"/>
                </a:lnTo>
                <a:lnTo>
                  <a:pt x="4378350" y="9524"/>
                </a:lnTo>
                <a:close/>
              </a:path>
              <a:path w="6107430" h="808355">
                <a:moveTo>
                  <a:pt x="4416450" y="9524"/>
                </a:moveTo>
                <a:lnTo>
                  <a:pt x="4387875" y="9524"/>
                </a:lnTo>
                <a:lnTo>
                  <a:pt x="4387875" y="0"/>
                </a:lnTo>
                <a:lnTo>
                  <a:pt x="4416450" y="0"/>
                </a:lnTo>
                <a:lnTo>
                  <a:pt x="4416450" y="9524"/>
                </a:lnTo>
                <a:close/>
              </a:path>
              <a:path w="6107430" h="808355">
                <a:moveTo>
                  <a:pt x="4454550" y="9524"/>
                </a:moveTo>
                <a:lnTo>
                  <a:pt x="4425975" y="9524"/>
                </a:lnTo>
                <a:lnTo>
                  <a:pt x="4425975" y="0"/>
                </a:lnTo>
                <a:lnTo>
                  <a:pt x="4454550" y="0"/>
                </a:lnTo>
                <a:lnTo>
                  <a:pt x="4454550" y="9524"/>
                </a:lnTo>
                <a:close/>
              </a:path>
              <a:path w="6107430" h="808355">
                <a:moveTo>
                  <a:pt x="4492650" y="9524"/>
                </a:moveTo>
                <a:lnTo>
                  <a:pt x="4464075" y="9524"/>
                </a:lnTo>
                <a:lnTo>
                  <a:pt x="4464075" y="0"/>
                </a:lnTo>
                <a:lnTo>
                  <a:pt x="4492650" y="0"/>
                </a:lnTo>
                <a:lnTo>
                  <a:pt x="4492650" y="9524"/>
                </a:lnTo>
                <a:close/>
              </a:path>
              <a:path w="6107430" h="808355">
                <a:moveTo>
                  <a:pt x="4530750" y="9524"/>
                </a:moveTo>
                <a:lnTo>
                  <a:pt x="4502175" y="9524"/>
                </a:lnTo>
                <a:lnTo>
                  <a:pt x="4502175" y="0"/>
                </a:lnTo>
                <a:lnTo>
                  <a:pt x="4530750" y="0"/>
                </a:lnTo>
                <a:lnTo>
                  <a:pt x="4530750" y="9524"/>
                </a:lnTo>
                <a:close/>
              </a:path>
              <a:path w="6107430" h="808355">
                <a:moveTo>
                  <a:pt x="4568850" y="9524"/>
                </a:moveTo>
                <a:lnTo>
                  <a:pt x="4540275" y="9524"/>
                </a:lnTo>
                <a:lnTo>
                  <a:pt x="4540275" y="0"/>
                </a:lnTo>
                <a:lnTo>
                  <a:pt x="4568850" y="0"/>
                </a:lnTo>
                <a:lnTo>
                  <a:pt x="4568850" y="9524"/>
                </a:lnTo>
                <a:close/>
              </a:path>
              <a:path w="6107430" h="808355">
                <a:moveTo>
                  <a:pt x="4606950" y="9524"/>
                </a:moveTo>
                <a:lnTo>
                  <a:pt x="4578375" y="9524"/>
                </a:lnTo>
                <a:lnTo>
                  <a:pt x="4578375" y="0"/>
                </a:lnTo>
                <a:lnTo>
                  <a:pt x="4606950" y="0"/>
                </a:lnTo>
                <a:lnTo>
                  <a:pt x="4606950" y="9524"/>
                </a:lnTo>
                <a:close/>
              </a:path>
              <a:path w="6107430" h="808355">
                <a:moveTo>
                  <a:pt x="4645050" y="9524"/>
                </a:moveTo>
                <a:lnTo>
                  <a:pt x="4616475" y="9524"/>
                </a:lnTo>
                <a:lnTo>
                  <a:pt x="4616475" y="0"/>
                </a:lnTo>
                <a:lnTo>
                  <a:pt x="4645050" y="0"/>
                </a:lnTo>
                <a:lnTo>
                  <a:pt x="4645050" y="9524"/>
                </a:lnTo>
                <a:close/>
              </a:path>
              <a:path w="6107430" h="808355">
                <a:moveTo>
                  <a:pt x="4683150" y="9524"/>
                </a:moveTo>
                <a:lnTo>
                  <a:pt x="4654575" y="9524"/>
                </a:lnTo>
                <a:lnTo>
                  <a:pt x="4654575" y="0"/>
                </a:lnTo>
                <a:lnTo>
                  <a:pt x="4683150" y="0"/>
                </a:lnTo>
                <a:lnTo>
                  <a:pt x="4683150" y="9524"/>
                </a:lnTo>
                <a:close/>
              </a:path>
              <a:path w="6107430" h="808355">
                <a:moveTo>
                  <a:pt x="4721250" y="9524"/>
                </a:moveTo>
                <a:lnTo>
                  <a:pt x="4692675" y="9524"/>
                </a:lnTo>
                <a:lnTo>
                  <a:pt x="4692675" y="0"/>
                </a:lnTo>
                <a:lnTo>
                  <a:pt x="4721250" y="0"/>
                </a:lnTo>
                <a:lnTo>
                  <a:pt x="4721250" y="9524"/>
                </a:lnTo>
                <a:close/>
              </a:path>
              <a:path w="6107430" h="808355">
                <a:moveTo>
                  <a:pt x="4759350" y="9524"/>
                </a:moveTo>
                <a:lnTo>
                  <a:pt x="4730775" y="9524"/>
                </a:lnTo>
                <a:lnTo>
                  <a:pt x="4730775" y="0"/>
                </a:lnTo>
                <a:lnTo>
                  <a:pt x="4759350" y="0"/>
                </a:lnTo>
                <a:lnTo>
                  <a:pt x="4759350" y="9524"/>
                </a:lnTo>
                <a:close/>
              </a:path>
              <a:path w="6107430" h="808355">
                <a:moveTo>
                  <a:pt x="4797450" y="9524"/>
                </a:moveTo>
                <a:lnTo>
                  <a:pt x="4768875" y="9524"/>
                </a:lnTo>
                <a:lnTo>
                  <a:pt x="4768875" y="0"/>
                </a:lnTo>
                <a:lnTo>
                  <a:pt x="4797450" y="0"/>
                </a:lnTo>
                <a:lnTo>
                  <a:pt x="4797450" y="9524"/>
                </a:lnTo>
                <a:close/>
              </a:path>
              <a:path w="6107430" h="808355">
                <a:moveTo>
                  <a:pt x="4835550" y="9524"/>
                </a:moveTo>
                <a:lnTo>
                  <a:pt x="4806975" y="9524"/>
                </a:lnTo>
                <a:lnTo>
                  <a:pt x="4806975" y="0"/>
                </a:lnTo>
                <a:lnTo>
                  <a:pt x="4835550" y="0"/>
                </a:lnTo>
                <a:lnTo>
                  <a:pt x="4835550" y="9524"/>
                </a:lnTo>
                <a:close/>
              </a:path>
              <a:path w="6107430" h="808355">
                <a:moveTo>
                  <a:pt x="4873650" y="9524"/>
                </a:moveTo>
                <a:lnTo>
                  <a:pt x="4845075" y="9524"/>
                </a:lnTo>
                <a:lnTo>
                  <a:pt x="4845075" y="0"/>
                </a:lnTo>
                <a:lnTo>
                  <a:pt x="4873650" y="0"/>
                </a:lnTo>
                <a:lnTo>
                  <a:pt x="4873650" y="9524"/>
                </a:lnTo>
                <a:close/>
              </a:path>
              <a:path w="6107430" h="808355">
                <a:moveTo>
                  <a:pt x="4911750" y="9524"/>
                </a:moveTo>
                <a:lnTo>
                  <a:pt x="4883175" y="9524"/>
                </a:lnTo>
                <a:lnTo>
                  <a:pt x="4883175" y="0"/>
                </a:lnTo>
                <a:lnTo>
                  <a:pt x="4911750" y="0"/>
                </a:lnTo>
                <a:lnTo>
                  <a:pt x="4911750" y="9524"/>
                </a:lnTo>
                <a:close/>
              </a:path>
              <a:path w="6107430" h="808355">
                <a:moveTo>
                  <a:pt x="4949850" y="9524"/>
                </a:moveTo>
                <a:lnTo>
                  <a:pt x="4921275" y="9524"/>
                </a:lnTo>
                <a:lnTo>
                  <a:pt x="4921275" y="0"/>
                </a:lnTo>
                <a:lnTo>
                  <a:pt x="4949850" y="0"/>
                </a:lnTo>
                <a:lnTo>
                  <a:pt x="4949850" y="9524"/>
                </a:lnTo>
                <a:close/>
              </a:path>
              <a:path w="6107430" h="808355">
                <a:moveTo>
                  <a:pt x="4987950" y="9524"/>
                </a:moveTo>
                <a:lnTo>
                  <a:pt x="4959375" y="9524"/>
                </a:lnTo>
                <a:lnTo>
                  <a:pt x="4959375" y="0"/>
                </a:lnTo>
                <a:lnTo>
                  <a:pt x="4987950" y="0"/>
                </a:lnTo>
                <a:lnTo>
                  <a:pt x="4987950" y="9524"/>
                </a:lnTo>
                <a:close/>
              </a:path>
              <a:path w="6107430" h="808355">
                <a:moveTo>
                  <a:pt x="5026050" y="9524"/>
                </a:moveTo>
                <a:lnTo>
                  <a:pt x="4997475" y="9524"/>
                </a:lnTo>
                <a:lnTo>
                  <a:pt x="4997475" y="0"/>
                </a:lnTo>
                <a:lnTo>
                  <a:pt x="5026050" y="0"/>
                </a:lnTo>
                <a:lnTo>
                  <a:pt x="5026050" y="9524"/>
                </a:lnTo>
                <a:close/>
              </a:path>
              <a:path w="6107430" h="808355">
                <a:moveTo>
                  <a:pt x="5064150" y="9524"/>
                </a:moveTo>
                <a:lnTo>
                  <a:pt x="5035575" y="9524"/>
                </a:lnTo>
                <a:lnTo>
                  <a:pt x="5035575" y="0"/>
                </a:lnTo>
                <a:lnTo>
                  <a:pt x="5064150" y="0"/>
                </a:lnTo>
                <a:lnTo>
                  <a:pt x="5064150" y="9524"/>
                </a:lnTo>
                <a:close/>
              </a:path>
              <a:path w="6107430" h="808355">
                <a:moveTo>
                  <a:pt x="5102250" y="9524"/>
                </a:moveTo>
                <a:lnTo>
                  <a:pt x="5073675" y="9524"/>
                </a:lnTo>
                <a:lnTo>
                  <a:pt x="5073675" y="0"/>
                </a:lnTo>
                <a:lnTo>
                  <a:pt x="5102250" y="0"/>
                </a:lnTo>
                <a:lnTo>
                  <a:pt x="5102250" y="9524"/>
                </a:lnTo>
                <a:close/>
              </a:path>
              <a:path w="6107430" h="808355">
                <a:moveTo>
                  <a:pt x="5140350" y="9524"/>
                </a:moveTo>
                <a:lnTo>
                  <a:pt x="5111775" y="9524"/>
                </a:lnTo>
                <a:lnTo>
                  <a:pt x="5111775" y="0"/>
                </a:lnTo>
                <a:lnTo>
                  <a:pt x="5140350" y="0"/>
                </a:lnTo>
                <a:lnTo>
                  <a:pt x="5140350" y="9524"/>
                </a:lnTo>
                <a:close/>
              </a:path>
              <a:path w="6107430" h="808355">
                <a:moveTo>
                  <a:pt x="5178450" y="9524"/>
                </a:moveTo>
                <a:lnTo>
                  <a:pt x="5149875" y="9524"/>
                </a:lnTo>
                <a:lnTo>
                  <a:pt x="5149875" y="0"/>
                </a:lnTo>
                <a:lnTo>
                  <a:pt x="5178450" y="0"/>
                </a:lnTo>
                <a:lnTo>
                  <a:pt x="5178450" y="9524"/>
                </a:lnTo>
                <a:close/>
              </a:path>
              <a:path w="6107430" h="808355">
                <a:moveTo>
                  <a:pt x="5216550" y="9524"/>
                </a:moveTo>
                <a:lnTo>
                  <a:pt x="5187975" y="9524"/>
                </a:lnTo>
                <a:lnTo>
                  <a:pt x="5187975" y="0"/>
                </a:lnTo>
                <a:lnTo>
                  <a:pt x="5216550" y="0"/>
                </a:lnTo>
                <a:lnTo>
                  <a:pt x="5216550" y="9524"/>
                </a:lnTo>
                <a:close/>
              </a:path>
              <a:path w="6107430" h="808355">
                <a:moveTo>
                  <a:pt x="5254650" y="9524"/>
                </a:moveTo>
                <a:lnTo>
                  <a:pt x="5226075" y="9524"/>
                </a:lnTo>
                <a:lnTo>
                  <a:pt x="5226075" y="0"/>
                </a:lnTo>
                <a:lnTo>
                  <a:pt x="5254650" y="0"/>
                </a:lnTo>
                <a:lnTo>
                  <a:pt x="5254650" y="9524"/>
                </a:lnTo>
                <a:close/>
              </a:path>
              <a:path w="6107430" h="808355">
                <a:moveTo>
                  <a:pt x="5292750" y="9524"/>
                </a:moveTo>
                <a:lnTo>
                  <a:pt x="5264175" y="9524"/>
                </a:lnTo>
                <a:lnTo>
                  <a:pt x="5264175" y="0"/>
                </a:lnTo>
                <a:lnTo>
                  <a:pt x="5292750" y="0"/>
                </a:lnTo>
                <a:lnTo>
                  <a:pt x="5292750" y="9524"/>
                </a:lnTo>
                <a:close/>
              </a:path>
              <a:path w="6107430" h="808355">
                <a:moveTo>
                  <a:pt x="5330850" y="9524"/>
                </a:moveTo>
                <a:lnTo>
                  <a:pt x="5302275" y="9524"/>
                </a:lnTo>
                <a:lnTo>
                  <a:pt x="5302275" y="0"/>
                </a:lnTo>
                <a:lnTo>
                  <a:pt x="5330850" y="0"/>
                </a:lnTo>
                <a:lnTo>
                  <a:pt x="5330850" y="9524"/>
                </a:lnTo>
                <a:close/>
              </a:path>
              <a:path w="6107430" h="808355">
                <a:moveTo>
                  <a:pt x="5368950" y="9524"/>
                </a:moveTo>
                <a:lnTo>
                  <a:pt x="5340375" y="9524"/>
                </a:lnTo>
                <a:lnTo>
                  <a:pt x="5340375" y="0"/>
                </a:lnTo>
                <a:lnTo>
                  <a:pt x="5368950" y="0"/>
                </a:lnTo>
                <a:lnTo>
                  <a:pt x="5368950" y="9524"/>
                </a:lnTo>
                <a:close/>
              </a:path>
              <a:path w="6107430" h="808355">
                <a:moveTo>
                  <a:pt x="5407050" y="9524"/>
                </a:moveTo>
                <a:lnTo>
                  <a:pt x="5378475" y="9524"/>
                </a:lnTo>
                <a:lnTo>
                  <a:pt x="5378475" y="0"/>
                </a:lnTo>
                <a:lnTo>
                  <a:pt x="5407050" y="0"/>
                </a:lnTo>
                <a:lnTo>
                  <a:pt x="5407050" y="9524"/>
                </a:lnTo>
                <a:close/>
              </a:path>
              <a:path w="6107430" h="808355">
                <a:moveTo>
                  <a:pt x="5445150" y="9524"/>
                </a:moveTo>
                <a:lnTo>
                  <a:pt x="5416575" y="9524"/>
                </a:lnTo>
                <a:lnTo>
                  <a:pt x="5416575" y="0"/>
                </a:lnTo>
                <a:lnTo>
                  <a:pt x="5445150" y="0"/>
                </a:lnTo>
                <a:lnTo>
                  <a:pt x="5445150" y="9524"/>
                </a:lnTo>
                <a:close/>
              </a:path>
              <a:path w="6107430" h="808355">
                <a:moveTo>
                  <a:pt x="5483250" y="9524"/>
                </a:moveTo>
                <a:lnTo>
                  <a:pt x="5454675" y="9524"/>
                </a:lnTo>
                <a:lnTo>
                  <a:pt x="5454675" y="0"/>
                </a:lnTo>
                <a:lnTo>
                  <a:pt x="5483250" y="0"/>
                </a:lnTo>
                <a:lnTo>
                  <a:pt x="5483250" y="9524"/>
                </a:lnTo>
                <a:close/>
              </a:path>
              <a:path w="6107430" h="808355">
                <a:moveTo>
                  <a:pt x="5521350" y="9524"/>
                </a:moveTo>
                <a:lnTo>
                  <a:pt x="5492775" y="9524"/>
                </a:lnTo>
                <a:lnTo>
                  <a:pt x="5492775" y="0"/>
                </a:lnTo>
                <a:lnTo>
                  <a:pt x="5521350" y="0"/>
                </a:lnTo>
                <a:lnTo>
                  <a:pt x="5521350" y="9524"/>
                </a:lnTo>
                <a:close/>
              </a:path>
              <a:path w="6107430" h="808355">
                <a:moveTo>
                  <a:pt x="5559450" y="9524"/>
                </a:moveTo>
                <a:lnTo>
                  <a:pt x="5530875" y="9524"/>
                </a:lnTo>
                <a:lnTo>
                  <a:pt x="5530875" y="0"/>
                </a:lnTo>
                <a:lnTo>
                  <a:pt x="5559450" y="0"/>
                </a:lnTo>
                <a:lnTo>
                  <a:pt x="5559450" y="9524"/>
                </a:lnTo>
                <a:close/>
              </a:path>
              <a:path w="6107430" h="808355">
                <a:moveTo>
                  <a:pt x="5597550" y="9524"/>
                </a:moveTo>
                <a:lnTo>
                  <a:pt x="5568975" y="9524"/>
                </a:lnTo>
                <a:lnTo>
                  <a:pt x="5568975" y="0"/>
                </a:lnTo>
                <a:lnTo>
                  <a:pt x="5597550" y="0"/>
                </a:lnTo>
                <a:lnTo>
                  <a:pt x="5597550" y="9524"/>
                </a:lnTo>
                <a:close/>
              </a:path>
              <a:path w="6107430" h="808355">
                <a:moveTo>
                  <a:pt x="5635650" y="9524"/>
                </a:moveTo>
                <a:lnTo>
                  <a:pt x="5607075" y="9524"/>
                </a:lnTo>
                <a:lnTo>
                  <a:pt x="5607075" y="0"/>
                </a:lnTo>
                <a:lnTo>
                  <a:pt x="5635650" y="0"/>
                </a:lnTo>
                <a:lnTo>
                  <a:pt x="5635650" y="9524"/>
                </a:lnTo>
                <a:close/>
              </a:path>
              <a:path w="6107430" h="808355">
                <a:moveTo>
                  <a:pt x="5673750" y="9524"/>
                </a:moveTo>
                <a:lnTo>
                  <a:pt x="5645175" y="9524"/>
                </a:lnTo>
                <a:lnTo>
                  <a:pt x="5645175" y="0"/>
                </a:lnTo>
                <a:lnTo>
                  <a:pt x="5673750" y="0"/>
                </a:lnTo>
                <a:lnTo>
                  <a:pt x="5673750" y="9524"/>
                </a:lnTo>
                <a:close/>
              </a:path>
              <a:path w="6107430" h="808355">
                <a:moveTo>
                  <a:pt x="5711850" y="9524"/>
                </a:moveTo>
                <a:lnTo>
                  <a:pt x="5683275" y="9524"/>
                </a:lnTo>
                <a:lnTo>
                  <a:pt x="5683275" y="0"/>
                </a:lnTo>
                <a:lnTo>
                  <a:pt x="5711850" y="0"/>
                </a:lnTo>
                <a:lnTo>
                  <a:pt x="5711850" y="9524"/>
                </a:lnTo>
                <a:close/>
              </a:path>
              <a:path w="6107430" h="808355">
                <a:moveTo>
                  <a:pt x="5749950" y="9524"/>
                </a:moveTo>
                <a:lnTo>
                  <a:pt x="5721375" y="9524"/>
                </a:lnTo>
                <a:lnTo>
                  <a:pt x="5721375" y="0"/>
                </a:lnTo>
                <a:lnTo>
                  <a:pt x="5749950" y="0"/>
                </a:lnTo>
                <a:lnTo>
                  <a:pt x="5749950" y="9524"/>
                </a:lnTo>
                <a:close/>
              </a:path>
              <a:path w="6107430" h="808355">
                <a:moveTo>
                  <a:pt x="5788050" y="9524"/>
                </a:moveTo>
                <a:lnTo>
                  <a:pt x="5759475" y="9524"/>
                </a:lnTo>
                <a:lnTo>
                  <a:pt x="5759475" y="0"/>
                </a:lnTo>
                <a:lnTo>
                  <a:pt x="5788050" y="0"/>
                </a:lnTo>
                <a:lnTo>
                  <a:pt x="5788050" y="9524"/>
                </a:lnTo>
                <a:close/>
              </a:path>
              <a:path w="6107430" h="808355">
                <a:moveTo>
                  <a:pt x="5826150" y="9524"/>
                </a:moveTo>
                <a:lnTo>
                  <a:pt x="5797575" y="9524"/>
                </a:lnTo>
                <a:lnTo>
                  <a:pt x="5797575" y="0"/>
                </a:lnTo>
                <a:lnTo>
                  <a:pt x="5826150" y="0"/>
                </a:lnTo>
                <a:lnTo>
                  <a:pt x="5826150" y="9524"/>
                </a:lnTo>
                <a:close/>
              </a:path>
              <a:path w="6107430" h="808355">
                <a:moveTo>
                  <a:pt x="5864250" y="9524"/>
                </a:moveTo>
                <a:lnTo>
                  <a:pt x="5835675" y="9524"/>
                </a:lnTo>
                <a:lnTo>
                  <a:pt x="5835675" y="0"/>
                </a:lnTo>
                <a:lnTo>
                  <a:pt x="5864250" y="0"/>
                </a:lnTo>
                <a:lnTo>
                  <a:pt x="5864250" y="9524"/>
                </a:lnTo>
                <a:close/>
              </a:path>
              <a:path w="6107430" h="808355">
                <a:moveTo>
                  <a:pt x="5902350" y="9524"/>
                </a:moveTo>
                <a:lnTo>
                  <a:pt x="5873775" y="9524"/>
                </a:lnTo>
                <a:lnTo>
                  <a:pt x="5873775" y="0"/>
                </a:lnTo>
                <a:lnTo>
                  <a:pt x="5902350" y="0"/>
                </a:lnTo>
                <a:lnTo>
                  <a:pt x="5902350" y="9524"/>
                </a:lnTo>
                <a:close/>
              </a:path>
              <a:path w="6107430" h="808355">
                <a:moveTo>
                  <a:pt x="5940450" y="9524"/>
                </a:moveTo>
                <a:lnTo>
                  <a:pt x="5911875" y="9524"/>
                </a:lnTo>
                <a:lnTo>
                  <a:pt x="5911875" y="0"/>
                </a:lnTo>
                <a:lnTo>
                  <a:pt x="5940450" y="0"/>
                </a:lnTo>
                <a:lnTo>
                  <a:pt x="5940450" y="9524"/>
                </a:lnTo>
                <a:close/>
              </a:path>
              <a:path w="6107430" h="808355">
                <a:moveTo>
                  <a:pt x="5978550" y="9524"/>
                </a:moveTo>
                <a:lnTo>
                  <a:pt x="5949975" y="9524"/>
                </a:lnTo>
                <a:lnTo>
                  <a:pt x="5949975" y="0"/>
                </a:lnTo>
                <a:lnTo>
                  <a:pt x="5978550" y="0"/>
                </a:lnTo>
                <a:lnTo>
                  <a:pt x="5978550" y="9524"/>
                </a:lnTo>
                <a:close/>
              </a:path>
              <a:path w="6107430" h="808355">
                <a:moveTo>
                  <a:pt x="6016650" y="9524"/>
                </a:moveTo>
                <a:lnTo>
                  <a:pt x="5988075" y="9524"/>
                </a:lnTo>
                <a:lnTo>
                  <a:pt x="5988075" y="0"/>
                </a:lnTo>
                <a:lnTo>
                  <a:pt x="6016650" y="0"/>
                </a:lnTo>
                <a:lnTo>
                  <a:pt x="6016650" y="9524"/>
                </a:lnTo>
                <a:close/>
              </a:path>
              <a:path w="6107430" h="808355">
                <a:moveTo>
                  <a:pt x="6054750" y="9524"/>
                </a:moveTo>
                <a:lnTo>
                  <a:pt x="6026175" y="9524"/>
                </a:lnTo>
                <a:lnTo>
                  <a:pt x="6026175" y="0"/>
                </a:lnTo>
                <a:lnTo>
                  <a:pt x="6054750" y="0"/>
                </a:lnTo>
                <a:lnTo>
                  <a:pt x="6054750" y="9524"/>
                </a:lnTo>
                <a:close/>
              </a:path>
              <a:path w="6107430" h="808355">
                <a:moveTo>
                  <a:pt x="6092850" y="9524"/>
                </a:moveTo>
                <a:lnTo>
                  <a:pt x="6064275" y="9524"/>
                </a:lnTo>
                <a:lnTo>
                  <a:pt x="6064275" y="0"/>
                </a:lnTo>
                <a:lnTo>
                  <a:pt x="6092850" y="0"/>
                </a:lnTo>
                <a:lnTo>
                  <a:pt x="6092850" y="9524"/>
                </a:lnTo>
                <a:close/>
              </a:path>
              <a:path w="6107430" h="808355">
                <a:moveTo>
                  <a:pt x="6107137" y="9524"/>
                </a:moveTo>
                <a:lnTo>
                  <a:pt x="6102375" y="9524"/>
                </a:lnTo>
                <a:lnTo>
                  <a:pt x="6102375" y="0"/>
                </a:lnTo>
                <a:lnTo>
                  <a:pt x="6107137" y="4762"/>
                </a:lnTo>
                <a:lnTo>
                  <a:pt x="6107137" y="9524"/>
                </a:lnTo>
                <a:close/>
              </a:path>
              <a:path w="6107430" h="808355">
                <a:moveTo>
                  <a:pt x="6107137" y="33337"/>
                </a:moveTo>
                <a:lnTo>
                  <a:pt x="6097612" y="33337"/>
                </a:lnTo>
                <a:lnTo>
                  <a:pt x="6097612" y="4762"/>
                </a:lnTo>
                <a:lnTo>
                  <a:pt x="6102375" y="9524"/>
                </a:lnTo>
                <a:lnTo>
                  <a:pt x="6107137" y="9524"/>
                </a:lnTo>
                <a:lnTo>
                  <a:pt x="6107137" y="33337"/>
                </a:lnTo>
                <a:close/>
              </a:path>
              <a:path w="6107430" h="808355">
                <a:moveTo>
                  <a:pt x="6107137" y="71437"/>
                </a:moveTo>
                <a:lnTo>
                  <a:pt x="6097612" y="71437"/>
                </a:lnTo>
                <a:lnTo>
                  <a:pt x="6097612" y="42862"/>
                </a:lnTo>
                <a:lnTo>
                  <a:pt x="6107137" y="42862"/>
                </a:lnTo>
                <a:lnTo>
                  <a:pt x="6107137" y="71437"/>
                </a:lnTo>
                <a:close/>
              </a:path>
              <a:path w="6107430" h="808355">
                <a:moveTo>
                  <a:pt x="6107137" y="109537"/>
                </a:moveTo>
                <a:lnTo>
                  <a:pt x="6097612" y="109537"/>
                </a:lnTo>
                <a:lnTo>
                  <a:pt x="6097612" y="80962"/>
                </a:lnTo>
                <a:lnTo>
                  <a:pt x="6107137" y="80962"/>
                </a:lnTo>
                <a:lnTo>
                  <a:pt x="6107137" y="109537"/>
                </a:lnTo>
                <a:close/>
              </a:path>
              <a:path w="6107430" h="808355">
                <a:moveTo>
                  <a:pt x="6107137" y="147637"/>
                </a:moveTo>
                <a:lnTo>
                  <a:pt x="6097612" y="147637"/>
                </a:lnTo>
                <a:lnTo>
                  <a:pt x="6097612" y="119062"/>
                </a:lnTo>
                <a:lnTo>
                  <a:pt x="6107137" y="119062"/>
                </a:lnTo>
                <a:lnTo>
                  <a:pt x="6107137" y="147637"/>
                </a:lnTo>
                <a:close/>
              </a:path>
              <a:path w="6107430" h="808355">
                <a:moveTo>
                  <a:pt x="6107137" y="185737"/>
                </a:moveTo>
                <a:lnTo>
                  <a:pt x="6097612" y="185737"/>
                </a:lnTo>
                <a:lnTo>
                  <a:pt x="6097612" y="157162"/>
                </a:lnTo>
                <a:lnTo>
                  <a:pt x="6107137" y="157162"/>
                </a:lnTo>
                <a:lnTo>
                  <a:pt x="6107137" y="185737"/>
                </a:lnTo>
                <a:close/>
              </a:path>
              <a:path w="6107430" h="808355">
                <a:moveTo>
                  <a:pt x="6107137" y="223837"/>
                </a:moveTo>
                <a:lnTo>
                  <a:pt x="6097612" y="223837"/>
                </a:lnTo>
                <a:lnTo>
                  <a:pt x="6097612" y="195262"/>
                </a:lnTo>
                <a:lnTo>
                  <a:pt x="6107137" y="195262"/>
                </a:lnTo>
                <a:lnTo>
                  <a:pt x="6107137" y="223837"/>
                </a:lnTo>
                <a:close/>
              </a:path>
              <a:path w="6107430" h="808355">
                <a:moveTo>
                  <a:pt x="6107137" y="261937"/>
                </a:moveTo>
                <a:lnTo>
                  <a:pt x="6097612" y="261937"/>
                </a:lnTo>
                <a:lnTo>
                  <a:pt x="6097612" y="233362"/>
                </a:lnTo>
                <a:lnTo>
                  <a:pt x="6107137" y="233362"/>
                </a:lnTo>
                <a:lnTo>
                  <a:pt x="6107137" y="261937"/>
                </a:lnTo>
                <a:close/>
              </a:path>
              <a:path w="6107430" h="808355">
                <a:moveTo>
                  <a:pt x="6107137" y="300037"/>
                </a:moveTo>
                <a:lnTo>
                  <a:pt x="6097612" y="300037"/>
                </a:lnTo>
                <a:lnTo>
                  <a:pt x="6097612" y="271462"/>
                </a:lnTo>
                <a:lnTo>
                  <a:pt x="6107137" y="271462"/>
                </a:lnTo>
                <a:lnTo>
                  <a:pt x="6107137" y="300037"/>
                </a:lnTo>
                <a:close/>
              </a:path>
              <a:path w="6107430" h="808355">
                <a:moveTo>
                  <a:pt x="6107137" y="338137"/>
                </a:moveTo>
                <a:lnTo>
                  <a:pt x="6097612" y="338137"/>
                </a:lnTo>
                <a:lnTo>
                  <a:pt x="6097612" y="309562"/>
                </a:lnTo>
                <a:lnTo>
                  <a:pt x="6107137" y="309562"/>
                </a:lnTo>
                <a:lnTo>
                  <a:pt x="6107137" y="338137"/>
                </a:lnTo>
                <a:close/>
              </a:path>
              <a:path w="6107430" h="808355">
                <a:moveTo>
                  <a:pt x="6107137" y="376237"/>
                </a:moveTo>
                <a:lnTo>
                  <a:pt x="6097612" y="376237"/>
                </a:lnTo>
                <a:lnTo>
                  <a:pt x="6097612" y="347662"/>
                </a:lnTo>
                <a:lnTo>
                  <a:pt x="6107137" y="347662"/>
                </a:lnTo>
                <a:lnTo>
                  <a:pt x="6107137" y="376237"/>
                </a:lnTo>
                <a:close/>
              </a:path>
              <a:path w="6107430" h="808355">
                <a:moveTo>
                  <a:pt x="6107137" y="414337"/>
                </a:moveTo>
                <a:lnTo>
                  <a:pt x="6097612" y="414337"/>
                </a:lnTo>
                <a:lnTo>
                  <a:pt x="6097612" y="385762"/>
                </a:lnTo>
                <a:lnTo>
                  <a:pt x="6107137" y="385762"/>
                </a:lnTo>
                <a:lnTo>
                  <a:pt x="6107137" y="414337"/>
                </a:lnTo>
                <a:close/>
              </a:path>
              <a:path w="6107430" h="808355">
                <a:moveTo>
                  <a:pt x="6107137" y="452437"/>
                </a:moveTo>
                <a:lnTo>
                  <a:pt x="6097612" y="452437"/>
                </a:lnTo>
                <a:lnTo>
                  <a:pt x="6097612" y="423862"/>
                </a:lnTo>
                <a:lnTo>
                  <a:pt x="6107137" y="423862"/>
                </a:lnTo>
                <a:lnTo>
                  <a:pt x="6107137" y="452437"/>
                </a:lnTo>
                <a:close/>
              </a:path>
              <a:path w="6107430" h="808355">
                <a:moveTo>
                  <a:pt x="6107137" y="490537"/>
                </a:moveTo>
                <a:lnTo>
                  <a:pt x="6097612" y="490537"/>
                </a:lnTo>
                <a:lnTo>
                  <a:pt x="6097612" y="461962"/>
                </a:lnTo>
                <a:lnTo>
                  <a:pt x="6107137" y="461962"/>
                </a:lnTo>
                <a:lnTo>
                  <a:pt x="6107137" y="490537"/>
                </a:lnTo>
                <a:close/>
              </a:path>
              <a:path w="6107430" h="808355">
                <a:moveTo>
                  <a:pt x="6107137" y="528637"/>
                </a:moveTo>
                <a:lnTo>
                  <a:pt x="6097612" y="528637"/>
                </a:lnTo>
                <a:lnTo>
                  <a:pt x="6097612" y="500062"/>
                </a:lnTo>
                <a:lnTo>
                  <a:pt x="6107137" y="500062"/>
                </a:lnTo>
                <a:lnTo>
                  <a:pt x="6107137" y="528637"/>
                </a:lnTo>
                <a:close/>
              </a:path>
              <a:path w="6107430" h="808355">
                <a:moveTo>
                  <a:pt x="6107137" y="566737"/>
                </a:moveTo>
                <a:lnTo>
                  <a:pt x="6097612" y="566737"/>
                </a:lnTo>
                <a:lnTo>
                  <a:pt x="6097612" y="538162"/>
                </a:lnTo>
                <a:lnTo>
                  <a:pt x="6107137" y="538162"/>
                </a:lnTo>
                <a:lnTo>
                  <a:pt x="6107137" y="566737"/>
                </a:lnTo>
                <a:close/>
              </a:path>
              <a:path w="6107430" h="808355">
                <a:moveTo>
                  <a:pt x="6107137" y="604837"/>
                </a:moveTo>
                <a:lnTo>
                  <a:pt x="6097612" y="604837"/>
                </a:lnTo>
                <a:lnTo>
                  <a:pt x="6097612" y="576262"/>
                </a:lnTo>
                <a:lnTo>
                  <a:pt x="6107137" y="576262"/>
                </a:lnTo>
                <a:lnTo>
                  <a:pt x="6107137" y="604837"/>
                </a:lnTo>
                <a:close/>
              </a:path>
              <a:path w="6107430" h="808355">
                <a:moveTo>
                  <a:pt x="6107137" y="642937"/>
                </a:moveTo>
                <a:lnTo>
                  <a:pt x="6097612" y="642937"/>
                </a:lnTo>
                <a:lnTo>
                  <a:pt x="6097612" y="614362"/>
                </a:lnTo>
                <a:lnTo>
                  <a:pt x="6107137" y="614362"/>
                </a:lnTo>
                <a:lnTo>
                  <a:pt x="6107137" y="642937"/>
                </a:lnTo>
                <a:close/>
              </a:path>
              <a:path w="6107430" h="808355">
                <a:moveTo>
                  <a:pt x="6107137" y="681037"/>
                </a:moveTo>
                <a:lnTo>
                  <a:pt x="6097612" y="681037"/>
                </a:lnTo>
                <a:lnTo>
                  <a:pt x="6097612" y="652462"/>
                </a:lnTo>
                <a:lnTo>
                  <a:pt x="6107137" y="652462"/>
                </a:lnTo>
                <a:lnTo>
                  <a:pt x="6107137" y="681037"/>
                </a:lnTo>
                <a:close/>
              </a:path>
              <a:path w="6107430" h="808355">
                <a:moveTo>
                  <a:pt x="6107137" y="719137"/>
                </a:moveTo>
                <a:lnTo>
                  <a:pt x="6097612" y="719137"/>
                </a:lnTo>
                <a:lnTo>
                  <a:pt x="6097612" y="690562"/>
                </a:lnTo>
                <a:lnTo>
                  <a:pt x="6107137" y="690562"/>
                </a:lnTo>
                <a:lnTo>
                  <a:pt x="6107137" y="719137"/>
                </a:lnTo>
                <a:close/>
              </a:path>
              <a:path w="6107430" h="808355">
                <a:moveTo>
                  <a:pt x="6107137" y="757237"/>
                </a:moveTo>
                <a:lnTo>
                  <a:pt x="6097612" y="757237"/>
                </a:lnTo>
                <a:lnTo>
                  <a:pt x="6097612" y="728662"/>
                </a:lnTo>
                <a:lnTo>
                  <a:pt x="6107137" y="728662"/>
                </a:lnTo>
                <a:lnTo>
                  <a:pt x="6107137" y="757237"/>
                </a:lnTo>
                <a:close/>
              </a:path>
              <a:path w="6107430" h="808355">
                <a:moveTo>
                  <a:pt x="6107137" y="795337"/>
                </a:moveTo>
                <a:lnTo>
                  <a:pt x="6097612" y="795337"/>
                </a:lnTo>
                <a:lnTo>
                  <a:pt x="6097612" y="766762"/>
                </a:lnTo>
                <a:lnTo>
                  <a:pt x="6107137" y="766762"/>
                </a:lnTo>
                <a:lnTo>
                  <a:pt x="6107137" y="795337"/>
                </a:lnTo>
                <a:close/>
              </a:path>
              <a:path w="6107430" h="808355">
                <a:moveTo>
                  <a:pt x="6100775" y="808012"/>
                </a:moveTo>
                <a:lnTo>
                  <a:pt x="6072200" y="808012"/>
                </a:lnTo>
                <a:lnTo>
                  <a:pt x="6072200" y="798487"/>
                </a:lnTo>
                <a:lnTo>
                  <a:pt x="6100775" y="798487"/>
                </a:lnTo>
                <a:lnTo>
                  <a:pt x="6100775" y="808012"/>
                </a:lnTo>
                <a:close/>
              </a:path>
              <a:path w="6107430" h="808355">
                <a:moveTo>
                  <a:pt x="6062675" y="808012"/>
                </a:moveTo>
                <a:lnTo>
                  <a:pt x="6034100" y="808012"/>
                </a:lnTo>
                <a:lnTo>
                  <a:pt x="6034100" y="798487"/>
                </a:lnTo>
                <a:lnTo>
                  <a:pt x="6062675" y="798487"/>
                </a:lnTo>
                <a:lnTo>
                  <a:pt x="6062675" y="808012"/>
                </a:lnTo>
                <a:close/>
              </a:path>
              <a:path w="6107430" h="808355">
                <a:moveTo>
                  <a:pt x="6024575" y="808012"/>
                </a:moveTo>
                <a:lnTo>
                  <a:pt x="5996000" y="808012"/>
                </a:lnTo>
                <a:lnTo>
                  <a:pt x="5996000" y="798487"/>
                </a:lnTo>
                <a:lnTo>
                  <a:pt x="6024575" y="798487"/>
                </a:lnTo>
                <a:lnTo>
                  <a:pt x="6024575" y="808012"/>
                </a:lnTo>
                <a:close/>
              </a:path>
              <a:path w="6107430" h="808355">
                <a:moveTo>
                  <a:pt x="5986475" y="808012"/>
                </a:moveTo>
                <a:lnTo>
                  <a:pt x="5957900" y="808012"/>
                </a:lnTo>
                <a:lnTo>
                  <a:pt x="5957900" y="798487"/>
                </a:lnTo>
                <a:lnTo>
                  <a:pt x="5986475" y="798487"/>
                </a:lnTo>
                <a:lnTo>
                  <a:pt x="5986475" y="808012"/>
                </a:lnTo>
                <a:close/>
              </a:path>
              <a:path w="6107430" h="808355">
                <a:moveTo>
                  <a:pt x="5948375" y="808012"/>
                </a:moveTo>
                <a:lnTo>
                  <a:pt x="5919800" y="808012"/>
                </a:lnTo>
                <a:lnTo>
                  <a:pt x="5919800" y="798487"/>
                </a:lnTo>
                <a:lnTo>
                  <a:pt x="5948375" y="798487"/>
                </a:lnTo>
                <a:lnTo>
                  <a:pt x="5948375" y="808012"/>
                </a:lnTo>
                <a:close/>
              </a:path>
              <a:path w="6107430" h="808355">
                <a:moveTo>
                  <a:pt x="5910275" y="808012"/>
                </a:moveTo>
                <a:lnTo>
                  <a:pt x="5881700" y="808012"/>
                </a:lnTo>
                <a:lnTo>
                  <a:pt x="5881700" y="798487"/>
                </a:lnTo>
                <a:lnTo>
                  <a:pt x="5910275" y="798487"/>
                </a:lnTo>
                <a:lnTo>
                  <a:pt x="5910275" y="808012"/>
                </a:lnTo>
                <a:close/>
              </a:path>
              <a:path w="6107430" h="808355">
                <a:moveTo>
                  <a:pt x="5872175" y="808012"/>
                </a:moveTo>
                <a:lnTo>
                  <a:pt x="5843600" y="808012"/>
                </a:lnTo>
                <a:lnTo>
                  <a:pt x="5843600" y="798487"/>
                </a:lnTo>
                <a:lnTo>
                  <a:pt x="5872175" y="798487"/>
                </a:lnTo>
                <a:lnTo>
                  <a:pt x="5872175" y="808012"/>
                </a:lnTo>
                <a:close/>
              </a:path>
              <a:path w="6107430" h="808355">
                <a:moveTo>
                  <a:pt x="5834075" y="808012"/>
                </a:moveTo>
                <a:lnTo>
                  <a:pt x="5805500" y="808012"/>
                </a:lnTo>
                <a:lnTo>
                  <a:pt x="5805500" y="798487"/>
                </a:lnTo>
                <a:lnTo>
                  <a:pt x="5834075" y="798487"/>
                </a:lnTo>
                <a:lnTo>
                  <a:pt x="5834075" y="808012"/>
                </a:lnTo>
                <a:close/>
              </a:path>
              <a:path w="6107430" h="808355">
                <a:moveTo>
                  <a:pt x="5795975" y="808012"/>
                </a:moveTo>
                <a:lnTo>
                  <a:pt x="5767400" y="808012"/>
                </a:lnTo>
                <a:lnTo>
                  <a:pt x="5767400" y="798487"/>
                </a:lnTo>
                <a:lnTo>
                  <a:pt x="5795975" y="798487"/>
                </a:lnTo>
                <a:lnTo>
                  <a:pt x="5795975" y="808012"/>
                </a:lnTo>
                <a:close/>
              </a:path>
              <a:path w="6107430" h="808355">
                <a:moveTo>
                  <a:pt x="5757875" y="808012"/>
                </a:moveTo>
                <a:lnTo>
                  <a:pt x="5729300" y="808012"/>
                </a:lnTo>
                <a:lnTo>
                  <a:pt x="5729300" y="798487"/>
                </a:lnTo>
                <a:lnTo>
                  <a:pt x="5757875" y="798487"/>
                </a:lnTo>
                <a:lnTo>
                  <a:pt x="5757875" y="808012"/>
                </a:lnTo>
                <a:close/>
              </a:path>
              <a:path w="6107430" h="808355">
                <a:moveTo>
                  <a:pt x="5719775" y="808012"/>
                </a:moveTo>
                <a:lnTo>
                  <a:pt x="5691200" y="808012"/>
                </a:lnTo>
                <a:lnTo>
                  <a:pt x="5691200" y="798487"/>
                </a:lnTo>
                <a:lnTo>
                  <a:pt x="5719775" y="798487"/>
                </a:lnTo>
                <a:lnTo>
                  <a:pt x="5719775" y="808012"/>
                </a:lnTo>
                <a:close/>
              </a:path>
              <a:path w="6107430" h="808355">
                <a:moveTo>
                  <a:pt x="5681675" y="808012"/>
                </a:moveTo>
                <a:lnTo>
                  <a:pt x="5653100" y="808012"/>
                </a:lnTo>
                <a:lnTo>
                  <a:pt x="5653100" y="798487"/>
                </a:lnTo>
                <a:lnTo>
                  <a:pt x="5681675" y="798487"/>
                </a:lnTo>
                <a:lnTo>
                  <a:pt x="5681675" y="808012"/>
                </a:lnTo>
                <a:close/>
              </a:path>
              <a:path w="6107430" h="808355">
                <a:moveTo>
                  <a:pt x="5643575" y="808012"/>
                </a:moveTo>
                <a:lnTo>
                  <a:pt x="5615000" y="808012"/>
                </a:lnTo>
                <a:lnTo>
                  <a:pt x="5615000" y="798487"/>
                </a:lnTo>
                <a:lnTo>
                  <a:pt x="5643575" y="798487"/>
                </a:lnTo>
                <a:lnTo>
                  <a:pt x="5643575" y="808012"/>
                </a:lnTo>
                <a:close/>
              </a:path>
              <a:path w="6107430" h="808355">
                <a:moveTo>
                  <a:pt x="5605475" y="808012"/>
                </a:moveTo>
                <a:lnTo>
                  <a:pt x="5576900" y="808012"/>
                </a:lnTo>
                <a:lnTo>
                  <a:pt x="5576900" y="798487"/>
                </a:lnTo>
                <a:lnTo>
                  <a:pt x="5605475" y="798487"/>
                </a:lnTo>
                <a:lnTo>
                  <a:pt x="5605475" y="808012"/>
                </a:lnTo>
                <a:close/>
              </a:path>
              <a:path w="6107430" h="808355">
                <a:moveTo>
                  <a:pt x="5567375" y="808012"/>
                </a:moveTo>
                <a:lnTo>
                  <a:pt x="5538800" y="808012"/>
                </a:lnTo>
                <a:lnTo>
                  <a:pt x="5538800" y="798487"/>
                </a:lnTo>
                <a:lnTo>
                  <a:pt x="5567375" y="798487"/>
                </a:lnTo>
                <a:lnTo>
                  <a:pt x="5567375" y="808012"/>
                </a:lnTo>
                <a:close/>
              </a:path>
              <a:path w="6107430" h="808355">
                <a:moveTo>
                  <a:pt x="5529275" y="808012"/>
                </a:moveTo>
                <a:lnTo>
                  <a:pt x="5500700" y="808012"/>
                </a:lnTo>
                <a:lnTo>
                  <a:pt x="5500700" y="798487"/>
                </a:lnTo>
                <a:lnTo>
                  <a:pt x="5529275" y="798487"/>
                </a:lnTo>
                <a:lnTo>
                  <a:pt x="5529275" y="808012"/>
                </a:lnTo>
                <a:close/>
              </a:path>
              <a:path w="6107430" h="808355">
                <a:moveTo>
                  <a:pt x="5491175" y="808012"/>
                </a:moveTo>
                <a:lnTo>
                  <a:pt x="5462600" y="808012"/>
                </a:lnTo>
                <a:lnTo>
                  <a:pt x="5462600" y="798487"/>
                </a:lnTo>
                <a:lnTo>
                  <a:pt x="5491175" y="798487"/>
                </a:lnTo>
                <a:lnTo>
                  <a:pt x="5491175" y="808012"/>
                </a:lnTo>
                <a:close/>
              </a:path>
              <a:path w="6107430" h="808355">
                <a:moveTo>
                  <a:pt x="5453075" y="808012"/>
                </a:moveTo>
                <a:lnTo>
                  <a:pt x="5424500" y="808012"/>
                </a:lnTo>
                <a:lnTo>
                  <a:pt x="5424500" y="798487"/>
                </a:lnTo>
                <a:lnTo>
                  <a:pt x="5453075" y="798487"/>
                </a:lnTo>
                <a:lnTo>
                  <a:pt x="5453075" y="808012"/>
                </a:lnTo>
                <a:close/>
              </a:path>
              <a:path w="6107430" h="808355">
                <a:moveTo>
                  <a:pt x="5414975" y="808012"/>
                </a:moveTo>
                <a:lnTo>
                  <a:pt x="5386400" y="808012"/>
                </a:lnTo>
                <a:lnTo>
                  <a:pt x="5386400" y="798487"/>
                </a:lnTo>
                <a:lnTo>
                  <a:pt x="5414975" y="798487"/>
                </a:lnTo>
                <a:lnTo>
                  <a:pt x="5414975" y="808012"/>
                </a:lnTo>
                <a:close/>
              </a:path>
              <a:path w="6107430" h="808355">
                <a:moveTo>
                  <a:pt x="5376875" y="808012"/>
                </a:moveTo>
                <a:lnTo>
                  <a:pt x="5348300" y="808012"/>
                </a:lnTo>
                <a:lnTo>
                  <a:pt x="5348300" y="798487"/>
                </a:lnTo>
                <a:lnTo>
                  <a:pt x="5376875" y="798487"/>
                </a:lnTo>
                <a:lnTo>
                  <a:pt x="5376875" y="808012"/>
                </a:lnTo>
                <a:close/>
              </a:path>
              <a:path w="6107430" h="808355">
                <a:moveTo>
                  <a:pt x="5338775" y="808012"/>
                </a:moveTo>
                <a:lnTo>
                  <a:pt x="5310200" y="808012"/>
                </a:lnTo>
                <a:lnTo>
                  <a:pt x="5310200" y="798487"/>
                </a:lnTo>
                <a:lnTo>
                  <a:pt x="5338775" y="798487"/>
                </a:lnTo>
                <a:lnTo>
                  <a:pt x="5338775" y="808012"/>
                </a:lnTo>
                <a:close/>
              </a:path>
              <a:path w="6107430" h="808355">
                <a:moveTo>
                  <a:pt x="5300675" y="808012"/>
                </a:moveTo>
                <a:lnTo>
                  <a:pt x="5272100" y="808012"/>
                </a:lnTo>
                <a:lnTo>
                  <a:pt x="5272100" y="798487"/>
                </a:lnTo>
                <a:lnTo>
                  <a:pt x="5300675" y="798487"/>
                </a:lnTo>
                <a:lnTo>
                  <a:pt x="5300675" y="808012"/>
                </a:lnTo>
                <a:close/>
              </a:path>
              <a:path w="6107430" h="808355">
                <a:moveTo>
                  <a:pt x="5262575" y="808012"/>
                </a:moveTo>
                <a:lnTo>
                  <a:pt x="5234000" y="808012"/>
                </a:lnTo>
                <a:lnTo>
                  <a:pt x="5234000" y="798487"/>
                </a:lnTo>
                <a:lnTo>
                  <a:pt x="5262575" y="798487"/>
                </a:lnTo>
                <a:lnTo>
                  <a:pt x="5262575" y="808012"/>
                </a:lnTo>
                <a:close/>
              </a:path>
              <a:path w="6107430" h="808355">
                <a:moveTo>
                  <a:pt x="5224475" y="808012"/>
                </a:moveTo>
                <a:lnTo>
                  <a:pt x="5195900" y="808012"/>
                </a:lnTo>
                <a:lnTo>
                  <a:pt x="5195900" y="798487"/>
                </a:lnTo>
                <a:lnTo>
                  <a:pt x="5224475" y="798487"/>
                </a:lnTo>
                <a:lnTo>
                  <a:pt x="5224475" y="808012"/>
                </a:lnTo>
                <a:close/>
              </a:path>
              <a:path w="6107430" h="808355">
                <a:moveTo>
                  <a:pt x="5186375" y="808012"/>
                </a:moveTo>
                <a:lnTo>
                  <a:pt x="5157800" y="808012"/>
                </a:lnTo>
                <a:lnTo>
                  <a:pt x="5157800" y="798487"/>
                </a:lnTo>
                <a:lnTo>
                  <a:pt x="5186375" y="798487"/>
                </a:lnTo>
                <a:lnTo>
                  <a:pt x="5186375" y="808012"/>
                </a:lnTo>
                <a:close/>
              </a:path>
              <a:path w="6107430" h="808355">
                <a:moveTo>
                  <a:pt x="5148275" y="808012"/>
                </a:moveTo>
                <a:lnTo>
                  <a:pt x="5119700" y="808012"/>
                </a:lnTo>
                <a:lnTo>
                  <a:pt x="5119700" y="798487"/>
                </a:lnTo>
                <a:lnTo>
                  <a:pt x="5148275" y="798487"/>
                </a:lnTo>
                <a:lnTo>
                  <a:pt x="5148275" y="808012"/>
                </a:lnTo>
                <a:close/>
              </a:path>
              <a:path w="6107430" h="808355">
                <a:moveTo>
                  <a:pt x="5110175" y="808012"/>
                </a:moveTo>
                <a:lnTo>
                  <a:pt x="5081600" y="808012"/>
                </a:lnTo>
                <a:lnTo>
                  <a:pt x="5081600" y="798487"/>
                </a:lnTo>
                <a:lnTo>
                  <a:pt x="5110175" y="798487"/>
                </a:lnTo>
                <a:lnTo>
                  <a:pt x="5110175" y="808012"/>
                </a:lnTo>
                <a:close/>
              </a:path>
              <a:path w="6107430" h="808355">
                <a:moveTo>
                  <a:pt x="5072075" y="808012"/>
                </a:moveTo>
                <a:lnTo>
                  <a:pt x="5043500" y="808012"/>
                </a:lnTo>
                <a:lnTo>
                  <a:pt x="5043500" y="798487"/>
                </a:lnTo>
                <a:lnTo>
                  <a:pt x="5072075" y="798487"/>
                </a:lnTo>
                <a:lnTo>
                  <a:pt x="5072075" y="808012"/>
                </a:lnTo>
                <a:close/>
              </a:path>
              <a:path w="6107430" h="808355">
                <a:moveTo>
                  <a:pt x="5033975" y="808012"/>
                </a:moveTo>
                <a:lnTo>
                  <a:pt x="5005400" y="808012"/>
                </a:lnTo>
                <a:lnTo>
                  <a:pt x="5005400" y="798487"/>
                </a:lnTo>
                <a:lnTo>
                  <a:pt x="5033975" y="798487"/>
                </a:lnTo>
                <a:lnTo>
                  <a:pt x="5033975" y="808012"/>
                </a:lnTo>
                <a:close/>
              </a:path>
              <a:path w="6107430" h="808355">
                <a:moveTo>
                  <a:pt x="4995875" y="808012"/>
                </a:moveTo>
                <a:lnTo>
                  <a:pt x="4967300" y="808012"/>
                </a:lnTo>
                <a:lnTo>
                  <a:pt x="4967300" y="798487"/>
                </a:lnTo>
                <a:lnTo>
                  <a:pt x="4995875" y="798487"/>
                </a:lnTo>
                <a:lnTo>
                  <a:pt x="4995875" y="808012"/>
                </a:lnTo>
                <a:close/>
              </a:path>
              <a:path w="6107430" h="808355">
                <a:moveTo>
                  <a:pt x="4957775" y="808012"/>
                </a:moveTo>
                <a:lnTo>
                  <a:pt x="4929200" y="808012"/>
                </a:lnTo>
                <a:lnTo>
                  <a:pt x="4929200" y="798487"/>
                </a:lnTo>
                <a:lnTo>
                  <a:pt x="4957775" y="798487"/>
                </a:lnTo>
                <a:lnTo>
                  <a:pt x="4957775" y="808012"/>
                </a:lnTo>
                <a:close/>
              </a:path>
              <a:path w="6107430" h="808355">
                <a:moveTo>
                  <a:pt x="4919675" y="808012"/>
                </a:moveTo>
                <a:lnTo>
                  <a:pt x="4891100" y="808012"/>
                </a:lnTo>
                <a:lnTo>
                  <a:pt x="4891100" y="798487"/>
                </a:lnTo>
                <a:lnTo>
                  <a:pt x="4919675" y="798487"/>
                </a:lnTo>
                <a:lnTo>
                  <a:pt x="4919675" y="808012"/>
                </a:lnTo>
                <a:close/>
              </a:path>
              <a:path w="6107430" h="808355">
                <a:moveTo>
                  <a:pt x="4881575" y="808012"/>
                </a:moveTo>
                <a:lnTo>
                  <a:pt x="4853000" y="808012"/>
                </a:lnTo>
                <a:lnTo>
                  <a:pt x="4853000" y="798487"/>
                </a:lnTo>
                <a:lnTo>
                  <a:pt x="4881575" y="798487"/>
                </a:lnTo>
                <a:lnTo>
                  <a:pt x="4881575" y="808012"/>
                </a:lnTo>
                <a:close/>
              </a:path>
              <a:path w="6107430" h="808355">
                <a:moveTo>
                  <a:pt x="4843475" y="808012"/>
                </a:moveTo>
                <a:lnTo>
                  <a:pt x="4814900" y="808012"/>
                </a:lnTo>
                <a:lnTo>
                  <a:pt x="4814900" y="798487"/>
                </a:lnTo>
                <a:lnTo>
                  <a:pt x="4843475" y="798487"/>
                </a:lnTo>
                <a:lnTo>
                  <a:pt x="4843475" y="808012"/>
                </a:lnTo>
                <a:close/>
              </a:path>
              <a:path w="6107430" h="808355">
                <a:moveTo>
                  <a:pt x="4805375" y="808012"/>
                </a:moveTo>
                <a:lnTo>
                  <a:pt x="4776800" y="808012"/>
                </a:lnTo>
                <a:lnTo>
                  <a:pt x="4776800" y="798487"/>
                </a:lnTo>
                <a:lnTo>
                  <a:pt x="4805375" y="798487"/>
                </a:lnTo>
                <a:lnTo>
                  <a:pt x="4805375" y="808012"/>
                </a:lnTo>
                <a:close/>
              </a:path>
              <a:path w="6107430" h="808355">
                <a:moveTo>
                  <a:pt x="4767275" y="808012"/>
                </a:moveTo>
                <a:lnTo>
                  <a:pt x="4738700" y="808012"/>
                </a:lnTo>
                <a:lnTo>
                  <a:pt x="4738700" y="798487"/>
                </a:lnTo>
                <a:lnTo>
                  <a:pt x="4767275" y="798487"/>
                </a:lnTo>
                <a:lnTo>
                  <a:pt x="4767275" y="808012"/>
                </a:lnTo>
                <a:close/>
              </a:path>
              <a:path w="6107430" h="808355">
                <a:moveTo>
                  <a:pt x="4729175" y="808012"/>
                </a:moveTo>
                <a:lnTo>
                  <a:pt x="4700600" y="808012"/>
                </a:lnTo>
                <a:lnTo>
                  <a:pt x="4700600" y="798487"/>
                </a:lnTo>
                <a:lnTo>
                  <a:pt x="4729175" y="798487"/>
                </a:lnTo>
                <a:lnTo>
                  <a:pt x="4729175" y="808012"/>
                </a:lnTo>
                <a:close/>
              </a:path>
              <a:path w="6107430" h="808355">
                <a:moveTo>
                  <a:pt x="4691075" y="808012"/>
                </a:moveTo>
                <a:lnTo>
                  <a:pt x="4662500" y="808012"/>
                </a:lnTo>
                <a:lnTo>
                  <a:pt x="4662500" y="798487"/>
                </a:lnTo>
                <a:lnTo>
                  <a:pt x="4691075" y="798487"/>
                </a:lnTo>
                <a:lnTo>
                  <a:pt x="4691075" y="808012"/>
                </a:lnTo>
                <a:close/>
              </a:path>
              <a:path w="6107430" h="808355">
                <a:moveTo>
                  <a:pt x="4652975" y="808012"/>
                </a:moveTo>
                <a:lnTo>
                  <a:pt x="4624400" y="808012"/>
                </a:lnTo>
                <a:lnTo>
                  <a:pt x="4624400" y="798487"/>
                </a:lnTo>
                <a:lnTo>
                  <a:pt x="4652975" y="798487"/>
                </a:lnTo>
                <a:lnTo>
                  <a:pt x="4652975" y="808012"/>
                </a:lnTo>
                <a:close/>
              </a:path>
              <a:path w="6107430" h="808355">
                <a:moveTo>
                  <a:pt x="4614875" y="808012"/>
                </a:moveTo>
                <a:lnTo>
                  <a:pt x="4586300" y="808012"/>
                </a:lnTo>
                <a:lnTo>
                  <a:pt x="4586300" y="798487"/>
                </a:lnTo>
                <a:lnTo>
                  <a:pt x="4614875" y="798487"/>
                </a:lnTo>
                <a:lnTo>
                  <a:pt x="4614875" y="808012"/>
                </a:lnTo>
                <a:close/>
              </a:path>
              <a:path w="6107430" h="808355">
                <a:moveTo>
                  <a:pt x="4576775" y="808012"/>
                </a:moveTo>
                <a:lnTo>
                  <a:pt x="4548200" y="808012"/>
                </a:lnTo>
                <a:lnTo>
                  <a:pt x="4548200" y="798487"/>
                </a:lnTo>
                <a:lnTo>
                  <a:pt x="4576775" y="798487"/>
                </a:lnTo>
                <a:lnTo>
                  <a:pt x="4576775" y="808012"/>
                </a:lnTo>
                <a:close/>
              </a:path>
              <a:path w="6107430" h="808355">
                <a:moveTo>
                  <a:pt x="4538675" y="808012"/>
                </a:moveTo>
                <a:lnTo>
                  <a:pt x="4510100" y="808012"/>
                </a:lnTo>
                <a:lnTo>
                  <a:pt x="4510100" y="798487"/>
                </a:lnTo>
                <a:lnTo>
                  <a:pt x="4538675" y="798487"/>
                </a:lnTo>
                <a:lnTo>
                  <a:pt x="4538675" y="808012"/>
                </a:lnTo>
                <a:close/>
              </a:path>
              <a:path w="6107430" h="808355">
                <a:moveTo>
                  <a:pt x="4500575" y="808012"/>
                </a:moveTo>
                <a:lnTo>
                  <a:pt x="4472000" y="808012"/>
                </a:lnTo>
                <a:lnTo>
                  <a:pt x="4472000" y="798487"/>
                </a:lnTo>
                <a:lnTo>
                  <a:pt x="4500575" y="798487"/>
                </a:lnTo>
                <a:lnTo>
                  <a:pt x="4500575" y="808012"/>
                </a:lnTo>
                <a:close/>
              </a:path>
              <a:path w="6107430" h="808355">
                <a:moveTo>
                  <a:pt x="4462475" y="808012"/>
                </a:moveTo>
                <a:lnTo>
                  <a:pt x="4433900" y="808012"/>
                </a:lnTo>
                <a:lnTo>
                  <a:pt x="4433900" y="798487"/>
                </a:lnTo>
                <a:lnTo>
                  <a:pt x="4462475" y="798487"/>
                </a:lnTo>
                <a:lnTo>
                  <a:pt x="4462475" y="808012"/>
                </a:lnTo>
                <a:close/>
              </a:path>
              <a:path w="6107430" h="808355">
                <a:moveTo>
                  <a:pt x="4424375" y="808012"/>
                </a:moveTo>
                <a:lnTo>
                  <a:pt x="4395800" y="808012"/>
                </a:lnTo>
                <a:lnTo>
                  <a:pt x="4395800" y="798487"/>
                </a:lnTo>
                <a:lnTo>
                  <a:pt x="4424375" y="798487"/>
                </a:lnTo>
                <a:lnTo>
                  <a:pt x="4424375" y="808012"/>
                </a:lnTo>
                <a:close/>
              </a:path>
              <a:path w="6107430" h="808355">
                <a:moveTo>
                  <a:pt x="4386275" y="808012"/>
                </a:moveTo>
                <a:lnTo>
                  <a:pt x="4357700" y="808012"/>
                </a:lnTo>
                <a:lnTo>
                  <a:pt x="4357700" y="798487"/>
                </a:lnTo>
                <a:lnTo>
                  <a:pt x="4386275" y="798487"/>
                </a:lnTo>
                <a:lnTo>
                  <a:pt x="4386275" y="808012"/>
                </a:lnTo>
                <a:close/>
              </a:path>
              <a:path w="6107430" h="808355">
                <a:moveTo>
                  <a:pt x="4348175" y="808012"/>
                </a:moveTo>
                <a:lnTo>
                  <a:pt x="4319600" y="808012"/>
                </a:lnTo>
                <a:lnTo>
                  <a:pt x="4319600" y="798487"/>
                </a:lnTo>
                <a:lnTo>
                  <a:pt x="4348175" y="798487"/>
                </a:lnTo>
                <a:lnTo>
                  <a:pt x="4348175" y="808012"/>
                </a:lnTo>
                <a:close/>
              </a:path>
              <a:path w="6107430" h="808355">
                <a:moveTo>
                  <a:pt x="4310075" y="808012"/>
                </a:moveTo>
                <a:lnTo>
                  <a:pt x="4281500" y="808012"/>
                </a:lnTo>
                <a:lnTo>
                  <a:pt x="4281500" y="798487"/>
                </a:lnTo>
                <a:lnTo>
                  <a:pt x="4310075" y="798487"/>
                </a:lnTo>
                <a:lnTo>
                  <a:pt x="4310075" y="808012"/>
                </a:lnTo>
                <a:close/>
              </a:path>
              <a:path w="6107430" h="808355">
                <a:moveTo>
                  <a:pt x="4271975" y="808012"/>
                </a:moveTo>
                <a:lnTo>
                  <a:pt x="4243400" y="808012"/>
                </a:lnTo>
                <a:lnTo>
                  <a:pt x="4243400" y="798487"/>
                </a:lnTo>
                <a:lnTo>
                  <a:pt x="4271975" y="798487"/>
                </a:lnTo>
                <a:lnTo>
                  <a:pt x="4271975" y="808012"/>
                </a:lnTo>
                <a:close/>
              </a:path>
              <a:path w="6107430" h="808355">
                <a:moveTo>
                  <a:pt x="4233875" y="808012"/>
                </a:moveTo>
                <a:lnTo>
                  <a:pt x="4205300" y="808012"/>
                </a:lnTo>
                <a:lnTo>
                  <a:pt x="4205300" y="798487"/>
                </a:lnTo>
                <a:lnTo>
                  <a:pt x="4233875" y="798487"/>
                </a:lnTo>
                <a:lnTo>
                  <a:pt x="4233875" y="808012"/>
                </a:lnTo>
                <a:close/>
              </a:path>
              <a:path w="6107430" h="808355">
                <a:moveTo>
                  <a:pt x="4195775" y="808012"/>
                </a:moveTo>
                <a:lnTo>
                  <a:pt x="4167200" y="808012"/>
                </a:lnTo>
                <a:lnTo>
                  <a:pt x="4167200" y="798487"/>
                </a:lnTo>
                <a:lnTo>
                  <a:pt x="4195775" y="798487"/>
                </a:lnTo>
                <a:lnTo>
                  <a:pt x="4195775" y="808012"/>
                </a:lnTo>
                <a:close/>
              </a:path>
              <a:path w="6107430" h="808355">
                <a:moveTo>
                  <a:pt x="4157675" y="808012"/>
                </a:moveTo>
                <a:lnTo>
                  <a:pt x="4129100" y="808012"/>
                </a:lnTo>
                <a:lnTo>
                  <a:pt x="4129100" y="798487"/>
                </a:lnTo>
                <a:lnTo>
                  <a:pt x="4157675" y="798487"/>
                </a:lnTo>
                <a:lnTo>
                  <a:pt x="4157675" y="808012"/>
                </a:lnTo>
                <a:close/>
              </a:path>
              <a:path w="6107430" h="808355">
                <a:moveTo>
                  <a:pt x="4119575" y="808012"/>
                </a:moveTo>
                <a:lnTo>
                  <a:pt x="4091000" y="808012"/>
                </a:lnTo>
                <a:lnTo>
                  <a:pt x="4091000" y="798487"/>
                </a:lnTo>
                <a:lnTo>
                  <a:pt x="4119575" y="798487"/>
                </a:lnTo>
                <a:lnTo>
                  <a:pt x="4119575" y="808012"/>
                </a:lnTo>
                <a:close/>
              </a:path>
              <a:path w="6107430" h="808355">
                <a:moveTo>
                  <a:pt x="4081475" y="808012"/>
                </a:moveTo>
                <a:lnTo>
                  <a:pt x="4052900" y="808012"/>
                </a:lnTo>
                <a:lnTo>
                  <a:pt x="4052900" y="798487"/>
                </a:lnTo>
                <a:lnTo>
                  <a:pt x="4081475" y="798487"/>
                </a:lnTo>
                <a:lnTo>
                  <a:pt x="4081475" y="808012"/>
                </a:lnTo>
                <a:close/>
              </a:path>
              <a:path w="6107430" h="808355">
                <a:moveTo>
                  <a:pt x="4043375" y="808012"/>
                </a:moveTo>
                <a:lnTo>
                  <a:pt x="4014800" y="808012"/>
                </a:lnTo>
                <a:lnTo>
                  <a:pt x="4014800" y="798487"/>
                </a:lnTo>
                <a:lnTo>
                  <a:pt x="4043375" y="798487"/>
                </a:lnTo>
                <a:lnTo>
                  <a:pt x="4043375" y="808012"/>
                </a:lnTo>
                <a:close/>
              </a:path>
              <a:path w="6107430" h="808355">
                <a:moveTo>
                  <a:pt x="4005275" y="808012"/>
                </a:moveTo>
                <a:lnTo>
                  <a:pt x="3976700" y="808012"/>
                </a:lnTo>
                <a:lnTo>
                  <a:pt x="3976700" y="798487"/>
                </a:lnTo>
                <a:lnTo>
                  <a:pt x="4005275" y="798487"/>
                </a:lnTo>
                <a:lnTo>
                  <a:pt x="4005275" y="808012"/>
                </a:lnTo>
                <a:close/>
              </a:path>
              <a:path w="6107430" h="808355">
                <a:moveTo>
                  <a:pt x="3967175" y="808012"/>
                </a:moveTo>
                <a:lnTo>
                  <a:pt x="3938600" y="808012"/>
                </a:lnTo>
                <a:lnTo>
                  <a:pt x="3938600" y="798487"/>
                </a:lnTo>
                <a:lnTo>
                  <a:pt x="3967175" y="798487"/>
                </a:lnTo>
                <a:lnTo>
                  <a:pt x="3967175" y="808012"/>
                </a:lnTo>
                <a:close/>
              </a:path>
              <a:path w="6107430" h="808355">
                <a:moveTo>
                  <a:pt x="3929075" y="808012"/>
                </a:moveTo>
                <a:lnTo>
                  <a:pt x="3900500" y="808012"/>
                </a:lnTo>
                <a:lnTo>
                  <a:pt x="3900500" y="798487"/>
                </a:lnTo>
                <a:lnTo>
                  <a:pt x="3929075" y="798487"/>
                </a:lnTo>
                <a:lnTo>
                  <a:pt x="3929075" y="808012"/>
                </a:lnTo>
                <a:close/>
              </a:path>
              <a:path w="6107430" h="808355">
                <a:moveTo>
                  <a:pt x="3890975" y="808012"/>
                </a:moveTo>
                <a:lnTo>
                  <a:pt x="3862400" y="808012"/>
                </a:lnTo>
                <a:lnTo>
                  <a:pt x="3862400" y="798487"/>
                </a:lnTo>
                <a:lnTo>
                  <a:pt x="3890975" y="798487"/>
                </a:lnTo>
                <a:lnTo>
                  <a:pt x="3890975" y="808012"/>
                </a:lnTo>
                <a:close/>
              </a:path>
              <a:path w="6107430" h="808355">
                <a:moveTo>
                  <a:pt x="3852875" y="808012"/>
                </a:moveTo>
                <a:lnTo>
                  <a:pt x="3824300" y="808012"/>
                </a:lnTo>
                <a:lnTo>
                  <a:pt x="3824300" y="798487"/>
                </a:lnTo>
                <a:lnTo>
                  <a:pt x="3852875" y="798487"/>
                </a:lnTo>
                <a:lnTo>
                  <a:pt x="3852875" y="808012"/>
                </a:lnTo>
                <a:close/>
              </a:path>
              <a:path w="6107430" h="808355">
                <a:moveTo>
                  <a:pt x="3814775" y="808012"/>
                </a:moveTo>
                <a:lnTo>
                  <a:pt x="3786200" y="808012"/>
                </a:lnTo>
                <a:lnTo>
                  <a:pt x="3786200" y="798487"/>
                </a:lnTo>
                <a:lnTo>
                  <a:pt x="3814775" y="798487"/>
                </a:lnTo>
                <a:lnTo>
                  <a:pt x="3814775" y="808012"/>
                </a:lnTo>
                <a:close/>
              </a:path>
              <a:path w="6107430" h="808355">
                <a:moveTo>
                  <a:pt x="3776675" y="808012"/>
                </a:moveTo>
                <a:lnTo>
                  <a:pt x="3748100" y="808012"/>
                </a:lnTo>
                <a:lnTo>
                  <a:pt x="3748100" y="798487"/>
                </a:lnTo>
                <a:lnTo>
                  <a:pt x="3776675" y="798487"/>
                </a:lnTo>
                <a:lnTo>
                  <a:pt x="3776675" y="808012"/>
                </a:lnTo>
                <a:close/>
              </a:path>
              <a:path w="6107430" h="808355">
                <a:moveTo>
                  <a:pt x="3738575" y="808012"/>
                </a:moveTo>
                <a:lnTo>
                  <a:pt x="3710000" y="808012"/>
                </a:lnTo>
                <a:lnTo>
                  <a:pt x="3710000" y="798487"/>
                </a:lnTo>
                <a:lnTo>
                  <a:pt x="3738575" y="798487"/>
                </a:lnTo>
                <a:lnTo>
                  <a:pt x="3738575" y="808012"/>
                </a:lnTo>
                <a:close/>
              </a:path>
              <a:path w="6107430" h="808355">
                <a:moveTo>
                  <a:pt x="3700475" y="808012"/>
                </a:moveTo>
                <a:lnTo>
                  <a:pt x="3671900" y="808012"/>
                </a:lnTo>
                <a:lnTo>
                  <a:pt x="3671900" y="798487"/>
                </a:lnTo>
                <a:lnTo>
                  <a:pt x="3700475" y="798487"/>
                </a:lnTo>
                <a:lnTo>
                  <a:pt x="3700475" y="808012"/>
                </a:lnTo>
                <a:close/>
              </a:path>
              <a:path w="6107430" h="808355">
                <a:moveTo>
                  <a:pt x="3662375" y="808012"/>
                </a:moveTo>
                <a:lnTo>
                  <a:pt x="3633800" y="808012"/>
                </a:lnTo>
                <a:lnTo>
                  <a:pt x="3633800" y="798487"/>
                </a:lnTo>
                <a:lnTo>
                  <a:pt x="3662375" y="798487"/>
                </a:lnTo>
                <a:lnTo>
                  <a:pt x="3662375" y="808012"/>
                </a:lnTo>
                <a:close/>
              </a:path>
              <a:path w="6107430" h="808355">
                <a:moveTo>
                  <a:pt x="3624275" y="808012"/>
                </a:moveTo>
                <a:lnTo>
                  <a:pt x="3595700" y="808012"/>
                </a:lnTo>
                <a:lnTo>
                  <a:pt x="3595700" y="798487"/>
                </a:lnTo>
                <a:lnTo>
                  <a:pt x="3624275" y="798487"/>
                </a:lnTo>
                <a:lnTo>
                  <a:pt x="3624275" y="808012"/>
                </a:lnTo>
                <a:close/>
              </a:path>
              <a:path w="6107430" h="808355">
                <a:moveTo>
                  <a:pt x="3586175" y="808012"/>
                </a:moveTo>
                <a:lnTo>
                  <a:pt x="3557600" y="808012"/>
                </a:lnTo>
                <a:lnTo>
                  <a:pt x="3557600" y="798487"/>
                </a:lnTo>
                <a:lnTo>
                  <a:pt x="3586175" y="798487"/>
                </a:lnTo>
                <a:lnTo>
                  <a:pt x="3586175" y="808012"/>
                </a:lnTo>
                <a:close/>
              </a:path>
              <a:path w="6107430" h="808355">
                <a:moveTo>
                  <a:pt x="3548075" y="808012"/>
                </a:moveTo>
                <a:lnTo>
                  <a:pt x="3519500" y="808012"/>
                </a:lnTo>
                <a:lnTo>
                  <a:pt x="3519500" y="798487"/>
                </a:lnTo>
                <a:lnTo>
                  <a:pt x="3548075" y="798487"/>
                </a:lnTo>
                <a:lnTo>
                  <a:pt x="3548075" y="808012"/>
                </a:lnTo>
                <a:close/>
              </a:path>
              <a:path w="6107430" h="808355">
                <a:moveTo>
                  <a:pt x="3509975" y="808012"/>
                </a:moveTo>
                <a:lnTo>
                  <a:pt x="3481400" y="808012"/>
                </a:lnTo>
                <a:lnTo>
                  <a:pt x="3481400" y="798487"/>
                </a:lnTo>
                <a:lnTo>
                  <a:pt x="3509975" y="798487"/>
                </a:lnTo>
                <a:lnTo>
                  <a:pt x="3509975" y="808012"/>
                </a:lnTo>
                <a:close/>
              </a:path>
              <a:path w="6107430" h="808355">
                <a:moveTo>
                  <a:pt x="3471875" y="808012"/>
                </a:moveTo>
                <a:lnTo>
                  <a:pt x="3443300" y="808012"/>
                </a:lnTo>
                <a:lnTo>
                  <a:pt x="3443300" y="798487"/>
                </a:lnTo>
                <a:lnTo>
                  <a:pt x="3471875" y="798487"/>
                </a:lnTo>
                <a:lnTo>
                  <a:pt x="3471875" y="808012"/>
                </a:lnTo>
                <a:close/>
              </a:path>
              <a:path w="6107430" h="808355">
                <a:moveTo>
                  <a:pt x="3433775" y="808012"/>
                </a:moveTo>
                <a:lnTo>
                  <a:pt x="3405200" y="808012"/>
                </a:lnTo>
                <a:lnTo>
                  <a:pt x="3405200" y="798487"/>
                </a:lnTo>
                <a:lnTo>
                  <a:pt x="3433775" y="798487"/>
                </a:lnTo>
                <a:lnTo>
                  <a:pt x="3433775" y="808012"/>
                </a:lnTo>
                <a:close/>
              </a:path>
              <a:path w="6107430" h="808355">
                <a:moveTo>
                  <a:pt x="3395675" y="808012"/>
                </a:moveTo>
                <a:lnTo>
                  <a:pt x="3367100" y="808012"/>
                </a:lnTo>
                <a:lnTo>
                  <a:pt x="3367100" y="798487"/>
                </a:lnTo>
                <a:lnTo>
                  <a:pt x="3395675" y="798487"/>
                </a:lnTo>
                <a:lnTo>
                  <a:pt x="3395675" y="808012"/>
                </a:lnTo>
                <a:close/>
              </a:path>
              <a:path w="6107430" h="808355">
                <a:moveTo>
                  <a:pt x="3357575" y="808012"/>
                </a:moveTo>
                <a:lnTo>
                  <a:pt x="3329000" y="808012"/>
                </a:lnTo>
                <a:lnTo>
                  <a:pt x="3329000" y="798487"/>
                </a:lnTo>
                <a:lnTo>
                  <a:pt x="3357575" y="798487"/>
                </a:lnTo>
                <a:lnTo>
                  <a:pt x="3357575" y="808012"/>
                </a:lnTo>
                <a:close/>
              </a:path>
              <a:path w="6107430" h="808355">
                <a:moveTo>
                  <a:pt x="3319475" y="808012"/>
                </a:moveTo>
                <a:lnTo>
                  <a:pt x="3290900" y="808012"/>
                </a:lnTo>
                <a:lnTo>
                  <a:pt x="3290900" y="798487"/>
                </a:lnTo>
                <a:lnTo>
                  <a:pt x="3319475" y="798487"/>
                </a:lnTo>
                <a:lnTo>
                  <a:pt x="3319475" y="808012"/>
                </a:lnTo>
                <a:close/>
              </a:path>
              <a:path w="6107430" h="808355">
                <a:moveTo>
                  <a:pt x="3281375" y="808012"/>
                </a:moveTo>
                <a:lnTo>
                  <a:pt x="3252800" y="808012"/>
                </a:lnTo>
                <a:lnTo>
                  <a:pt x="3252800" y="798487"/>
                </a:lnTo>
                <a:lnTo>
                  <a:pt x="3281375" y="798487"/>
                </a:lnTo>
                <a:lnTo>
                  <a:pt x="3281375" y="808012"/>
                </a:lnTo>
                <a:close/>
              </a:path>
              <a:path w="6107430" h="808355">
                <a:moveTo>
                  <a:pt x="3243275" y="808012"/>
                </a:moveTo>
                <a:lnTo>
                  <a:pt x="3214700" y="808012"/>
                </a:lnTo>
                <a:lnTo>
                  <a:pt x="3214700" y="798487"/>
                </a:lnTo>
                <a:lnTo>
                  <a:pt x="3243275" y="798487"/>
                </a:lnTo>
                <a:lnTo>
                  <a:pt x="3243275" y="808012"/>
                </a:lnTo>
                <a:close/>
              </a:path>
              <a:path w="6107430" h="808355">
                <a:moveTo>
                  <a:pt x="3205175" y="808012"/>
                </a:moveTo>
                <a:lnTo>
                  <a:pt x="3176600" y="808012"/>
                </a:lnTo>
                <a:lnTo>
                  <a:pt x="3176600" y="798487"/>
                </a:lnTo>
                <a:lnTo>
                  <a:pt x="3205175" y="798487"/>
                </a:lnTo>
                <a:lnTo>
                  <a:pt x="3205175" y="808012"/>
                </a:lnTo>
                <a:close/>
              </a:path>
              <a:path w="6107430" h="808355">
                <a:moveTo>
                  <a:pt x="3167075" y="808012"/>
                </a:moveTo>
                <a:lnTo>
                  <a:pt x="3138500" y="808012"/>
                </a:lnTo>
                <a:lnTo>
                  <a:pt x="3138500" y="798487"/>
                </a:lnTo>
                <a:lnTo>
                  <a:pt x="3167075" y="798487"/>
                </a:lnTo>
                <a:lnTo>
                  <a:pt x="3167075" y="808012"/>
                </a:lnTo>
                <a:close/>
              </a:path>
              <a:path w="6107430" h="808355">
                <a:moveTo>
                  <a:pt x="3128975" y="808012"/>
                </a:moveTo>
                <a:lnTo>
                  <a:pt x="3100400" y="808012"/>
                </a:lnTo>
                <a:lnTo>
                  <a:pt x="3100400" y="798487"/>
                </a:lnTo>
                <a:lnTo>
                  <a:pt x="3128975" y="798487"/>
                </a:lnTo>
                <a:lnTo>
                  <a:pt x="3128975" y="808012"/>
                </a:lnTo>
                <a:close/>
              </a:path>
              <a:path w="6107430" h="808355">
                <a:moveTo>
                  <a:pt x="3090875" y="808012"/>
                </a:moveTo>
                <a:lnTo>
                  <a:pt x="3062300" y="808012"/>
                </a:lnTo>
                <a:lnTo>
                  <a:pt x="3062300" y="798487"/>
                </a:lnTo>
                <a:lnTo>
                  <a:pt x="3090875" y="798487"/>
                </a:lnTo>
                <a:lnTo>
                  <a:pt x="3090875" y="808012"/>
                </a:lnTo>
                <a:close/>
              </a:path>
              <a:path w="6107430" h="808355">
                <a:moveTo>
                  <a:pt x="3052775" y="808012"/>
                </a:moveTo>
                <a:lnTo>
                  <a:pt x="3024200" y="808012"/>
                </a:lnTo>
                <a:lnTo>
                  <a:pt x="3024200" y="798487"/>
                </a:lnTo>
                <a:lnTo>
                  <a:pt x="3052775" y="798487"/>
                </a:lnTo>
                <a:lnTo>
                  <a:pt x="3052775" y="808012"/>
                </a:lnTo>
                <a:close/>
              </a:path>
              <a:path w="6107430" h="808355">
                <a:moveTo>
                  <a:pt x="3014675" y="808012"/>
                </a:moveTo>
                <a:lnTo>
                  <a:pt x="2986100" y="808012"/>
                </a:lnTo>
                <a:lnTo>
                  <a:pt x="2986100" y="798487"/>
                </a:lnTo>
                <a:lnTo>
                  <a:pt x="3014675" y="798487"/>
                </a:lnTo>
                <a:lnTo>
                  <a:pt x="3014675" y="808012"/>
                </a:lnTo>
                <a:close/>
              </a:path>
              <a:path w="6107430" h="808355">
                <a:moveTo>
                  <a:pt x="2976575" y="808012"/>
                </a:moveTo>
                <a:lnTo>
                  <a:pt x="2948000" y="808012"/>
                </a:lnTo>
                <a:lnTo>
                  <a:pt x="2948000" y="798487"/>
                </a:lnTo>
                <a:lnTo>
                  <a:pt x="2976575" y="798487"/>
                </a:lnTo>
                <a:lnTo>
                  <a:pt x="2976575" y="808012"/>
                </a:lnTo>
                <a:close/>
              </a:path>
              <a:path w="6107430" h="808355">
                <a:moveTo>
                  <a:pt x="2938475" y="808012"/>
                </a:moveTo>
                <a:lnTo>
                  <a:pt x="2909900" y="808012"/>
                </a:lnTo>
                <a:lnTo>
                  <a:pt x="2909900" y="798487"/>
                </a:lnTo>
                <a:lnTo>
                  <a:pt x="2938475" y="798487"/>
                </a:lnTo>
                <a:lnTo>
                  <a:pt x="2938475" y="808012"/>
                </a:lnTo>
                <a:close/>
              </a:path>
              <a:path w="6107430" h="808355">
                <a:moveTo>
                  <a:pt x="2900375" y="808012"/>
                </a:moveTo>
                <a:lnTo>
                  <a:pt x="2871800" y="808012"/>
                </a:lnTo>
                <a:lnTo>
                  <a:pt x="2871800" y="798487"/>
                </a:lnTo>
                <a:lnTo>
                  <a:pt x="2900375" y="798487"/>
                </a:lnTo>
                <a:lnTo>
                  <a:pt x="2900375" y="808012"/>
                </a:lnTo>
                <a:close/>
              </a:path>
              <a:path w="6107430" h="808355">
                <a:moveTo>
                  <a:pt x="2862275" y="808012"/>
                </a:moveTo>
                <a:lnTo>
                  <a:pt x="2833700" y="808012"/>
                </a:lnTo>
                <a:lnTo>
                  <a:pt x="2833700" y="798487"/>
                </a:lnTo>
                <a:lnTo>
                  <a:pt x="2862275" y="798487"/>
                </a:lnTo>
                <a:lnTo>
                  <a:pt x="2862275" y="808012"/>
                </a:lnTo>
                <a:close/>
              </a:path>
              <a:path w="6107430" h="808355">
                <a:moveTo>
                  <a:pt x="2824175" y="808012"/>
                </a:moveTo>
                <a:lnTo>
                  <a:pt x="2795600" y="808012"/>
                </a:lnTo>
                <a:lnTo>
                  <a:pt x="2795600" y="798487"/>
                </a:lnTo>
                <a:lnTo>
                  <a:pt x="2824175" y="798487"/>
                </a:lnTo>
                <a:lnTo>
                  <a:pt x="2824175" y="808012"/>
                </a:lnTo>
                <a:close/>
              </a:path>
              <a:path w="6107430" h="808355">
                <a:moveTo>
                  <a:pt x="2786075" y="808012"/>
                </a:moveTo>
                <a:lnTo>
                  <a:pt x="2757500" y="808012"/>
                </a:lnTo>
                <a:lnTo>
                  <a:pt x="2757500" y="798487"/>
                </a:lnTo>
                <a:lnTo>
                  <a:pt x="2786075" y="798487"/>
                </a:lnTo>
                <a:lnTo>
                  <a:pt x="2786075" y="808012"/>
                </a:lnTo>
                <a:close/>
              </a:path>
              <a:path w="6107430" h="808355">
                <a:moveTo>
                  <a:pt x="2747975" y="808012"/>
                </a:moveTo>
                <a:lnTo>
                  <a:pt x="2719400" y="808012"/>
                </a:lnTo>
                <a:lnTo>
                  <a:pt x="2719400" y="798487"/>
                </a:lnTo>
                <a:lnTo>
                  <a:pt x="2747975" y="798487"/>
                </a:lnTo>
                <a:lnTo>
                  <a:pt x="2747975" y="808012"/>
                </a:lnTo>
                <a:close/>
              </a:path>
              <a:path w="6107430" h="808355">
                <a:moveTo>
                  <a:pt x="2709875" y="808012"/>
                </a:moveTo>
                <a:lnTo>
                  <a:pt x="2681300" y="808012"/>
                </a:lnTo>
                <a:lnTo>
                  <a:pt x="2681300" y="798487"/>
                </a:lnTo>
                <a:lnTo>
                  <a:pt x="2709875" y="798487"/>
                </a:lnTo>
                <a:lnTo>
                  <a:pt x="2709875" y="808012"/>
                </a:lnTo>
                <a:close/>
              </a:path>
              <a:path w="6107430" h="808355">
                <a:moveTo>
                  <a:pt x="2671775" y="808012"/>
                </a:moveTo>
                <a:lnTo>
                  <a:pt x="2643200" y="808012"/>
                </a:lnTo>
                <a:lnTo>
                  <a:pt x="2643200" y="798487"/>
                </a:lnTo>
                <a:lnTo>
                  <a:pt x="2671775" y="798487"/>
                </a:lnTo>
                <a:lnTo>
                  <a:pt x="2671775" y="808012"/>
                </a:lnTo>
                <a:close/>
              </a:path>
              <a:path w="6107430" h="808355">
                <a:moveTo>
                  <a:pt x="2633675" y="808012"/>
                </a:moveTo>
                <a:lnTo>
                  <a:pt x="2605100" y="808012"/>
                </a:lnTo>
                <a:lnTo>
                  <a:pt x="2605100" y="798487"/>
                </a:lnTo>
                <a:lnTo>
                  <a:pt x="2633675" y="798487"/>
                </a:lnTo>
                <a:lnTo>
                  <a:pt x="2633675" y="808012"/>
                </a:lnTo>
                <a:close/>
              </a:path>
              <a:path w="6107430" h="808355">
                <a:moveTo>
                  <a:pt x="2595575" y="808012"/>
                </a:moveTo>
                <a:lnTo>
                  <a:pt x="2567000" y="808012"/>
                </a:lnTo>
                <a:lnTo>
                  <a:pt x="2567000" y="798487"/>
                </a:lnTo>
                <a:lnTo>
                  <a:pt x="2595575" y="798487"/>
                </a:lnTo>
                <a:lnTo>
                  <a:pt x="2595575" y="808012"/>
                </a:lnTo>
                <a:close/>
              </a:path>
              <a:path w="6107430" h="808355">
                <a:moveTo>
                  <a:pt x="2557475" y="808012"/>
                </a:moveTo>
                <a:lnTo>
                  <a:pt x="2528900" y="808012"/>
                </a:lnTo>
                <a:lnTo>
                  <a:pt x="2528900" y="798487"/>
                </a:lnTo>
                <a:lnTo>
                  <a:pt x="2557475" y="798487"/>
                </a:lnTo>
                <a:lnTo>
                  <a:pt x="2557475" y="808012"/>
                </a:lnTo>
                <a:close/>
              </a:path>
              <a:path w="6107430" h="808355">
                <a:moveTo>
                  <a:pt x="2519375" y="808012"/>
                </a:moveTo>
                <a:lnTo>
                  <a:pt x="2490800" y="808012"/>
                </a:lnTo>
                <a:lnTo>
                  <a:pt x="2490800" y="798487"/>
                </a:lnTo>
                <a:lnTo>
                  <a:pt x="2519375" y="798487"/>
                </a:lnTo>
                <a:lnTo>
                  <a:pt x="2519375" y="808012"/>
                </a:lnTo>
                <a:close/>
              </a:path>
              <a:path w="6107430" h="808355">
                <a:moveTo>
                  <a:pt x="2481275" y="808012"/>
                </a:moveTo>
                <a:lnTo>
                  <a:pt x="2452700" y="808012"/>
                </a:lnTo>
                <a:lnTo>
                  <a:pt x="2452700" y="798487"/>
                </a:lnTo>
                <a:lnTo>
                  <a:pt x="2481275" y="798487"/>
                </a:lnTo>
                <a:lnTo>
                  <a:pt x="2481275" y="808012"/>
                </a:lnTo>
                <a:close/>
              </a:path>
              <a:path w="6107430" h="808355">
                <a:moveTo>
                  <a:pt x="2443175" y="808012"/>
                </a:moveTo>
                <a:lnTo>
                  <a:pt x="2414600" y="808012"/>
                </a:lnTo>
                <a:lnTo>
                  <a:pt x="2414600" y="798487"/>
                </a:lnTo>
                <a:lnTo>
                  <a:pt x="2443175" y="798487"/>
                </a:lnTo>
                <a:lnTo>
                  <a:pt x="2443175" y="808012"/>
                </a:lnTo>
                <a:close/>
              </a:path>
              <a:path w="6107430" h="808355">
                <a:moveTo>
                  <a:pt x="2405075" y="808012"/>
                </a:moveTo>
                <a:lnTo>
                  <a:pt x="2376500" y="808012"/>
                </a:lnTo>
                <a:lnTo>
                  <a:pt x="2376500" y="798487"/>
                </a:lnTo>
                <a:lnTo>
                  <a:pt x="2405075" y="798487"/>
                </a:lnTo>
                <a:lnTo>
                  <a:pt x="2405075" y="808012"/>
                </a:lnTo>
                <a:close/>
              </a:path>
              <a:path w="6107430" h="808355">
                <a:moveTo>
                  <a:pt x="2366975" y="808012"/>
                </a:moveTo>
                <a:lnTo>
                  <a:pt x="2338400" y="808012"/>
                </a:lnTo>
                <a:lnTo>
                  <a:pt x="2338400" y="798487"/>
                </a:lnTo>
                <a:lnTo>
                  <a:pt x="2366975" y="798487"/>
                </a:lnTo>
                <a:lnTo>
                  <a:pt x="2366975" y="808012"/>
                </a:lnTo>
                <a:close/>
              </a:path>
              <a:path w="6107430" h="808355">
                <a:moveTo>
                  <a:pt x="2328875" y="808012"/>
                </a:moveTo>
                <a:lnTo>
                  <a:pt x="2300300" y="808012"/>
                </a:lnTo>
                <a:lnTo>
                  <a:pt x="2300300" y="798487"/>
                </a:lnTo>
                <a:lnTo>
                  <a:pt x="2328875" y="798487"/>
                </a:lnTo>
                <a:lnTo>
                  <a:pt x="2328875" y="808012"/>
                </a:lnTo>
                <a:close/>
              </a:path>
              <a:path w="6107430" h="808355">
                <a:moveTo>
                  <a:pt x="2290775" y="808012"/>
                </a:moveTo>
                <a:lnTo>
                  <a:pt x="2262200" y="808012"/>
                </a:lnTo>
                <a:lnTo>
                  <a:pt x="2262200" y="798487"/>
                </a:lnTo>
                <a:lnTo>
                  <a:pt x="2290775" y="798487"/>
                </a:lnTo>
                <a:lnTo>
                  <a:pt x="2290775" y="808012"/>
                </a:lnTo>
                <a:close/>
              </a:path>
              <a:path w="6107430" h="808355">
                <a:moveTo>
                  <a:pt x="2252675" y="808012"/>
                </a:moveTo>
                <a:lnTo>
                  <a:pt x="2224100" y="808012"/>
                </a:lnTo>
                <a:lnTo>
                  <a:pt x="2224100" y="798487"/>
                </a:lnTo>
                <a:lnTo>
                  <a:pt x="2252675" y="798487"/>
                </a:lnTo>
                <a:lnTo>
                  <a:pt x="2252675" y="808012"/>
                </a:lnTo>
                <a:close/>
              </a:path>
              <a:path w="6107430" h="808355">
                <a:moveTo>
                  <a:pt x="2214575" y="808012"/>
                </a:moveTo>
                <a:lnTo>
                  <a:pt x="2186000" y="808012"/>
                </a:lnTo>
                <a:lnTo>
                  <a:pt x="2186000" y="798487"/>
                </a:lnTo>
                <a:lnTo>
                  <a:pt x="2214575" y="798487"/>
                </a:lnTo>
                <a:lnTo>
                  <a:pt x="2214575" y="808012"/>
                </a:lnTo>
                <a:close/>
              </a:path>
              <a:path w="6107430" h="808355">
                <a:moveTo>
                  <a:pt x="2176475" y="808012"/>
                </a:moveTo>
                <a:lnTo>
                  <a:pt x="2147900" y="808012"/>
                </a:lnTo>
                <a:lnTo>
                  <a:pt x="2147900" y="798487"/>
                </a:lnTo>
                <a:lnTo>
                  <a:pt x="2176475" y="798487"/>
                </a:lnTo>
                <a:lnTo>
                  <a:pt x="2176475" y="808012"/>
                </a:lnTo>
                <a:close/>
              </a:path>
              <a:path w="6107430" h="808355">
                <a:moveTo>
                  <a:pt x="2138375" y="808012"/>
                </a:moveTo>
                <a:lnTo>
                  <a:pt x="2109800" y="808012"/>
                </a:lnTo>
                <a:lnTo>
                  <a:pt x="2109800" y="798487"/>
                </a:lnTo>
                <a:lnTo>
                  <a:pt x="2138375" y="798487"/>
                </a:lnTo>
                <a:lnTo>
                  <a:pt x="2138375" y="808012"/>
                </a:lnTo>
                <a:close/>
              </a:path>
              <a:path w="6107430" h="808355">
                <a:moveTo>
                  <a:pt x="2100275" y="808012"/>
                </a:moveTo>
                <a:lnTo>
                  <a:pt x="2071700" y="808012"/>
                </a:lnTo>
                <a:lnTo>
                  <a:pt x="2071700" y="798487"/>
                </a:lnTo>
                <a:lnTo>
                  <a:pt x="2100275" y="798487"/>
                </a:lnTo>
                <a:lnTo>
                  <a:pt x="2100275" y="808012"/>
                </a:lnTo>
                <a:close/>
              </a:path>
              <a:path w="6107430" h="808355">
                <a:moveTo>
                  <a:pt x="2062175" y="808012"/>
                </a:moveTo>
                <a:lnTo>
                  <a:pt x="2033600" y="808012"/>
                </a:lnTo>
                <a:lnTo>
                  <a:pt x="2033600" y="798487"/>
                </a:lnTo>
                <a:lnTo>
                  <a:pt x="2062175" y="798487"/>
                </a:lnTo>
                <a:lnTo>
                  <a:pt x="2062175" y="808012"/>
                </a:lnTo>
                <a:close/>
              </a:path>
              <a:path w="6107430" h="808355">
                <a:moveTo>
                  <a:pt x="2024075" y="808012"/>
                </a:moveTo>
                <a:lnTo>
                  <a:pt x="1995500" y="808012"/>
                </a:lnTo>
                <a:lnTo>
                  <a:pt x="1995500" y="798487"/>
                </a:lnTo>
                <a:lnTo>
                  <a:pt x="2024075" y="798487"/>
                </a:lnTo>
                <a:lnTo>
                  <a:pt x="2024075" y="808012"/>
                </a:lnTo>
                <a:close/>
              </a:path>
              <a:path w="6107430" h="808355">
                <a:moveTo>
                  <a:pt x="1985975" y="808012"/>
                </a:moveTo>
                <a:lnTo>
                  <a:pt x="1957400" y="808012"/>
                </a:lnTo>
                <a:lnTo>
                  <a:pt x="1957400" y="798487"/>
                </a:lnTo>
                <a:lnTo>
                  <a:pt x="1985975" y="798487"/>
                </a:lnTo>
                <a:lnTo>
                  <a:pt x="1985975" y="808012"/>
                </a:lnTo>
                <a:close/>
              </a:path>
              <a:path w="6107430" h="808355">
                <a:moveTo>
                  <a:pt x="1947875" y="808012"/>
                </a:moveTo>
                <a:lnTo>
                  <a:pt x="1919300" y="808012"/>
                </a:lnTo>
                <a:lnTo>
                  <a:pt x="1919300" y="798487"/>
                </a:lnTo>
                <a:lnTo>
                  <a:pt x="1947875" y="798487"/>
                </a:lnTo>
                <a:lnTo>
                  <a:pt x="1947875" y="808012"/>
                </a:lnTo>
                <a:close/>
              </a:path>
              <a:path w="6107430" h="808355">
                <a:moveTo>
                  <a:pt x="1909775" y="808012"/>
                </a:moveTo>
                <a:lnTo>
                  <a:pt x="1881200" y="808012"/>
                </a:lnTo>
                <a:lnTo>
                  <a:pt x="1881200" y="798487"/>
                </a:lnTo>
                <a:lnTo>
                  <a:pt x="1909775" y="798487"/>
                </a:lnTo>
                <a:lnTo>
                  <a:pt x="1909775" y="808012"/>
                </a:lnTo>
                <a:close/>
              </a:path>
              <a:path w="6107430" h="808355">
                <a:moveTo>
                  <a:pt x="1871675" y="808012"/>
                </a:moveTo>
                <a:lnTo>
                  <a:pt x="1843100" y="808012"/>
                </a:lnTo>
                <a:lnTo>
                  <a:pt x="1843100" y="798487"/>
                </a:lnTo>
                <a:lnTo>
                  <a:pt x="1871675" y="798487"/>
                </a:lnTo>
                <a:lnTo>
                  <a:pt x="1871675" y="808012"/>
                </a:lnTo>
                <a:close/>
              </a:path>
              <a:path w="6107430" h="808355">
                <a:moveTo>
                  <a:pt x="1833575" y="808012"/>
                </a:moveTo>
                <a:lnTo>
                  <a:pt x="1805000" y="808012"/>
                </a:lnTo>
                <a:lnTo>
                  <a:pt x="1805000" y="798487"/>
                </a:lnTo>
                <a:lnTo>
                  <a:pt x="1833575" y="798487"/>
                </a:lnTo>
                <a:lnTo>
                  <a:pt x="1833575" y="808012"/>
                </a:lnTo>
                <a:close/>
              </a:path>
              <a:path w="6107430" h="808355">
                <a:moveTo>
                  <a:pt x="1795475" y="808012"/>
                </a:moveTo>
                <a:lnTo>
                  <a:pt x="1766900" y="808012"/>
                </a:lnTo>
                <a:lnTo>
                  <a:pt x="1766900" y="798487"/>
                </a:lnTo>
                <a:lnTo>
                  <a:pt x="1795475" y="798487"/>
                </a:lnTo>
                <a:lnTo>
                  <a:pt x="1795475" y="808012"/>
                </a:lnTo>
                <a:close/>
              </a:path>
              <a:path w="6107430" h="808355">
                <a:moveTo>
                  <a:pt x="1757375" y="808012"/>
                </a:moveTo>
                <a:lnTo>
                  <a:pt x="1728800" y="808012"/>
                </a:lnTo>
                <a:lnTo>
                  <a:pt x="1728800" y="798487"/>
                </a:lnTo>
                <a:lnTo>
                  <a:pt x="1757375" y="798487"/>
                </a:lnTo>
                <a:lnTo>
                  <a:pt x="1757375" y="808012"/>
                </a:lnTo>
                <a:close/>
              </a:path>
              <a:path w="6107430" h="808355">
                <a:moveTo>
                  <a:pt x="1719275" y="808012"/>
                </a:moveTo>
                <a:lnTo>
                  <a:pt x="1690700" y="808012"/>
                </a:lnTo>
                <a:lnTo>
                  <a:pt x="1690700" y="798487"/>
                </a:lnTo>
                <a:lnTo>
                  <a:pt x="1719275" y="798487"/>
                </a:lnTo>
                <a:lnTo>
                  <a:pt x="1719275" y="808012"/>
                </a:lnTo>
                <a:close/>
              </a:path>
              <a:path w="6107430" h="808355">
                <a:moveTo>
                  <a:pt x="1681175" y="808012"/>
                </a:moveTo>
                <a:lnTo>
                  <a:pt x="1652600" y="808012"/>
                </a:lnTo>
                <a:lnTo>
                  <a:pt x="1652600" y="798487"/>
                </a:lnTo>
                <a:lnTo>
                  <a:pt x="1681175" y="798487"/>
                </a:lnTo>
                <a:lnTo>
                  <a:pt x="1681175" y="808012"/>
                </a:lnTo>
                <a:close/>
              </a:path>
              <a:path w="6107430" h="808355">
                <a:moveTo>
                  <a:pt x="1643075" y="808012"/>
                </a:moveTo>
                <a:lnTo>
                  <a:pt x="1614500" y="808012"/>
                </a:lnTo>
                <a:lnTo>
                  <a:pt x="1614500" y="798487"/>
                </a:lnTo>
                <a:lnTo>
                  <a:pt x="1643075" y="798487"/>
                </a:lnTo>
                <a:lnTo>
                  <a:pt x="1643075" y="808012"/>
                </a:lnTo>
                <a:close/>
              </a:path>
              <a:path w="6107430" h="808355">
                <a:moveTo>
                  <a:pt x="1604975" y="808012"/>
                </a:moveTo>
                <a:lnTo>
                  <a:pt x="1576400" y="808012"/>
                </a:lnTo>
                <a:lnTo>
                  <a:pt x="1576400" y="798487"/>
                </a:lnTo>
                <a:lnTo>
                  <a:pt x="1604975" y="798487"/>
                </a:lnTo>
                <a:lnTo>
                  <a:pt x="1604975" y="808012"/>
                </a:lnTo>
                <a:close/>
              </a:path>
              <a:path w="6107430" h="808355">
                <a:moveTo>
                  <a:pt x="1566875" y="808012"/>
                </a:moveTo>
                <a:lnTo>
                  <a:pt x="1538300" y="808012"/>
                </a:lnTo>
                <a:lnTo>
                  <a:pt x="1538300" y="798487"/>
                </a:lnTo>
                <a:lnTo>
                  <a:pt x="1566875" y="798487"/>
                </a:lnTo>
                <a:lnTo>
                  <a:pt x="1566875" y="808012"/>
                </a:lnTo>
                <a:close/>
              </a:path>
              <a:path w="6107430" h="808355">
                <a:moveTo>
                  <a:pt x="1528775" y="808012"/>
                </a:moveTo>
                <a:lnTo>
                  <a:pt x="1500200" y="808012"/>
                </a:lnTo>
                <a:lnTo>
                  <a:pt x="1500200" y="798487"/>
                </a:lnTo>
                <a:lnTo>
                  <a:pt x="1528775" y="798487"/>
                </a:lnTo>
                <a:lnTo>
                  <a:pt x="1528775" y="808012"/>
                </a:lnTo>
                <a:close/>
              </a:path>
              <a:path w="6107430" h="808355">
                <a:moveTo>
                  <a:pt x="1490675" y="808012"/>
                </a:moveTo>
                <a:lnTo>
                  <a:pt x="1462100" y="808012"/>
                </a:lnTo>
                <a:lnTo>
                  <a:pt x="1462100" y="798487"/>
                </a:lnTo>
                <a:lnTo>
                  <a:pt x="1490675" y="798487"/>
                </a:lnTo>
                <a:lnTo>
                  <a:pt x="1490675" y="808012"/>
                </a:lnTo>
                <a:close/>
              </a:path>
              <a:path w="6107430" h="808355">
                <a:moveTo>
                  <a:pt x="1452575" y="808012"/>
                </a:moveTo>
                <a:lnTo>
                  <a:pt x="1424000" y="808012"/>
                </a:lnTo>
                <a:lnTo>
                  <a:pt x="1424000" y="798487"/>
                </a:lnTo>
                <a:lnTo>
                  <a:pt x="1452575" y="798487"/>
                </a:lnTo>
                <a:lnTo>
                  <a:pt x="1452575" y="808012"/>
                </a:lnTo>
                <a:close/>
              </a:path>
              <a:path w="6107430" h="808355">
                <a:moveTo>
                  <a:pt x="1414475" y="808012"/>
                </a:moveTo>
                <a:lnTo>
                  <a:pt x="1385900" y="808012"/>
                </a:lnTo>
                <a:lnTo>
                  <a:pt x="1385900" y="798487"/>
                </a:lnTo>
                <a:lnTo>
                  <a:pt x="1414475" y="798487"/>
                </a:lnTo>
                <a:lnTo>
                  <a:pt x="1414475" y="808012"/>
                </a:lnTo>
                <a:close/>
              </a:path>
              <a:path w="6107430" h="808355">
                <a:moveTo>
                  <a:pt x="1376375" y="808012"/>
                </a:moveTo>
                <a:lnTo>
                  <a:pt x="1347800" y="808012"/>
                </a:lnTo>
                <a:lnTo>
                  <a:pt x="1347800" y="798487"/>
                </a:lnTo>
                <a:lnTo>
                  <a:pt x="1376375" y="798487"/>
                </a:lnTo>
                <a:lnTo>
                  <a:pt x="1376375" y="808012"/>
                </a:lnTo>
                <a:close/>
              </a:path>
              <a:path w="6107430" h="808355">
                <a:moveTo>
                  <a:pt x="1338275" y="808012"/>
                </a:moveTo>
                <a:lnTo>
                  <a:pt x="1309700" y="808012"/>
                </a:lnTo>
                <a:lnTo>
                  <a:pt x="1309700" y="798487"/>
                </a:lnTo>
                <a:lnTo>
                  <a:pt x="1338275" y="798487"/>
                </a:lnTo>
                <a:lnTo>
                  <a:pt x="1338275" y="808012"/>
                </a:lnTo>
                <a:close/>
              </a:path>
              <a:path w="6107430" h="808355">
                <a:moveTo>
                  <a:pt x="1300175" y="808012"/>
                </a:moveTo>
                <a:lnTo>
                  <a:pt x="1271600" y="808012"/>
                </a:lnTo>
                <a:lnTo>
                  <a:pt x="1271600" y="798487"/>
                </a:lnTo>
                <a:lnTo>
                  <a:pt x="1300175" y="798487"/>
                </a:lnTo>
                <a:lnTo>
                  <a:pt x="1300175" y="808012"/>
                </a:lnTo>
                <a:close/>
              </a:path>
              <a:path w="6107430" h="808355">
                <a:moveTo>
                  <a:pt x="1262075" y="808012"/>
                </a:moveTo>
                <a:lnTo>
                  <a:pt x="1233500" y="808012"/>
                </a:lnTo>
                <a:lnTo>
                  <a:pt x="1233500" y="798487"/>
                </a:lnTo>
                <a:lnTo>
                  <a:pt x="1262075" y="798487"/>
                </a:lnTo>
                <a:lnTo>
                  <a:pt x="1262075" y="808012"/>
                </a:lnTo>
                <a:close/>
              </a:path>
              <a:path w="6107430" h="808355">
                <a:moveTo>
                  <a:pt x="1223975" y="808012"/>
                </a:moveTo>
                <a:lnTo>
                  <a:pt x="1195400" y="808012"/>
                </a:lnTo>
                <a:lnTo>
                  <a:pt x="1195400" y="798487"/>
                </a:lnTo>
                <a:lnTo>
                  <a:pt x="1223975" y="798487"/>
                </a:lnTo>
                <a:lnTo>
                  <a:pt x="1223975" y="808012"/>
                </a:lnTo>
                <a:close/>
              </a:path>
              <a:path w="6107430" h="808355">
                <a:moveTo>
                  <a:pt x="1185875" y="808012"/>
                </a:moveTo>
                <a:lnTo>
                  <a:pt x="1157300" y="808012"/>
                </a:lnTo>
                <a:lnTo>
                  <a:pt x="1157300" y="798487"/>
                </a:lnTo>
                <a:lnTo>
                  <a:pt x="1185875" y="798487"/>
                </a:lnTo>
                <a:lnTo>
                  <a:pt x="1185875" y="808012"/>
                </a:lnTo>
                <a:close/>
              </a:path>
              <a:path w="6107430" h="808355">
                <a:moveTo>
                  <a:pt x="1147775" y="808012"/>
                </a:moveTo>
                <a:lnTo>
                  <a:pt x="1119200" y="808012"/>
                </a:lnTo>
                <a:lnTo>
                  <a:pt x="1119200" y="798487"/>
                </a:lnTo>
                <a:lnTo>
                  <a:pt x="1147775" y="798487"/>
                </a:lnTo>
                <a:lnTo>
                  <a:pt x="1147775" y="808012"/>
                </a:lnTo>
                <a:close/>
              </a:path>
              <a:path w="6107430" h="808355">
                <a:moveTo>
                  <a:pt x="1109675" y="808012"/>
                </a:moveTo>
                <a:lnTo>
                  <a:pt x="1081100" y="808012"/>
                </a:lnTo>
                <a:lnTo>
                  <a:pt x="1081100" y="798487"/>
                </a:lnTo>
                <a:lnTo>
                  <a:pt x="1109675" y="798487"/>
                </a:lnTo>
                <a:lnTo>
                  <a:pt x="1109675" y="808012"/>
                </a:lnTo>
                <a:close/>
              </a:path>
              <a:path w="6107430" h="808355">
                <a:moveTo>
                  <a:pt x="1071575" y="808012"/>
                </a:moveTo>
                <a:lnTo>
                  <a:pt x="1043000" y="808012"/>
                </a:lnTo>
                <a:lnTo>
                  <a:pt x="1043000" y="798487"/>
                </a:lnTo>
                <a:lnTo>
                  <a:pt x="1071575" y="798487"/>
                </a:lnTo>
                <a:lnTo>
                  <a:pt x="1071575" y="808012"/>
                </a:lnTo>
                <a:close/>
              </a:path>
              <a:path w="6107430" h="808355">
                <a:moveTo>
                  <a:pt x="1033475" y="808012"/>
                </a:moveTo>
                <a:lnTo>
                  <a:pt x="1004900" y="808012"/>
                </a:lnTo>
                <a:lnTo>
                  <a:pt x="1004900" y="798487"/>
                </a:lnTo>
                <a:lnTo>
                  <a:pt x="1033475" y="798487"/>
                </a:lnTo>
                <a:lnTo>
                  <a:pt x="1033475" y="808012"/>
                </a:lnTo>
                <a:close/>
              </a:path>
              <a:path w="6107430" h="808355">
                <a:moveTo>
                  <a:pt x="995375" y="808012"/>
                </a:moveTo>
                <a:lnTo>
                  <a:pt x="966800" y="808012"/>
                </a:lnTo>
                <a:lnTo>
                  <a:pt x="966800" y="798487"/>
                </a:lnTo>
                <a:lnTo>
                  <a:pt x="995375" y="798487"/>
                </a:lnTo>
                <a:lnTo>
                  <a:pt x="995375" y="808012"/>
                </a:lnTo>
                <a:close/>
              </a:path>
              <a:path w="6107430" h="808355">
                <a:moveTo>
                  <a:pt x="957275" y="808012"/>
                </a:moveTo>
                <a:lnTo>
                  <a:pt x="928700" y="808012"/>
                </a:lnTo>
                <a:lnTo>
                  <a:pt x="928700" y="798487"/>
                </a:lnTo>
                <a:lnTo>
                  <a:pt x="957275" y="798487"/>
                </a:lnTo>
                <a:lnTo>
                  <a:pt x="957275" y="808012"/>
                </a:lnTo>
                <a:close/>
              </a:path>
              <a:path w="6107430" h="808355">
                <a:moveTo>
                  <a:pt x="919175" y="808012"/>
                </a:moveTo>
                <a:lnTo>
                  <a:pt x="890600" y="808012"/>
                </a:lnTo>
                <a:lnTo>
                  <a:pt x="890600" y="798487"/>
                </a:lnTo>
                <a:lnTo>
                  <a:pt x="919175" y="798487"/>
                </a:lnTo>
                <a:lnTo>
                  <a:pt x="919175" y="808012"/>
                </a:lnTo>
                <a:close/>
              </a:path>
              <a:path w="6107430" h="808355">
                <a:moveTo>
                  <a:pt x="881075" y="808012"/>
                </a:moveTo>
                <a:lnTo>
                  <a:pt x="852500" y="808012"/>
                </a:lnTo>
                <a:lnTo>
                  <a:pt x="852500" y="798487"/>
                </a:lnTo>
                <a:lnTo>
                  <a:pt x="881075" y="798487"/>
                </a:lnTo>
                <a:lnTo>
                  <a:pt x="881075" y="808012"/>
                </a:lnTo>
                <a:close/>
              </a:path>
              <a:path w="6107430" h="808355">
                <a:moveTo>
                  <a:pt x="842975" y="808012"/>
                </a:moveTo>
                <a:lnTo>
                  <a:pt x="814400" y="808012"/>
                </a:lnTo>
                <a:lnTo>
                  <a:pt x="814400" y="798487"/>
                </a:lnTo>
                <a:lnTo>
                  <a:pt x="842975" y="798487"/>
                </a:lnTo>
                <a:lnTo>
                  <a:pt x="842975" y="808012"/>
                </a:lnTo>
                <a:close/>
              </a:path>
              <a:path w="6107430" h="808355">
                <a:moveTo>
                  <a:pt x="804875" y="808012"/>
                </a:moveTo>
                <a:lnTo>
                  <a:pt x="776300" y="808012"/>
                </a:lnTo>
                <a:lnTo>
                  <a:pt x="776300" y="798487"/>
                </a:lnTo>
                <a:lnTo>
                  <a:pt x="804875" y="798487"/>
                </a:lnTo>
                <a:lnTo>
                  <a:pt x="804875" y="808012"/>
                </a:lnTo>
                <a:close/>
              </a:path>
              <a:path w="6107430" h="808355">
                <a:moveTo>
                  <a:pt x="766775" y="808012"/>
                </a:moveTo>
                <a:lnTo>
                  <a:pt x="738200" y="808012"/>
                </a:lnTo>
                <a:lnTo>
                  <a:pt x="738200" y="798487"/>
                </a:lnTo>
                <a:lnTo>
                  <a:pt x="766775" y="798487"/>
                </a:lnTo>
                <a:lnTo>
                  <a:pt x="766775" y="808012"/>
                </a:lnTo>
                <a:close/>
              </a:path>
              <a:path w="6107430" h="808355">
                <a:moveTo>
                  <a:pt x="728675" y="808012"/>
                </a:moveTo>
                <a:lnTo>
                  <a:pt x="700100" y="808012"/>
                </a:lnTo>
                <a:lnTo>
                  <a:pt x="700100" y="798487"/>
                </a:lnTo>
                <a:lnTo>
                  <a:pt x="728675" y="798487"/>
                </a:lnTo>
                <a:lnTo>
                  <a:pt x="728675" y="808012"/>
                </a:lnTo>
                <a:close/>
              </a:path>
              <a:path w="6107430" h="808355">
                <a:moveTo>
                  <a:pt x="690575" y="808012"/>
                </a:moveTo>
                <a:lnTo>
                  <a:pt x="662000" y="808012"/>
                </a:lnTo>
                <a:lnTo>
                  <a:pt x="662000" y="798487"/>
                </a:lnTo>
                <a:lnTo>
                  <a:pt x="690575" y="798487"/>
                </a:lnTo>
                <a:lnTo>
                  <a:pt x="690575" y="808012"/>
                </a:lnTo>
                <a:close/>
              </a:path>
              <a:path w="6107430" h="808355">
                <a:moveTo>
                  <a:pt x="652475" y="808012"/>
                </a:moveTo>
                <a:lnTo>
                  <a:pt x="623900" y="808012"/>
                </a:lnTo>
                <a:lnTo>
                  <a:pt x="623900" y="798487"/>
                </a:lnTo>
                <a:lnTo>
                  <a:pt x="652475" y="798487"/>
                </a:lnTo>
                <a:lnTo>
                  <a:pt x="652475" y="808012"/>
                </a:lnTo>
                <a:close/>
              </a:path>
              <a:path w="6107430" h="808355">
                <a:moveTo>
                  <a:pt x="614375" y="808012"/>
                </a:moveTo>
                <a:lnTo>
                  <a:pt x="585800" y="808012"/>
                </a:lnTo>
                <a:lnTo>
                  <a:pt x="585800" y="798487"/>
                </a:lnTo>
                <a:lnTo>
                  <a:pt x="614375" y="798487"/>
                </a:lnTo>
                <a:lnTo>
                  <a:pt x="614375" y="808012"/>
                </a:lnTo>
                <a:close/>
              </a:path>
              <a:path w="6107430" h="808355">
                <a:moveTo>
                  <a:pt x="576275" y="808012"/>
                </a:moveTo>
                <a:lnTo>
                  <a:pt x="547700" y="808012"/>
                </a:lnTo>
                <a:lnTo>
                  <a:pt x="547700" y="798487"/>
                </a:lnTo>
                <a:lnTo>
                  <a:pt x="576275" y="798487"/>
                </a:lnTo>
                <a:lnTo>
                  <a:pt x="576275" y="808012"/>
                </a:lnTo>
                <a:close/>
              </a:path>
              <a:path w="6107430" h="808355">
                <a:moveTo>
                  <a:pt x="538175" y="808012"/>
                </a:moveTo>
                <a:lnTo>
                  <a:pt x="509600" y="808012"/>
                </a:lnTo>
                <a:lnTo>
                  <a:pt x="509600" y="798487"/>
                </a:lnTo>
                <a:lnTo>
                  <a:pt x="538175" y="798487"/>
                </a:lnTo>
                <a:lnTo>
                  <a:pt x="538175" y="808012"/>
                </a:lnTo>
                <a:close/>
              </a:path>
              <a:path w="6107430" h="808355">
                <a:moveTo>
                  <a:pt x="500075" y="808012"/>
                </a:moveTo>
                <a:lnTo>
                  <a:pt x="471500" y="808012"/>
                </a:lnTo>
                <a:lnTo>
                  <a:pt x="471500" y="798487"/>
                </a:lnTo>
                <a:lnTo>
                  <a:pt x="500075" y="798487"/>
                </a:lnTo>
                <a:lnTo>
                  <a:pt x="500075" y="808012"/>
                </a:lnTo>
                <a:close/>
              </a:path>
              <a:path w="6107430" h="808355">
                <a:moveTo>
                  <a:pt x="461975" y="808012"/>
                </a:moveTo>
                <a:lnTo>
                  <a:pt x="433400" y="808012"/>
                </a:lnTo>
                <a:lnTo>
                  <a:pt x="433400" y="798487"/>
                </a:lnTo>
                <a:lnTo>
                  <a:pt x="461975" y="798487"/>
                </a:lnTo>
                <a:lnTo>
                  <a:pt x="461975" y="808012"/>
                </a:lnTo>
                <a:close/>
              </a:path>
              <a:path w="6107430" h="808355">
                <a:moveTo>
                  <a:pt x="423875" y="808012"/>
                </a:moveTo>
                <a:lnTo>
                  <a:pt x="395300" y="808012"/>
                </a:lnTo>
                <a:lnTo>
                  <a:pt x="395300" y="798487"/>
                </a:lnTo>
                <a:lnTo>
                  <a:pt x="423875" y="798487"/>
                </a:lnTo>
                <a:lnTo>
                  <a:pt x="423875" y="808012"/>
                </a:lnTo>
                <a:close/>
              </a:path>
              <a:path w="6107430" h="808355">
                <a:moveTo>
                  <a:pt x="385775" y="808012"/>
                </a:moveTo>
                <a:lnTo>
                  <a:pt x="357200" y="808012"/>
                </a:lnTo>
                <a:lnTo>
                  <a:pt x="357200" y="798487"/>
                </a:lnTo>
                <a:lnTo>
                  <a:pt x="385775" y="798487"/>
                </a:lnTo>
                <a:lnTo>
                  <a:pt x="385775" y="808012"/>
                </a:lnTo>
                <a:close/>
              </a:path>
              <a:path w="6107430" h="808355">
                <a:moveTo>
                  <a:pt x="347675" y="808012"/>
                </a:moveTo>
                <a:lnTo>
                  <a:pt x="319100" y="808012"/>
                </a:lnTo>
                <a:lnTo>
                  <a:pt x="319100" y="798487"/>
                </a:lnTo>
                <a:lnTo>
                  <a:pt x="347675" y="798487"/>
                </a:lnTo>
                <a:lnTo>
                  <a:pt x="347675" y="808012"/>
                </a:lnTo>
                <a:close/>
              </a:path>
              <a:path w="6107430" h="808355">
                <a:moveTo>
                  <a:pt x="309575" y="808012"/>
                </a:moveTo>
                <a:lnTo>
                  <a:pt x="281000" y="808012"/>
                </a:lnTo>
                <a:lnTo>
                  <a:pt x="281000" y="798487"/>
                </a:lnTo>
                <a:lnTo>
                  <a:pt x="309575" y="798487"/>
                </a:lnTo>
                <a:lnTo>
                  <a:pt x="309575" y="808012"/>
                </a:lnTo>
                <a:close/>
              </a:path>
              <a:path w="6107430" h="808355">
                <a:moveTo>
                  <a:pt x="271475" y="808012"/>
                </a:moveTo>
                <a:lnTo>
                  <a:pt x="242900" y="808012"/>
                </a:lnTo>
                <a:lnTo>
                  <a:pt x="242900" y="798487"/>
                </a:lnTo>
                <a:lnTo>
                  <a:pt x="271475" y="798487"/>
                </a:lnTo>
                <a:lnTo>
                  <a:pt x="271475" y="808012"/>
                </a:lnTo>
                <a:close/>
              </a:path>
              <a:path w="6107430" h="808355">
                <a:moveTo>
                  <a:pt x="233375" y="808012"/>
                </a:moveTo>
                <a:lnTo>
                  <a:pt x="204800" y="808012"/>
                </a:lnTo>
                <a:lnTo>
                  <a:pt x="204800" y="798487"/>
                </a:lnTo>
                <a:lnTo>
                  <a:pt x="233375" y="798487"/>
                </a:lnTo>
                <a:lnTo>
                  <a:pt x="233375" y="808012"/>
                </a:lnTo>
                <a:close/>
              </a:path>
              <a:path w="6107430" h="808355">
                <a:moveTo>
                  <a:pt x="195275" y="808012"/>
                </a:moveTo>
                <a:lnTo>
                  <a:pt x="166700" y="808012"/>
                </a:lnTo>
                <a:lnTo>
                  <a:pt x="166700" y="798487"/>
                </a:lnTo>
                <a:lnTo>
                  <a:pt x="195275" y="798487"/>
                </a:lnTo>
                <a:lnTo>
                  <a:pt x="195275" y="808012"/>
                </a:lnTo>
                <a:close/>
              </a:path>
              <a:path w="6107430" h="808355">
                <a:moveTo>
                  <a:pt x="157175" y="808012"/>
                </a:moveTo>
                <a:lnTo>
                  <a:pt x="128600" y="808012"/>
                </a:lnTo>
                <a:lnTo>
                  <a:pt x="128600" y="798487"/>
                </a:lnTo>
                <a:lnTo>
                  <a:pt x="157175" y="798487"/>
                </a:lnTo>
                <a:lnTo>
                  <a:pt x="157175" y="808012"/>
                </a:lnTo>
                <a:close/>
              </a:path>
              <a:path w="6107430" h="808355">
                <a:moveTo>
                  <a:pt x="119075" y="808012"/>
                </a:moveTo>
                <a:lnTo>
                  <a:pt x="90500" y="808012"/>
                </a:lnTo>
                <a:lnTo>
                  <a:pt x="90500" y="798487"/>
                </a:lnTo>
                <a:lnTo>
                  <a:pt x="119075" y="798487"/>
                </a:lnTo>
                <a:lnTo>
                  <a:pt x="119075" y="808012"/>
                </a:lnTo>
                <a:close/>
              </a:path>
              <a:path w="6107430" h="808355">
                <a:moveTo>
                  <a:pt x="80975" y="808012"/>
                </a:moveTo>
                <a:lnTo>
                  <a:pt x="52400" y="808012"/>
                </a:lnTo>
                <a:lnTo>
                  <a:pt x="52400" y="798487"/>
                </a:lnTo>
                <a:lnTo>
                  <a:pt x="80975" y="798487"/>
                </a:lnTo>
                <a:lnTo>
                  <a:pt x="80975" y="808012"/>
                </a:lnTo>
                <a:close/>
              </a:path>
              <a:path w="6107430" h="808355">
                <a:moveTo>
                  <a:pt x="42875" y="808012"/>
                </a:moveTo>
                <a:lnTo>
                  <a:pt x="14300" y="808012"/>
                </a:lnTo>
                <a:lnTo>
                  <a:pt x="14300" y="798487"/>
                </a:lnTo>
                <a:lnTo>
                  <a:pt x="42875" y="798487"/>
                </a:lnTo>
                <a:lnTo>
                  <a:pt x="42875" y="808012"/>
                </a:lnTo>
                <a:close/>
              </a:path>
            </a:pathLst>
          </a:custGeom>
          <a:solidFill>
            <a:srgbClr val="585858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2" name="object 32"/>
          <p:cNvSpPr txBox="1"/>
          <p:nvPr/>
        </p:nvSpPr>
        <p:spPr>
          <a:xfrm>
            <a:off x="2562504" y="1507845"/>
            <a:ext cx="5937885" cy="756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50000"/>
              </a:lnSpc>
              <a:spcBef>
                <a:spcPts val="100"/>
              </a:spcBef>
            </a:pPr>
            <a:r>
              <a:rPr sz="1600" b="1" dirty="0">
                <a:solidFill>
                  <a:srgbClr val="585858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        </a:t>
            </a:r>
            <a:r>
              <a:rPr sz="1600" b="1" spc="55" dirty="0">
                <a:solidFill>
                  <a:srgbClr val="585858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本次《安全生产法》修正案共</a:t>
            </a:r>
            <a:r>
              <a:rPr sz="1600" b="1" spc="-210" dirty="0">
                <a:solidFill>
                  <a:srgbClr val="585858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 42</a:t>
            </a:r>
            <a:r>
              <a:rPr sz="1600" b="1" spc="55" dirty="0">
                <a:solidFill>
                  <a:srgbClr val="585858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 </a:t>
            </a:r>
            <a:r>
              <a:rPr sz="1600" b="1" spc="60" dirty="0">
                <a:solidFill>
                  <a:srgbClr val="585858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条，总揽此次的修</a:t>
            </a:r>
            <a:r>
              <a:rPr sz="1600" b="1" spc="-15" dirty="0">
                <a:solidFill>
                  <a:srgbClr val="585858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正 </a:t>
            </a:r>
            <a:r>
              <a:rPr sz="1600" b="1" dirty="0">
                <a:solidFill>
                  <a:srgbClr val="585858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内容，有</a:t>
            </a:r>
            <a:r>
              <a:rPr sz="1600" b="1" spc="-5" dirty="0">
                <a:solidFill>
                  <a:srgbClr val="585858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 </a:t>
            </a:r>
            <a:r>
              <a:rPr sz="1600" b="1" dirty="0">
                <a:solidFill>
                  <a:srgbClr val="585858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5 个方面的鲜明特点 </a:t>
            </a:r>
            <a:r>
              <a:rPr sz="1600" b="1" spc="-5" dirty="0">
                <a:solidFill>
                  <a:srgbClr val="585858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： </a:t>
            </a:r>
            <a:endParaRPr sz="1600">
              <a:latin typeface="宋体" panose="02010600030101010101" pitchFamily="2" charset="-122"/>
              <a:cs typeface="宋体" panose="02010600030101010101" pitchFamily="2" charset="-122"/>
            </a:endParaRPr>
          </a:p>
        </p:txBody>
      </p:sp>
      <p:sp>
        <p:nvSpPr>
          <p:cNvPr id="33" name="object 33"/>
          <p:cNvSpPr txBox="1"/>
          <p:nvPr/>
        </p:nvSpPr>
        <p:spPr>
          <a:xfrm>
            <a:off x="2916161" y="2575991"/>
            <a:ext cx="5671820" cy="22199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84150" marR="5080" indent="-171450" algn="just">
              <a:lnSpc>
                <a:spcPct val="150000"/>
              </a:lnSpc>
              <a:spcBef>
                <a:spcPts val="100"/>
              </a:spcBef>
              <a:buClr>
                <a:srgbClr val="C00000"/>
              </a:buClr>
              <a:buFont typeface="Wingdings" panose="05000000000000000000"/>
              <a:buChar char=""/>
              <a:tabLst>
                <a:tab pos="184150" algn="l"/>
              </a:tabLst>
            </a:pPr>
            <a:r>
              <a:rPr sz="1200" b="1" spc="25" dirty="0">
                <a:latin typeface="宋体" panose="02010600030101010101" pitchFamily="2" charset="-122"/>
                <a:cs typeface="宋体" panose="02010600030101010101" pitchFamily="2" charset="-122"/>
              </a:rPr>
              <a:t>责任是安全生产的灵魂。我国长期的</a:t>
            </a:r>
            <a:r>
              <a:rPr sz="1200" b="1" spc="30" dirty="0">
                <a:latin typeface="宋体" panose="02010600030101010101" pitchFamily="2" charset="-122"/>
                <a:cs typeface="宋体" panose="02010600030101010101" pitchFamily="2" charset="-122"/>
              </a:rPr>
              <a:t>实践经验表明，责任制是最直接、最有效</a:t>
            </a:r>
            <a:r>
              <a:rPr sz="1200" b="1" spc="-5" dirty="0">
                <a:latin typeface="宋体" panose="02010600030101010101" pitchFamily="2" charset="-122"/>
                <a:cs typeface="宋体" panose="02010600030101010101" pitchFamily="2" charset="-122"/>
              </a:rPr>
              <a:t>的 </a:t>
            </a:r>
            <a:r>
              <a:rPr sz="1200" b="1" spc="25" dirty="0">
                <a:latin typeface="宋体" panose="02010600030101010101" pitchFamily="2" charset="-122"/>
                <a:cs typeface="宋体" panose="02010600030101010101" pitchFamily="2" charset="-122"/>
              </a:rPr>
              <a:t>制度力量，任何一个方面的责任制缺</a:t>
            </a:r>
            <a:r>
              <a:rPr sz="1200" b="1" spc="30" dirty="0">
                <a:latin typeface="宋体" panose="02010600030101010101" pitchFamily="2" charset="-122"/>
                <a:cs typeface="宋体" panose="02010600030101010101" pitchFamily="2" charset="-122"/>
              </a:rPr>
              <a:t>位，都会留下监督和管理上的漏洞，埋下</a:t>
            </a:r>
            <a:r>
              <a:rPr sz="1200" b="1" spc="-5" dirty="0">
                <a:latin typeface="宋体" panose="02010600030101010101" pitchFamily="2" charset="-122"/>
                <a:cs typeface="宋体" panose="02010600030101010101" pitchFamily="2" charset="-122"/>
              </a:rPr>
              <a:t>事 </a:t>
            </a:r>
            <a:r>
              <a:rPr sz="1200" b="1" dirty="0">
                <a:latin typeface="宋体" panose="02010600030101010101" pitchFamily="2" charset="-122"/>
                <a:cs typeface="宋体" panose="02010600030101010101" pitchFamily="2" charset="-122"/>
              </a:rPr>
              <a:t>故发生的隐患。</a:t>
            </a:r>
            <a:r>
              <a:rPr sz="1200" b="1" spc="-600" dirty="0">
                <a:latin typeface="宋体" panose="02010600030101010101" pitchFamily="2" charset="-122"/>
                <a:cs typeface="宋体" panose="02010600030101010101" pitchFamily="2" charset="-122"/>
              </a:rPr>
              <a:t> </a:t>
            </a:r>
            <a:r>
              <a:rPr sz="1200" b="1" dirty="0">
                <a:latin typeface="宋体" panose="02010600030101010101" pitchFamily="2" charset="-122"/>
                <a:cs typeface="宋体" panose="02010600030101010101" pitchFamily="2" charset="-122"/>
              </a:rPr>
              <a:t>提出了：</a:t>
            </a:r>
            <a:r>
              <a:rPr sz="1200" b="1" dirty="0">
                <a:solidFill>
                  <a:srgbClr val="C0000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“全员安全生产责任制”</a:t>
            </a:r>
            <a:r>
              <a:rPr sz="1200" b="1" spc="-5" dirty="0">
                <a:latin typeface="宋体" panose="02010600030101010101" pitchFamily="2" charset="-122"/>
                <a:cs typeface="宋体" panose="02010600030101010101" pitchFamily="2" charset="-122"/>
              </a:rPr>
              <a:t>。</a:t>
            </a:r>
            <a:endParaRPr sz="1200"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 marL="184150" marR="5080" indent="-171450" algn="just">
              <a:lnSpc>
                <a:spcPct val="150000"/>
              </a:lnSpc>
              <a:buClr>
                <a:srgbClr val="C00000"/>
              </a:buClr>
              <a:buFont typeface="Wingdings" panose="05000000000000000000"/>
              <a:buChar char=""/>
              <a:tabLst>
                <a:tab pos="184150" algn="l"/>
              </a:tabLst>
            </a:pPr>
            <a:r>
              <a:rPr sz="1200" b="1" spc="25" dirty="0">
                <a:latin typeface="宋体" panose="02010600030101010101" pitchFamily="2" charset="-122"/>
                <a:cs typeface="宋体" panose="02010600030101010101" pitchFamily="2" charset="-122"/>
              </a:rPr>
              <a:t>此次《安全生产法》修正，</a:t>
            </a:r>
            <a:r>
              <a:rPr sz="1200" b="1" spc="25" dirty="0">
                <a:solidFill>
                  <a:srgbClr val="40404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强化了党</a:t>
            </a:r>
            <a:r>
              <a:rPr sz="1200" b="1" spc="30" dirty="0">
                <a:solidFill>
                  <a:srgbClr val="40404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委和政府的领导责任，</a:t>
            </a:r>
            <a:r>
              <a:rPr sz="1200" b="1" spc="30" dirty="0">
                <a:latin typeface="宋体" panose="02010600030101010101" pitchFamily="2" charset="-122"/>
                <a:cs typeface="宋体" panose="02010600030101010101" pitchFamily="2" charset="-122"/>
              </a:rPr>
              <a:t>例如，修正后的第</a:t>
            </a:r>
            <a:r>
              <a:rPr sz="1200" b="1" spc="-5" dirty="0">
                <a:latin typeface="宋体" panose="02010600030101010101" pitchFamily="2" charset="-122"/>
                <a:cs typeface="宋体" panose="02010600030101010101" pitchFamily="2" charset="-122"/>
              </a:rPr>
              <a:t>三 </a:t>
            </a:r>
            <a:r>
              <a:rPr sz="1200" b="1" spc="25" dirty="0">
                <a:latin typeface="宋体" panose="02010600030101010101" pitchFamily="2" charset="-122"/>
                <a:cs typeface="宋体" panose="02010600030101010101" pitchFamily="2" charset="-122"/>
              </a:rPr>
              <a:t>条、第八条、第九条提出明确</a:t>
            </a:r>
            <a:r>
              <a:rPr sz="1200" b="1" spc="25" dirty="0">
                <a:solidFill>
                  <a:srgbClr val="C0000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安全生</a:t>
            </a:r>
            <a:r>
              <a:rPr sz="1200" b="1" spc="30" dirty="0">
                <a:solidFill>
                  <a:srgbClr val="C0000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产工作坚持党的领导</a:t>
            </a:r>
            <a:r>
              <a:rPr sz="1200" b="1" spc="30" dirty="0">
                <a:latin typeface="宋体" panose="02010600030101010101" pitchFamily="2" charset="-122"/>
                <a:cs typeface="宋体" panose="02010600030101010101" pitchFamily="2" charset="-122"/>
              </a:rPr>
              <a:t>，进一步强化政府安</a:t>
            </a:r>
            <a:r>
              <a:rPr sz="1200" b="1" spc="-5" dirty="0">
                <a:latin typeface="宋体" panose="02010600030101010101" pitchFamily="2" charset="-122"/>
                <a:cs typeface="宋体" panose="02010600030101010101" pitchFamily="2" charset="-122"/>
              </a:rPr>
              <a:t>全 </a:t>
            </a:r>
            <a:r>
              <a:rPr sz="1200" b="1" spc="25" dirty="0">
                <a:latin typeface="宋体" panose="02010600030101010101" pitchFamily="2" charset="-122"/>
                <a:cs typeface="宋体" panose="02010600030101010101" pitchFamily="2" charset="-122"/>
              </a:rPr>
              <a:t>生产责任，要求各级人民政府加强安</a:t>
            </a:r>
            <a:r>
              <a:rPr sz="1200" b="1" spc="30" dirty="0">
                <a:latin typeface="宋体" panose="02010600030101010101" pitchFamily="2" charset="-122"/>
                <a:cs typeface="宋体" panose="02010600030101010101" pitchFamily="2" charset="-122"/>
              </a:rPr>
              <a:t>全生产基础设施建设和安全生产能力建设</a:t>
            </a:r>
            <a:r>
              <a:rPr sz="1200" b="1" spc="-5" dirty="0">
                <a:latin typeface="宋体" panose="02010600030101010101" pitchFamily="2" charset="-122"/>
                <a:cs typeface="宋体" panose="02010600030101010101" pitchFamily="2" charset="-122"/>
              </a:rPr>
              <a:t>， </a:t>
            </a:r>
            <a:r>
              <a:rPr sz="1200" b="1" spc="25" dirty="0">
                <a:latin typeface="宋体" panose="02010600030101010101" pitchFamily="2" charset="-122"/>
                <a:cs typeface="宋体" panose="02010600030101010101" pitchFamily="2" charset="-122"/>
              </a:rPr>
              <a:t>建立完善安全风险评估与论证机制，</a:t>
            </a:r>
            <a:r>
              <a:rPr sz="1200" b="1" spc="30" dirty="0">
                <a:latin typeface="宋体" panose="02010600030101010101" pitchFamily="2" charset="-122"/>
                <a:cs typeface="宋体" panose="02010600030101010101" pitchFamily="2" charset="-122"/>
              </a:rPr>
              <a:t>实施重大安全风险联防联控，落实党中央</a:t>
            </a:r>
            <a:r>
              <a:rPr sz="1200" b="1" spc="-5" dirty="0">
                <a:latin typeface="宋体" panose="02010600030101010101" pitchFamily="2" charset="-122"/>
                <a:cs typeface="宋体" panose="02010600030101010101" pitchFamily="2" charset="-122"/>
              </a:rPr>
              <a:t>国 </a:t>
            </a:r>
            <a:r>
              <a:rPr sz="1200" b="1" dirty="0">
                <a:latin typeface="宋体" panose="02010600030101010101" pitchFamily="2" charset="-122"/>
                <a:cs typeface="宋体" panose="02010600030101010101" pitchFamily="2" charset="-122"/>
              </a:rPr>
              <a:t>务院对源头防范的要求，</a:t>
            </a:r>
            <a:r>
              <a:rPr sz="1200" b="1" dirty="0">
                <a:solidFill>
                  <a:srgbClr val="C0000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把好安全生产“准入关”</a:t>
            </a:r>
            <a:r>
              <a:rPr sz="1200" b="1" dirty="0">
                <a:latin typeface="宋体" panose="02010600030101010101" pitchFamily="2" charset="-122"/>
                <a:cs typeface="宋体" panose="02010600030101010101" pitchFamily="2" charset="-122"/>
              </a:rPr>
              <a:t>的要求。</a:t>
            </a:r>
            <a:r>
              <a:rPr sz="1200" b="1" spc="-5" dirty="0">
                <a:latin typeface="宋体" panose="02010600030101010101" pitchFamily="2" charset="-122"/>
                <a:cs typeface="宋体" panose="02010600030101010101" pitchFamily="2" charset="-122"/>
              </a:rPr>
              <a:t> </a:t>
            </a:r>
            <a:endParaRPr sz="1200">
              <a:latin typeface="宋体" panose="02010600030101010101" pitchFamily="2" charset="-122"/>
              <a:cs typeface="宋体" panose="02010600030101010101" pitchFamily="2" charset="-122"/>
            </a:endParaRPr>
          </a:p>
        </p:txBody>
      </p:sp>
      <p:sp>
        <p:nvSpPr>
          <p:cNvPr id="34" name="object 34"/>
          <p:cNvSpPr/>
          <p:nvPr/>
        </p:nvSpPr>
        <p:spPr>
          <a:xfrm>
            <a:off x="1077836" y="1516494"/>
            <a:ext cx="925677" cy="1085913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4643628" y="987577"/>
            <a:ext cx="4042410" cy="0"/>
          </a:xfrm>
          <a:custGeom>
            <a:avLst/>
            <a:gdLst/>
            <a:ahLst/>
            <a:cxnLst/>
            <a:rect l="l" t="t" r="r" b="b"/>
            <a:pathLst>
              <a:path w="4042409">
                <a:moveTo>
                  <a:pt x="0" y="0"/>
                </a:moveTo>
                <a:lnTo>
                  <a:pt x="4042194" y="0"/>
                </a:lnTo>
              </a:path>
            </a:pathLst>
          </a:custGeom>
          <a:ln w="9525">
            <a:solidFill>
              <a:srgbClr val="BEBEBE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2272372" y="2508694"/>
            <a:ext cx="479653" cy="477875"/>
          </a:xfrm>
          <a:prstGeom prst="rect">
            <a:avLst/>
          </a:prstGeom>
          <a:blipFill>
            <a:blip r:embed="rId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2343911" y="2598966"/>
            <a:ext cx="291465" cy="282575"/>
          </a:xfrm>
          <a:custGeom>
            <a:avLst/>
            <a:gdLst/>
            <a:ahLst/>
            <a:cxnLst/>
            <a:rect l="l" t="t" r="r" b="b"/>
            <a:pathLst>
              <a:path w="291464" h="282575">
                <a:moveTo>
                  <a:pt x="145834" y="282003"/>
                </a:moveTo>
                <a:lnTo>
                  <a:pt x="99955" y="274814"/>
                </a:lnTo>
                <a:lnTo>
                  <a:pt x="60068" y="254797"/>
                </a:lnTo>
                <a:lnTo>
                  <a:pt x="28557" y="224314"/>
                </a:lnTo>
                <a:lnTo>
                  <a:pt x="7745" y="185662"/>
                </a:lnTo>
                <a:lnTo>
                  <a:pt x="0" y="141185"/>
                </a:lnTo>
                <a:lnTo>
                  <a:pt x="7745" y="96524"/>
                </a:lnTo>
                <a:lnTo>
                  <a:pt x="28557" y="57763"/>
                </a:lnTo>
                <a:lnTo>
                  <a:pt x="60104" y="27201"/>
                </a:lnTo>
                <a:lnTo>
                  <a:pt x="99967" y="7187"/>
                </a:lnTo>
                <a:lnTo>
                  <a:pt x="145834" y="0"/>
                </a:lnTo>
                <a:lnTo>
                  <a:pt x="191707" y="7188"/>
                </a:lnTo>
                <a:lnTo>
                  <a:pt x="231554" y="27214"/>
                </a:lnTo>
                <a:lnTo>
                  <a:pt x="262956" y="57722"/>
                </a:lnTo>
                <a:lnTo>
                  <a:pt x="283558" y="96427"/>
                </a:lnTo>
                <a:lnTo>
                  <a:pt x="290956" y="140995"/>
                </a:lnTo>
                <a:lnTo>
                  <a:pt x="283558" y="185564"/>
                </a:lnTo>
                <a:lnTo>
                  <a:pt x="262956" y="224272"/>
                </a:lnTo>
                <a:lnTo>
                  <a:pt x="231517" y="254809"/>
                </a:lnTo>
                <a:lnTo>
                  <a:pt x="191694" y="274816"/>
                </a:lnTo>
                <a:lnTo>
                  <a:pt x="145834" y="282003"/>
                </a:lnTo>
                <a:close/>
              </a:path>
            </a:pathLst>
          </a:custGeom>
          <a:solidFill>
            <a:srgbClr val="006FC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794004" y="1345691"/>
            <a:ext cx="1295400" cy="1229995"/>
          </a:xfrm>
          <a:custGeom>
            <a:avLst/>
            <a:gdLst/>
            <a:ahLst/>
            <a:cxnLst/>
            <a:rect l="l" t="t" r="r" b="b"/>
            <a:pathLst>
              <a:path w="1295400" h="1229995">
                <a:moveTo>
                  <a:pt x="647699" y="1229868"/>
                </a:moveTo>
                <a:lnTo>
                  <a:pt x="0" y="615696"/>
                </a:lnTo>
                <a:lnTo>
                  <a:pt x="647699" y="0"/>
                </a:lnTo>
                <a:lnTo>
                  <a:pt x="1295400" y="615696"/>
                </a:lnTo>
                <a:lnTo>
                  <a:pt x="647699" y="1229868"/>
                </a:lnTo>
                <a:close/>
              </a:path>
            </a:pathLst>
          </a:custGeom>
          <a:solidFill>
            <a:srgbClr val="006FC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 txBox="1"/>
          <p:nvPr/>
        </p:nvSpPr>
        <p:spPr>
          <a:xfrm>
            <a:off x="2399068" y="2589326"/>
            <a:ext cx="206375" cy="24002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b="1" spc="-5" dirty="0">
                <a:solidFill>
                  <a:srgbClr val="FFFFFF"/>
                </a:solidFill>
                <a:latin typeface="Calibri" panose="020F0502020204030204"/>
                <a:cs typeface="Calibri" panose="020F0502020204030204"/>
              </a:rPr>
              <a:t>0</a:t>
            </a:r>
            <a:r>
              <a:rPr sz="1400" b="1" dirty="0">
                <a:solidFill>
                  <a:srgbClr val="FFFFFF"/>
                </a:solidFill>
                <a:latin typeface="Calibri" panose="020F0502020204030204"/>
                <a:cs typeface="Calibri" panose="020F0502020204030204"/>
              </a:rPr>
              <a:t>1</a:t>
            </a:r>
            <a:endParaRPr sz="1400">
              <a:latin typeface="Calibri" panose="020F0502020204030204"/>
              <a:cs typeface="Calibri" panose="020F0502020204030204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399288" y="2616707"/>
            <a:ext cx="1864360" cy="318770"/>
          </a:xfrm>
          <a:prstGeom prst="rect">
            <a:avLst/>
          </a:prstGeom>
          <a:solidFill>
            <a:srgbClr val="006FC0"/>
          </a:solidFill>
        </p:spPr>
        <p:txBody>
          <a:bodyPr vert="horz" wrap="square" lIns="0" tIns="56515" rIns="0" bIns="0" rtlCol="0">
            <a:spAutoFit/>
          </a:bodyPr>
          <a:lstStyle/>
          <a:p>
            <a:pPr marL="236855">
              <a:lnSpc>
                <a:spcPct val="100000"/>
              </a:lnSpc>
              <a:spcBef>
                <a:spcPts val="445"/>
              </a:spcBef>
            </a:pPr>
            <a:r>
              <a:rPr sz="1200" b="1" dirty="0">
                <a:solidFill>
                  <a:srgbClr val="FFFFFF"/>
                </a:solidFill>
                <a:latin typeface="微软雅黑" panose="020B0503020204020204" charset="-122"/>
                <a:cs typeface="微软雅黑" panose="020B0503020204020204" charset="-122"/>
              </a:rPr>
              <a:t>|</a:t>
            </a:r>
            <a:r>
              <a:rPr sz="1200" b="1" spc="-25" dirty="0">
                <a:solidFill>
                  <a:srgbClr val="FFFFFF"/>
                </a:solidFill>
                <a:latin typeface="微软雅黑" panose="020B0503020204020204" charset="-122"/>
                <a:cs typeface="微软雅黑" panose="020B0503020204020204" charset="-122"/>
              </a:rPr>
              <a:t> </a:t>
            </a:r>
            <a:r>
              <a:rPr sz="1200" b="1" dirty="0">
                <a:solidFill>
                  <a:srgbClr val="FFFFFF"/>
                </a:solidFill>
                <a:latin typeface="微软雅黑" panose="020B0503020204020204" charset="-122"/>
                <a:cs typeface="微软雅黑" panose="020B0503020204020204" charset="-122"/>
              </a:rPr>
              <a:t>贯彻新思想</a:t>
            </a:r>
            <a:r>
              <a:rPr sz="1200" b="1" spc="-5" dirty="0">
                <a:solidFill>
                  <a:srgbClr val="FFFFFF"/>
                </a:solidFill>
                <a:latin typeface="微软雅黑" panose="020B0503020204020204" charset="-122"/>
                <a:cs typeface="微软雅黑" panose="020B0503020204020204" charset="-122"/>
              </a:rPr>
              <a:t>/</a:t>
            </a:r>
            <a:r>
              <a:rPr sz="1200" b="1" dirty="0">
                <a:solidFill>
                  <a:srgbClr val="FFFFFF"/>
                </a:solidFill>
                <a:latin typeface="微软雅黑" panose="020B0503020204020204" charset="-122"/>
                <a:cs typeface="微软雅黑" panose="020B0503020204020204" charset="-122"/>
              </a:rPr>
              <a:t>新理念</a:t>
            </a:r>
            <a:endParaRPr sz="1200">
              <a:latin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323088" y="699516"/>
            <a:ext cx="4320540" cy="591820"/>
          </a:xfrm>
          <a:custGeom>
            <a:avLst/>
            <a:gdLst/>
            <a:ahLst/>
            <a:cxnLst/>
            <a:rect l="l" t="t" r="r" b="b"/>
            <a:pathLst>
              <a:path w="4320540" h="591819">
                <a:moveTo>
                  <a:pt x="0" y="0"/>
                </a:moveTo>
                <a:lnTo>
                  <a:pt x="4320540" y="0"/>
                </a:lnTo>
                <a:lnTo>
                  <a:pt x="4320540" y="591312"/>
                </a:lnTo>
                <a:lnTo>
                  <a:pt x="0" y="591312"/>
                </a:lnTo>
                <a:lnTo>
                  <a:pt x="0" y="0"/>
                </a:lnTo>
                <a:close/>
              </a:path>
            </a:pathLst>
          </a:custGeom>
          <a:solidFill>
            <a:srgbClr val="006FC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 txBox="1"/>
          <p:nvPr/>
        </p:nvSpPr>
        <p:spPr>
          <a:xfrm>
            <a:off x="323088" y="830351"/>
            <a:ext cx="432054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45135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solidFill>
                  <a:srgbClr val="FFFFFF"/>
                </a:solidFill>
                <a:latin typeface="微软雅黑" panose="020B0503020204020204" charset="-122"/>
                <a:cs typeface="微软雅黑" panose="020B0503020204020204" charset="-122"/>
              </a:rPr>
              <a:t>一、《安全生产法》修正特点解读</a:t>
            </a:r>
            <a:endParaRPr sz="1800">
              <a:latin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4276344" y="941832"/>
            <a:ext cx="367665" cy="106680"/>
          </a:xfrm>
          <a:custGeom>
            <a:avLst/>
            <a:gdLst/>
            <a:ahLst/>
            <a:cxnLst/>
            <a:rect l="l" t="t" r="r" b="b"/>
            <a:pathLst>
              <a:path w="367664" h="106680">
                <a:moveTo>
                  <a:pt x="367283" y="106680"/>
                </a:moveTo>
                <a:lnTo>
                  <a:pt x="0" y="53340"/>
                </a:lnTo>
                <a:lnTo>
                  <a:pt x="367283" y="0"/>
                </a:lnTo>
                <a:lnTo>
                  <a:pt x="367283" y="10668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3" name="object 13"/>
          <p:cNvSpPr txBox="1"/>
          <p:nvPr/>
        </p:nvSpPr>
        <p:spPr>
          <a:xfrm>
            <a:off x="399288" y="3081527"/>
            <a:ext cx="1864360" cy="337185"/>
          </a:xfrm>
          <a:prstGeom prst="rect">
            <a:avLst/>
          </a:prstGeom>
          <a:solidFill>
            <a:srgbClr val="006FC0"/>
          </a:solidFill>
        </p:spPr>
        <p:txBody>
          <a:bodyPr vert="horz" wrap="square" lIns="0" tIns="56515" rIns="0" bIns="0" rtlCol="0">
            <a:spAutoFit/>
          </a:bodyPr>
          <a:lstStyle/>
          <a:p>
            <a:pPr marL="272415">
              <a:lnSpc>
                <a:spcPct val="100000"/>
              </a:lnSpc>
              <a:spcBef>
                <a:spcPts val="445"/>
              </a:spcBef>
            </a:pPr>
            <a:r>
              <a:rPr sz="1200" b="1" dirty="0">
                <a:solidFill>
                  <a:srgbClr val="FFFFFF"/>
                </a:solidFill>
                <a:latin typeface="微软雅黑" panose="020B0503020204020204" charset="-122"/>
                <a:cs typeface="微软雅黑" panose="020B0503020204020204" charset="-122"/>
              </a:rPr>
              <a:t>|</a:t>
            </a:r>
            <a:r>
              <a:rPr sz="1200" b="1" spc="-20" dirty="0">
                <a:solidFill>
                  <a:srgbClr val="FFFFFF"/>
                </a:solidFill>
                <a:latin typeface="微软雅黑" panose="020B0503020204020204" charset="-122"/>
                <a:cs typeface="微软雅黑" panose="020B0503020204020204" charset="-122"/>
              </a:rPr>
              <a:t> </a:t>
            </a:r>
            <a:r>
              <a:rPr sz="1200" b="1" dirty="0">
                <a:solidFill>
                  <a:srgbClr val="FFFFFF"/>
                </a:solidFill>
                <a:latin typeface="微软雅黑" panose="020B0503020204020204" charset="-122"/>
                <a:cs typeface="微软雅黑" panose="020B0503020204020204" charset="-122"/>
              </a:rPr>
              <a:t>落实中央决策部署</a:t>
            </a:r>
            <a:endParaRPr sz="1200">
              <a:latin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399288" y="3566159"/>
            <a:ext cx="1864360" cy="325120"/>
          </a:xfrm>
          <a:prstGeom prst="rect">
            <a:avLst/>
          </a:prstGeom>
          <a:solidFill>
            <a:srgbClr val="C00000"/>
          </a:solidFill>
        </p:spPr>
        <p:txBody>
          <a:bodyPr vert="horz" wrap="square" lIns="0" tIns="55880" rIns="0" bIns="0" rtlCol="0">
            <a:spAutoFit/>
          </a:bodyPr>
          <a:lstStyle/>
          <a:p>
            <a:pPr marL="272415">
              <a:lnSpc>
                <a:spcPct val="100000"/>
              </a:lnSpc>
              <a:spcBef>
                <a:spcPts val="440"/>
              </a:spcBef>
            </a:pPr>
            <a:r>
              <a:rPr sz="1200" b="1" dirty="0">
                <a:solidFill>
                  <a:srgbClr val="FFFFFF"/>
                </a:solidFill>
                <a:latin typeface="微软雅黑" panose="020B0503020204020204" charset="-122"/>
                <a:cs typeface="微软雅黑" panose="020B0503020204020204" charset="-122"/>
              </a:rPr>
              <a:t>|</a:t>
            </a:r>
            <a:r>
              <a:rPr sz="1200" b="1" spc="-20" dirty="0">
                <a:solidFill>
                  <a:srgbClr val="FFFFFF"/>
                </a:solidFill>
                <a:latin typeface="微软雅黑" panose="020B0503020204020204" charset="-122"/>
                <a:cs typeface="微软雅黑" panose="020B0503020204020204" charset="-122"/>
              </a:rPr>
              <a:t> </a:t>
            </a:r>
            <a:r>
              <a:rPr sz="1200" b="1" dirty="0">
                <a:solidFill>
                  <a:srgbClr val="FFFFFF"/>
                </a:solidFill>
                <a:latin typeface="微软雅黑" panose="020B0503020204020204" charset="-122"/>
                <a:cs typeface="微软雅黑" panose="020B0503020204020204" charset="-122"/>
              </a:rPr>
              <a:t>健全安全责任体系</a:t>
            </a:r>
            <a:endParaRPr sz="1200">
              <a:latin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394715" y="4037076"/>
            <a:ext cx="1864360" cy="314325"/>
          </a:xfrm>
          <a:prstGeom prst="rect">
            <a:avLst/>
          </a:prstGeom>
          <a:solidFill>
            <a:srgbClr val="006FC0"/>
          </a:solidFill>
        </p:spPr>
        <p:txBody>
          <a:bodyPr vert="horz" wrap="square" lIns="0" tIns="57150" rIns="0" bIns="0" rtlCol="0">
            <a:spAutoFit/>
          </a:bodyPr>
          <a:lstStyle/>
          <a:p>
            <a:pPr marL="197485">
              <a:lnSpc>
                <a:spcPct val="100000"/>
              </a:lnSpc>
              <a:spcBef>
                <a:spcPts val="450"/>
              </a:spcBef>
            </a:pPr>
            <a:r>
              <a:rPr sz="1200" b="1" dirty="0">
                <a:solidFill>
                  <a:srgbClr val="FFFFFF"/>
                </a:solidFill>
                <a:latin typeface="微软雅黑" panose="020B0503020204020204" charset="-122"/>
                <a:cs typeface="微软雅黑" panose="020B0503020204020204" charset="-122"/>
              </a:rPr>
              <a:t>|</a:t>
            </a:r>
            <a:r>
              <a:rPr sz="1200" b="1" spc="-25" dirty="0">
                <a:solidFill>
                  <a:srgbClr val="FFFFFF"/>
                </a:solidFill>
                <a:latin typeface="微软雅黑" panose="020B0503020204020204" charset="-122"/>
                <a:cs typeface="微软雅黑" panose="020B0503020204020204" charset="-122"/>
              </a:rPr>
              <a:t> </a:t>
            </a:r>
            <a:r>
              <a:rPr sz="1200" b="1" dirty="0">
                <a:solidFill>
                  <a:srgbClr val="FFFFFF"/>
                </a:solidFill>
                <a:latin typeface="微软雅黑" panose="020B0503020204020204" charset="-122"/>
                <a:cs typeface="微软雅黑" panose="020B0503020204020204" charset="-122"/>
              </a:rPr>
              <a:t>强化新风险防范应对</a:t>
            </a:r>
            <a:endParaRPr sz="1200">
              <a:latin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399288" y="4497323"/>
            <a:ext cx="1864360" cy="325120"/>
          </a:xfrm>
          <a:prstGeom prst="rect">
            <a:avLst/>
          </a:prstGeom>
          <a:solidFill>
            <a:srgbClr val="006FC0"/>
          </a:solidFill>
        </p:spPr>
        <p:txBody>
          <a:bodyPr vert="horz" wrap="square" lIns="0" tIns="57150" rIns="0" bIns="0" rtlCol="0">
            <a:spAutoFit/>
          </a:bodyPr>
          <a:lstStyle/>
          <a:p>
            <a:pPr marL="272415">
              <a:lnSpc>
                <a:spcPct val="100000"/>
              </a:lnSpc>
              <a:spcBef>
                <a:spcPts val="450"/>
              </a:spcBef>
            </a:pPr>
            <a:r>
              <a:rPr sz="1200" b="1" dirty="0">
                <a:solidFill>
                  <a:srgbClr val="FFFFFF"/>
                </a:solidFill>
                <a:latin typeface="微软雅黑" panose="020B0503020204020204" charset="-122"/>
                <a:cs typeface="微软雅黑" panose="020B0503020204020204" charset="-122"/>
              </a:rPr>
              <a:t>|</a:t>
            </a:r>
            <a:r>
              <a:rPr sz="1200" b="1" spc="-20" dirty="0">
                <a:solidFill>
                  <a:srgbClr val="FFFFFF"/>
                </a:solidFill>
                <a:latin typeface="微软雅黑" panose="020B0503020204020204" charset="-122"/>
                <a:cs typeface="微软雅黑" panose="020B0503020204020204" charset="-122"/>
              </a:rPr>
              <a:t> </a:t>
            </a:r>
            <a:r>
              <a:rPr sz="1200" b="1" dirty="0">
                <a:solidFill>
                  <a:srgbClr val="FFFFFF"/>
                </a:solidFill>
                <a:latin typeface="微软雅黑" panose="020B0503020204020204" charset="-122"/>
                <a:cs typeface="微软雅黑" panose="020B0503020204020204" charset="-122"/>
              </a:rPr>
              <a:t>强化违法行为惩处</a:t>
            </a:r>
            <a:endParaRPr sz="1200">
              <a:latin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9" name="object 19"/>
          <p:cNvSpPr/>
          <p:nvPr/>
        </p:nvSpPr>
        <p:spPr>
          <a:xfrm>
            <a:off x="2285961" y="3498519"/>
            <a:ext cx="477786" cy="47787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0" name="object 20"/>
          <p:cNvSpPr/>
          <p:nvPr/>
        </p:nvSpPr>
        <p:spPr>
          <a:xfrm>
            <a:off x="2353055" y="3569512"/>
            <a:ext cx="289560" cy="282575"/>
          </a:xfrm>
          <a:custGeom>
            <a:avLst/>
            <a:gdLst/>
            <a:ahLst/>
            <a:cxnLst/>
            <a:rect l="l" t="t" r="r" b="b"/>
            <a:pathLst>
              <a:path w="289560" h="282575">
                <a:moveTo>
                  <a:pt x="144856" y="282003"/>
                </a:moveTo>
                <a:lnTo>
                  <a:pt x="99214" y="274814"/>
                </a:lnTo>
                <a:lnTo>
                  <a:pt x="59533" y="254797"/>
                </a:lnTo>
                <a:lnTo>
                  <a:pt x="28235" y="224366"/>
                </a:lnTo>
                <a:lnTo>
                  <a:pt x="7596" y="185785"/>
                </a:lnTo>
                <a:lnTo>
                  <a:pt x="0" y="141427"/>
                </a:lnTo>
                <a:lnTo>
                  <a:pt x="7596" y="96648"/>
                </a:lnTo>
                <a:lnTo>
                  <a:pt x="28235" y="57815"/>
                </a:lnTo>
                <a:lnTo>
                  <a:pt x="59562" y="27229"/>
                </a:lnTo>
                <a:lnTo>
                  <a:pt x="99242" y="7187"/>
                </a:lnTo>
                <a:lnTo>
                  <a:pt x="144856" y="0"/>
                </a:lnTo>
                <a:lnTo>
                  <a:pt x="190494" y="7190"/>
                </a:lnTo>
                <a:lnTo>
                  <a:pt x="230147" y="27229"/>
                </a:lnTo>
                <a:lnTo>
                  <a:pt x="261372" y="57722"/>
                </a:lnTo>
                <a:lnTo>
                  <a:pt x="281869" y="96427"/>
                </a:lnTo>
                <a:lnTo>
                  <a:pt x="289229" y="140995"/>
                </a:lnTo>
                <a:lnTo>
                  <a:pt x="281869" y="185564"/>
                </a:lnTo>
                <a:lnTo>
                  <a:pt x="261372" y="224272"/>
                </a:lnTo>
                <a:lnTo>
                  <a:pt x="230119" y="254797"/>
                </a:lnTo>
                <a:lnTo>
                  <a:pt x="190465" y="274818"/>
                </a:lnTo>
                <a:lnTo>
                  <a:pt x="144856" y="282003"/>
                </a:lnTo>
                <a:close/>
              </a:path>
            </a:pathLst>
          </a:custGeom>
          <a:solidFill>
            <a:srgbClr val="C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1" name="object 21"/>
          <p:cNvSpPr txBox="1"/>
          <p:nvPr/>
        </p:nvSpPr>
        <p:spPr>
          <a:xfrm>
            <a:off x="2410929" y="3571595"/>
            <a:ext cx="206375" cy="24002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b="1" spc="-5" dirty="0">
                <a:solidFill>
                  <a:srgbClr val="FFFFFF"/>
                </a:solidFill>
                <a:latin typeface="Calibri" panose="020F0502020204030204"/>
                <a:cs typeface="Calibri" panose="020F0502020204030204"/>
              </a:rPr>
              <a:t>0</a:t>
            </a:r>
            <a:r>
              <a:rPr sz="1400" b="1" dirty="0">
                <a:solidFill>
                  <a:srgbClr val="FFFFFF"/>
                </a:solidFill>
                <a:latin typeface="Calibri" panose="020F0502020204030204"/>
                <a:cs typeface="Calibri" panose="020F0502020204030204"/>
              </a:rPr>
              <a:t>3</a:t>
            </a:r>
            <a:endParaRPr sz="1400">
              <a:latin typeface="Calibri" panose="020F0502020204030204"/>
              <a:cs typeface="Calibri" panose="020F0502020204030204"/>
            </a:endParaRPr>
          </a:p>
        </p:txBody>
      </p:sp>
      <p:sp>
        <p:nvSpPr>
          <p:cNvPr id="22" name="object 22"/>
          <p:cNvSpPr/>
          <p:nvPr/>
        </p:nvSpPr>
        <p:spPr>
          <a:xfrm>
            <a:off x="2287917" y="3007486"/>
            <a:ext cx="477786" cy="477875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3" name="object 23"/>
          <p:cNvSpPr/>
          <p:nvPr/>
        </p:nvSpPr>
        <p:spPr>
          <a:xfrm>
            <a:off x="2356104" y="3078479"/>
            <a:ext cx="288290" cy="282575"/>
          </a:xfrm>
          <a:custGeom>
            <a:avLst/>
            <a:gdLst/>
            <a:ahLst/>
            <a:cxnLst/>
            <a:rect l="l" t="t" r="r" b="b"/>
            <a:pathLst>
              <a:path w="288289" h="282575">
                <a:moveTo>
                  <a:pt x="143763" y="282003"/>
                </a:moveTo>
                <a:lnTo>
                  <a:pt x="98121" y="274816"/>
                </a:lnTo>
                <a:lnTo>
                  <a:pt x="58534" y="254847"/>
                </a:lnTo>
                <a:lnTo>
                  <a:pt x="27375" y="224437"/>
                </a:lnTo>
                <a:lnTo>
                  <a:pt x="7062" y="185946"/>
                </a:lnTo>
                <a:lnTo>
                  <a:pt x="0" y="141731"/>
                </a:lnTo>
                <a:lnTo>
                  <a:pt x="7062" y="96809"/>
                </a:lnTo>
                <a:lnTo>
                  <a:pt x="27375" y="57887"/>
                </a:lnTo>
                <a:lnTo>
                  <a:pt x="58534" y="27252"/>
                </a:lnTo>
                <a:lnTo>
                  <a:pt x="98169" y="7188"/>
                </a:lnTo>
                <a:lnTo>
                  <a:pt x="143763" y="0"/>
                </a:lnTo>
                <a:lnTo>
                  <a:pt x="189406" y="7194"/>
                </a:lnTo>
                <a:lnTo>
                  <a:pt x="229027" y="27206"/>
                </a:lnTo>
                <a:lnTo>
                  <a:pt x="260280" y="57730"/>
                </a:lnTo>
                <a:lnTo>
                  <a:pt x="280776" y="96438"/>
                </a:lnTo>
                <a:lnTo>
                  <a:pt x="288137" y="141008"/>
                </a:lnTo>
                <a:lnTo>
                  <a:pt x="280776" y="185576"/>
                </a:lnTo>
                <a:lnTo>
                  <a:pt x="260280" y="224281"/>
                </a:lnTo>
                <a:lnTo>
                  <a:pt x="229027" y="254801"/>
                </a:lnTo>
                <a:lnTo>
                  <a:pt x="189358" y="274821"/>
                </a:lnTo>
                <a:lnTo>
                  <a:pt x="143763" y="282003"/>
                </a:lnTo>
                <a:close/>
              </a:path>
            </a:pathLst>
          </a:custGeom>
          <a:solidFill>
            <a:srgbClr val="006FC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4" name="object 24"/>
          <p:cNvSpPr txBox="1"/>
          <p:nvPr/>
        </p:nvSpPr>
        <p:spPr>
          <a:xfrm>
            <a:off x="2416124" y="3092500"/>
            <a:ext cx="206375" cy="24002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b="1" spc="-5" dirty="0">
                <a:solidFill>
                  <a:srgbClr val="FFFFFF"/>
                </a:solidFill>
                <a:latin typeface="Calibri" panose="020F0502020204030204"/>
                <a:cs typeface="Calibri" panose="020F0502020204030204"/>
              </a:rPr>
              <a:t>0</a:t>
            </a:r>
            <a:r>
              <a:rPr sz="1400" b="1" dirty="0">
                <a:solidFill>
                  <a:srgbClr val="FFFFFF"/>
                </a:solidFill>
                <a:latin typeface="Calibri" panose="020F0502020204030204"/>
                <a:cs typeface="Calibri" panose="020F0502020204030204"/>
              </a:rPr>
              <a:t>2</a:t>
            </a:r>
            <a:endParaRPr sz="1400">
              <a:latin typeface="Calibri" panose="020F0502020204030204"/>
              <a:cs typeface="Calibri" panose="020F0502020204030204"/>
            </a:endParaRPr>
          </a:p>
        </p:txBody>
      </p:sp>
      <p:sp>
        <p:nvSpPr>
          <p:cNvPr id="25" name="object 25"/>
          <p:cNvSpPr/>
          <p:nvPr/>
        </p:nvSpPr>
        <p:spPr>
          <a:xfrm>
            <a:off x="2289454" y="3973919"/>
            <a:ext cx="477786" cy="477875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6" name="object 26"/>
          <p:cNvSpPr/>
          <p:nvPr/>
        </p:nvSpPr>
        <p:spPr>
          <a:xfrm>
            <a:off x="2357627" y="4044912"/>
            <a:ext cx="288290" cy="282575"/>
          </a:xfrm>
          <a:custGeom>
            <a:avLst/>
            <a:gdLst/>
            <a:ahLst/>
            <a:cxnLst/>
            <a:rect l="l" t="t" r="r" b="b"/>
            <a:pathLst>
              <a:path w="288289" h="282575">
                <a:moveTo>
                  <a:pt x="143776" y="282003"/>
                </a:moveTo>
                <a:lnTo>
                  <a:pt x="98142" y="274816"/>
                </a:lnTo>
                <a:lnTo>
                  <a:pt x="58551" y="254834"/>
                </a:lnTo>
                <a:lnTo>
                  <a:pt x="27389" y="224390"/>
                </a:lnTo>
                <a:lnTo>
                  <a:pt x="7069" y="185836"/>
                </a:lnTo>
                <a:lnTo>
                  <a:pt x="0" y="141516"/>
                </a:lnTo>
                <a:lnTo>
                  <a:pt x="7069" y="96698"/>
                </a:lnTo>
                <a:lnTo>
                  <a:pt x="27389" y="57840"/>
                </a:lnTo>
                <a:lnTo>
                  <a:pt x="58551" y="27238"/>
                </a:lnTo>
                <a:lnTo>
                  <a:pt x="98175" y="7188"/>
                </a:lnTo>
                <a:lnTo>
                  <a:pt x="143776" y="0"/>
                </a:lnTo>
                <a:lnTo>
                  <a:pt x="189416" y="7192"/>
                </a:lnTo>
                <a:lnTo>
                  <a:pt x="229039" y="27206"/>
                </a:lnTo>
                <a:lnTo>
                  <a:pt x="260293" y="57730"/>
                </a:lnTo>
                <a:lnTo>
                  <a:pt x="280789" y="96438"/>
                </a:lnTo>
                <a:lnTo>
                  <a:pt x="288150" y="141008"/>
                </a:lnTo>
                <a:lnTo>
                  <a:pt x="280789" y="185576"/>
                </a:lnTo>
                <a:lnTo>
                  <a:pt x="260293" y="224281"/>
                </a:lnTo>
                <a:lnTo>
                  <a:pt x="229039" y="254801"/>
                </a:lnTo>
                <a:lnTo>
                  <a:pt x="189382" y="274820"/>
                </a:lnTo>
                <a:lnTo>
                  <a:pt x="143776" y="282003"/>
                </a:lnTo>
                <a:close/>
              </a:path>
            </a:pathLst>
          </a:custGeom>
          <a:solidFill>
            <a:srgbClr val="006FC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7" name="object 27"/>
          <p:cNvSpPr txBox="1"/>
          <p:nvPr/>
        </p:nvSpPr>
        <p:spPr>
          <a:xfrm>
            <a:off x="2410929" y="4058449"/>
            <a:ext cx="206375" cy="24002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b="1" spc="-5" dirty="0">
                <a:solidFill>
                  <a:srgbClr val="FFFFFF"/>
                </a:solidFill>
                <a:latin typeface="Calibri" panose="020F0502020204030204"/>
                <a:cs typeface="Calibri" panose="020F0502020204030204"/>
              </a:rPr>
              <a:t>0</a:t>
            </a:r>
            <a:r>
              <a:rPr sz="1400" b="1" dirty="0">
                <a:solidFill>
                  <a:srgbClr val="FFFFFF"/>
                </a:solidFill>
                <a:latin typeface="Calibri" panose="020F0502020204030204"/>
                <a:cs typeface="Calibri" panose="020F0502020204030204"/>
              </a:rPr>
              <a:t>4</a:t>
            </a:r>
            <a:endParaRPr sz="1400">
              <a:latin typeface="Calibri" panose="020F0502020204030204"/>
              <a:cs typeface="Calibri" panose="020F0502020204030204"/>
            </a:endParaRPr>
          </a:p>
        </p:txBody>
      </p:sp>
      <p:sp>
        <p:nvSpPr>
          <p:cNvPr id="28" name="object 28"/>
          <p:cNvSpPr/>
          <p:nvPr/>
        </p:nvSpPr>
        <p:spPr>
          <a:xfrm>
            <a:off x="2279497" y="4457788"/>
            <a:ext cx="477786" cy="477875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9" name="object 29"/>
          <p:cNvSpPr/>
          <p:nvPr/>
        </p:nvSpPr>
        <p:spPr>
          <a:xfrm>
            <a:off x="2346960" y="4528781"/>
            <a:ext cx="288925" cy="282575"/>
          </a:xfrm>
          <a:custGeom>
            <a:avLst/>
            <a:gdLst/>
            <a:ahLst/>
            <a:cxnLst/>
            <a:rect l="l" t="t" r="r" b="b"/>
            <a:pathLst>
              <a:path w="288925" h="282575">
                <a:moveTo>
                  <a:pt x="144487" y="282003"/>
                </a:moveTo>
                <a:lnTo>
                  <a:pt x="98850" y="274812"/>
                </a:lnTo>
                <a:lnTo>
                  <a:pt x="59211" y="254781"/>
                </a:lnTo>
                <a:lnTo>
                  <a:pt x="27943" y="224220"/>
                </a:lnTo>
                <a:lnTo>
                  <a:pt x="7415" y="185441"/>
                </a:lnTo>
                <a:lnTo>
                  <a:pt x="0" y="140754"/>
                </a:lnTo>
                <a:lnTo>
                  <a:pt x="7415" y="96308"/>
                </a:lnTo>
                <a:lnTo>
                  <a:pt x="27943" y="57675"/>
                </a:lnTo>
                <a:lnTo>
                  <a:pt x="59211" y="27190"/>
                </a:lnTo>
                <a:lnTo>
                  <a:pt x="98850" y="7186"/>
                </a:lnTo>
                <a:lnTo>
                  <a:pt x="144487" y="0"/>
                </a:lnTo>
                <a:lnTo>
                  <a:pt x="190119" y="7188"/>
                </a:lnTo>
                <a:lnTo>
                  <a:pt x="229751" y="27206"/>
                </a:lnTo>
                <a:lnTo>
                  <a:pt x="261004" y="57730"/>
                </a:lnTo>
                <a:lnTo>
                  <a:pt x="281500" y="96438"/>
                </a:lnTo>
                <a:lnTo>
                  <a:pt x="288861" y="141008"/>
                </a:lnTo>
                <a:lnTo>
                  <a:pt x="281500" y="185571"/>
                </a:lnTo>
                <a:lnTo>
                  <a:pt x="261004" y="224275"/>
                </a:lnTo>
                <a:lnTo>
                  <a:pt x="229751" y="254797"/>
                </a:lnTo>
                <a:lnTo>
                  <a:pt x="190119" y="274814"/>
                </a:lnTo>
                <a:lnTo>
                  <a:pt x="144487" y="282003"/>
                </a:lnTo>
                <a:close/>
              </a:path>
            </a:pathLst>
          </a:custGeom>
          <a:solidFill>
            <a:srgbClr val="006FC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0" name="object 30"/>
          <p:cNvSpPr txBox="1"/>
          <p:nvPr/>
        </p:nvSpPr>
        <p:spPr>
          <a:xfrm>
            <a:off x="2400973" y="4542307"/>
            <a:ext cx="206375" cy="24002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b="1" spc="-5" dirty="0">
                <a:solidFill>
                  <a:srgbClr val="FFFFFF"/>
                </a:solidFill>
                <a:latin typeface="Calibri" panose="020F0502020204030204"/>
                <a:cs typeface="Calibri" panose="020F0502020204030204"/>
              </a:rPr>
              <a:t>0</a:t>
            </a:r>
            <a:r>
              <a:rPr sz="1400" b="1" dirty="0">
                <a:solidFill>
                  <a:srgbClr val="FFFFFF"/>
                </a:solidFill>
                <a:latin typeface="Calibri" panose="020F0502020204030204"/>
                <a:cs typeface="Calibri" panose="020F0502020204030204"/>
              </a:rPr>
              <a:t>5</a:t>
            </a:r>
            <a:endParaRPr sz="1400">
              <a:latin typeface="Calibri" panose="020F0502020204030204"/>
              <a:cs typeface="Calibri" panose="020F0502020204030204"/>
            </a:endParaRPr>
          </a:p>
        </p:txBody>
      </p:sp>
      <p:sp>
        <p:nvSpPr>
          <p:cNvPr id="31" name="object 31"/>
          <p:cNvSpPr/>
          <p:nvPr/>
        </p:nvSpPr>
        <p:spPr>
          <a:xfrm>
            <a:off x="2479001" y="1501940"/>
            <a:ext cx="6107430" cy="808355"/>
          </a:xfrm>
          <a:custGeom>
            <a:avLst/>
            <a:gdLst/>
            <a:ahLst/>
            <a:cxnLst/>
            <a:rect l="l" t="t" r="r" b="b"/>
            <a:pathLst>
              <a:path w="6107430" h="808355">
                <a:moveTo>
                  <a:pt x="4762" y="803249"/>
                </a:moveTo>
                <a:lnTo>
                  <a:pt x="0" y="803249"/>
                </a:lnTo>
                <a:lnTo>
                  <a:pt x="0" y="774674"/>
                </a:lnTo>
                <a:lnTo>
                  <a:pt x="9525" y="774674"/>
                </a:lnTo>
                <a:lnTo>
                  <a:pt x="9525" y="798487"/>
                </a:lnTo>
                <a:lnTo>
                  <a:pt x="4762" y="798487"/>
                </a:lnTo>
                <a:lnTo>
                  <a:pt x="4762" y="803249"/>
                </a:lnTo>
                <a:close/>
              </a:path>
              <a:path w="6107430" h="808355">
                <a:moveTo>
                  <a:pt x="4775" y="808012"/>
                </a:moveTo>
                <a:lnTo>
                  <a:pt x="4762" y="798487"/>
                </a:lnTo>
                <a:lnTo>
                  <a:pt x="4775" y="808012"/>
                </a:lnTo>
                <a:close/>
              </a:path>
              <a:path w="6107430" h="808355">
                <a:moveTo>
                  <a:pt x="9525" y="803249"/>
                </a:moveTo>
                <a:lnTo>
                  <a:pt x="4775" y="803249"/>
                </a:lnTo>
                <a:lnTo>
                  <a:pt x="4775" y="798487"/>
                </a:lnTo>
                <a:lnTo>
                  <a:pt x="9525" y="798487"/>
                </a:lnTo>
                <a:lnTo>
                  <a:pt x="9525" y="803249"/>
                </a:lnTo>
                <a:close/>
              </a:path>
              <a:path w="6107430" h="808355">
                <a:moveTo>
                  <a:pt x="9525" y="765149"/>
                </a:moveTo>
                <a:lnTo>
                  <a:pt x="0" y="765149"/>
                </a:lnTo>
                <a:lnTo>
                  <a:pt x="0" y="736574"/>
                </a:lnTo>
                <a:lnTo>
                  <a:pt x="9525" y="736574"/>
                </a:lnTo>
                <a:lnTo>
                  <a:pt x="9525" y="765149"/>
                </a:lnTo>
                <a:close/>
              </a:path>
              <a:path w="6107430" h="808355">
                <a:moveTo>
                  <a:pt x="9525" y="727049"/>
                </a:moveTo>
                <a:lnTo>
                  <a:pt x="0" y="727049"/>
                </a:lnTo>
                <a:lnTo>
                  <a:pt x="0" y="698474"/>
                </a:lnTo>
                <a:lnTo>
                  <a:pt x="9525" y="698474"/>
                </a:lnTo>
                <a:lnTo>
                  <a:pt x="9525" y="727049"/>
                </a:lnTo>
                <a:close/>
              </a:path>
              <a:path w="6107430" h="808355">
                <a:moveTo>
                  <a:pt x="9525" y="688949"/>
                </a:moveTo>
                <a:lnTo>
                  <a:pt x="0" y="688949"/>
                </a:lnTo>
                <a:lnTo>
                  <a:pt x="0" y="660374"/>
                </a:lnTo>
                <a:lnTo>
                  <a:pt x="9525" y="660374"/>
                </a:lnTo>
                <a:lnTo>
                  <a:pt x="9525" y="688949"/>
                </a:lnTo>
                <a:close/>
              </a:path>
              <a:path w="6107430" h="808355">
                <a:moveTo>
                  <a:pt x="9525" y="650849"/>
                </a:moveTo>
                <a:lnTo>
                  <a:pt x="0" y="650849"/>
                </a:lnTo>
                <a:lnTo>
                  <a:pt x="0" y="622274"/>
                </a:lnTo>
                <a:lnTo>
                  <a:pt x="9525" y="622274"/>
                </a:lnTo>
                <a:lnTo>
                  <a:pt x="9525" y="650849"/>
                </a:lnTo>
                <a:close/>
              </a:path>
              <a:path w="6107430" h="808355">
                <a:moveTo>
                  <a:pt x="9525" y="612749"/>
                </a:moveTo>
                <a:lnTo>
                  <a:pt x="0" y="612749"/>
                </a:lnTo>
                <a:lnTo>
                  <a:pt x="0" y="584174"/>
                </a:lnTo>
                <a:lnTo>
                  <a:pt x="9525" y="584174"/>
                </a:lnTo>
                <a:lnTo>
                  <a:pt x="9525" y="612749"/>
                </a:lnTo>
                <a:close/>
              </a:path>
              <a:path w="6107430" h="808355">
                <a:moveTo>
                  <a:pt x="9525" y="574649"/>
                </a:moveTo>
                <a:lnTo>
                  <a:pt x="0" y="574649"/>
                </a:lnTo>
                <a:lnTo>
                  <a:pt x="0" y="546074"/>
                </a:lnTo>
                <a:lnTo>
                  <a:pt x="9525" y="546074"/>
                </a:lnTo>
                <a:lnTo>
                  <a:pt x="9525" y="574649"/>
                </a:lnTo>
                <a:close/>
              </a:path>
              <a:path w="6107430" h="808355">
                <a:moveTo>
                  <a:pt x="9525" y="536549"/>
                </a:moveTo>
                <a:lnTo>
                  <a:pt x="0" y="536549"/>
                </a:lnTo>
                <a:lnTo>
                  <a:pt x="0" y="507974"/>
                </a:lnTo>
                <a:lnTo>
                  <a:pt x="9525" y="507974"/>
                </a:lnTo>
                <a:lnTo>
                  <a:pt x="9525" y="536549"/>
                </a:lnTo>
                <a:close/>
              </a:path>
              <a:path w="6107430" h="808355">
                <a:moveTo>
                  <a:pt x="9525" y="498449"/>
                </a:moveTo>
                <a:lnTo>
                  <a:pt x="0" y="498449"/>
                </a:lnTo>
                <a:lnTo>
                  <a:pt x="0" y="469874"/>
                </a:lnTo>
                <a:lnTo>
                  <a:pt x="9525" y="469874"/>
                </a:lnTo>
                <a:lnTo>
                  <a:pt x="9525" y="498449"/>
                </a:lnTo>
                <a:close/>
              </a:path>
              <a:path w="6107430" h="808355">
                <a:moveTo>
                  <a:pt x="9525" y="460349"/>
                </a:moveTo>
                <a:lnTo>
                  <a:pt x="0" y="460349"/>
                </a:lnTo>
                <a:lnTo>
                  <a:pt x="0" y="431774"/>
                </a:lnTo>
                <a:lnTo>
                  <a:pt x="9525" y="431774"/>
                </a:lnTo>
                <a:lnTo>
                  <a:pt x="9525" y="460349"/>
                </a:lnTo>
                <a:close/>
              </a:path>
              <a:path w="6107430" h="808355">
                <a:moveTo>
                  <a:pt x="9525" y="422249"/>
                </a:moveTo>
                <a:lnTo>
                  <a:pt x="0" y="422249"/>
                </a:lnTo>
                <a:lnTo>
                  <a:pt x="0" y="393674"/>
                </a:lnTo>
                <a:lnTo>
                  <a:pt x="9525" y="393674"/>
                </a:lnTo>
                <a:lnTo>
                  <a:pt x="9525" y="422249"/>
                </a:lnTo>
                <a:close/>
              </a:path>
              <a:path w="6107430" h="808355">
                <a:moveTo>
                  <a:pt x="9525" y="384149"/>
                </a:moveTo>
                <a:lnTo>
                  <a:pt x="0" y="384149"/>
                </a:lnTo>
                <a:lnTo>
                  <a:pt x="0" y="355574"/>
                </a:lnTo>
                <a:lnTo>
                  <a:pt x="9525" y="355574"/>
                </a:lnTo>
                <a:lnTo>
                  <a:pt x="9525" y="384149"/>
                </a:lnTo>
                <a:close/>
              </a:path>
              <a:path w="6107430" h="808355">
                <a:moveTo>
                  <a:pt x="9525" y="346049"/>
                </a:moveTo>
                <a:lnTo>
                  <a:pt x="0" y="346049"/>
                </a:lnTo>
                <a:lnTo>
                  <a:pt x="0" y="317474"/>
                </a:lnTo>
                <a:lnTo>
                  <a:pt x="9525" y="317474"/>
                </a:lnTo>
                <a:lnTo>
                  <a:pt x="9525" y="346049"/>
                </a:lnTo>
                <a:close/>
              </a:path>
              <a:path w="6107430" h="808355">
                <a:moveTo>
                  <a:pt x="9525" y="307949"/>
                </a:moveTo>
                <a:lnTo>
                  <a:pt x="0" y="307949"/>
                </a:lnTo>
                <a:lnTo>
                  <a:pt x="0" y="279374"/>
                </a:lnTo>
                <a:lnTo>
                  <a:pt x="9525" y="279374"/>
                </a:lnTo>
                <a:lnTo>
                  <a:pt x="9525" y="307949"/>
                </a:lnTo>
                <a:close/>
              </a:path>
              <a:path w="6107430" h="808355">
                <a:moveTo>
                  <a:pt x="9525" y="269849"/>
                </a:moveTo>
                <a:lnTo>
                  <a:pt x="0" y="269849"/>
                </a:lnTo>
                <a:lnTo>
                  <a:pt x="0" y="241274"/>
                </a:lnTo>
                <a:lnTo>
                  <a:pt x="9525" y="241274"/>
                </a:lnTo>
                <a:lnTo>
                  <a:pt x="9525" y="269849"/>
                </a:lnTo>
                <a:close/>
              </a:path>
              <a:path w="6107430" h="808355">
                <a:moveTo>
                  <a:pt x="9525" y="231749"/>
                </a:moveTo>
                <a:lnTo>
                  <a:pt x="0" y="231749"/>
                </a:lnTo>
                <a:lnTo>
                  <a:pt x="0" y="203174"/>
                </a:lnTo>
                <a:lnTo>
                  <a:pt x="9525" y="203174"/>
                </a:lnTo>
                <a:lnTo>
                  <a:pt x="9525" y="231749"/>
                </a:lnTo>
                <a:close/>
              </a:path>
              <a:path w="6107430" h="808355">
                <a:moveTo>
                  <a:pt x="9525" y="193649"/>
                </a:moveTo>
                <a:lnTo>
                  <a:pt x="0" y="193649"/>
                </a:lnTo>
                <a:lnTo>
                  <a:pt x="0" y="165074"/>
                </a:lnTo>
                <a:lnTo>
                  <a:pt x="9525" y="165074"/>
                </a:lnTo>
                <a:lnTo>
                  <a:pt x="9525" y="193649"/>
                </a:lnTo>
                <a:close/>
              </a:path>
              <a:path w="6107430" h="808355">
                <a:moveTo>
                  <a:pt x="9525" y="155549"/>
                </a:moveTo>
                <a:lnTo>
                  <a:pt x="0" y="155549"/>
                </a:lnTo>
                <a:lnTo>
                  <a:pt x="0" y="126974"/>
                </a:lnTo>
                <a:lnTo>
                  <a:pt x="9525" y="126974"/>
                </a:lnTo>
                <a:lnTo>
                  <a:pt x="9525" y="155549"/>
                </a:lnTo>
                <a:close/>
              </a:path>
              <a:path w="6107430" h="808355">
                <a:moveTo>
                  <a:pt x="9525" y="117449"/>
                </a:moveTo>
                <a:lnTo>
                  <a:pt x="0" y="117449"/>
                </a:lnTo>
                <a:lnTo>
                  <a:pt x="0" y="88874"/>
                </a:lnTo>
                <a:lnTo>
                  <a:pt x="9525" y="88874"/>
                </a:lnTo>
                <a:lnTo>
                  <a:pt x="9525" y="117449"/>
                </a:lnTo>
                <a:close/>
              </a:path>
              <a:path w="6107430" h="808355">
                <a:moveTo>
                  <a:pt x="9525" y="79349"/>
                </a:moveTo>
                <a:lnTo>
                  <a:pt x="0" y="79349"/>
                </a:lnTo>
                <a:lnTo>
                  <a:pt x="0" y="50774"/>
                </a:lnTo>
                <a:lnTo>
                  <a:pt x="9525" y="50774"/>
                </a:lnTo>
                <a:lnTo>
                  <a:pt x="9525" y="79349"/>
                </a:lnTo>
                <a:close/>
              </a:path>
              <a:path w="6107430" h="808355">
                <a:moveTo>
                  <a:pt x="9525" y="41249"/>
                </a:moveTo>
                <a:lnTo>
                  <a:pt x="0" y="41249"/>
                </a:lnTo>
                <a:lnTo>
                  <a:pt x="0" y="12674"/>
                </a:lnTo>
                <a:lnTo>
                  <a:pt x="9525" y="12674"/>
                </a:lnTo>
                <a:lnTo>
                  <a:pt x="9525" y="41249"/>
                </a:lnTo>
                <a:close/>
              </a:path>
              <a:path w="6107430" h="808355">
                <a:moveTo>
                  <a:pt x="34950" y="9524"/>
                </a:moveTo>
                <a:lnTo>
                  <a:pt x="6375" y="9524"/>
                </a:lnTo>
                <a:lnTo>
                  <a:pt x="6375" y="0"/>
                </a:lnTo>
                <a:lnTo>
                  <a:pt x="34950" y="0"/>
                </a:lnTo>
                <a:lnTo>
                  <a:pt x="34950" y="9524"/>
                </a:lnTo>
                <a:close/>
              </a:path>
              <a:path w="6107430" h="808355">
                <a:moveTo>
                  <a:pt x="73050" y="9524"/>
                </a:moveTo>
                <a:lnTo>
                  <a:pt x="44475" y="9524"/>
                </a:lnTo>
                <a:lnTo>
                  <a:pt x="44475" y="0"/>
                </a:lnTo>
                <a:lnTo>
                  <a:pt x="73050" y="0"/>
                </a:lnTo>
                <a:lnTo>
                  <a:pt x="73050" y="9524"/>
                </a:lnTo>
                <a:close/>
              </a:path>
              <a:path w="6107430" h="808355">
                <a:moveTo>
                  <a:pt x="111150" y="9524"/>
                </a:moveTo>
                <a:lnTo>
                  <a:pt x="82575" y="9524"/>
                </a:lnTo>
                <a:lnTo>
                  <a:pt x="82575" y="0"/>
                </a:lnTo>
                <a:lnTo>
                  <a:pt x="111150" y="0"/>
                </a:lnTo>
                <a:lnTo>
                  <a:pt x="111150" y="9524"/>
                </a:lnTo>
                <a:close/>
              </a:path>
              <a:path w="6107430" h="808355">
                <a:moveTo>
                  <a:pt x="149250" y="9524"/>
                </a:moveTo>
                <a:lnTo>
                  <a:pt x="120675" y="9524"/>
                </a:lnTo>
                <a:lnTo>
                  <a:pt x="120675" y="0"/>
                </a:lnTo>
                <a:lnTo>
                  <a:pt x="149250" y="0"/>
                </a:lnTo>
                <a:lnTo>
                  <a:pt x="149250" y="9524"/>
                </a:lnTo>
                <a:close/>
              </a:path>
              <a:path w="6107430" h="808355">
                <a:moveTo>
                  <a:pt x="187350" y="9524"/>
                </a:moveTo>
                <a:lnTo>
                  <a:pt x="158775" y="9524"/>
                </a:lnTo>
                <a:lnTo>
                  <a:pt x="158775" y="0"/>
                </a:lnTo>
                <a:lnTo>
                  <a:pt x="187350" y="0"/>
                </a:lnTo>
                <a:lnTo>
                  <a:pt x="187350" y="9524"/>
                </a:lnTo>
                <a:close/>
              </a:path>
              <a:path w="6107430" h="808355">
                <a:moveTo>
                  <a:pt x="225450" y="9524"/>
                </a:moveTo>
                <a:lnTo>
                  <a:pt x="196875" y="9524"/>
                </a:lnTo>
                <a:lnTo>
                  <a:pt x="196875" y="0"/>
                </a:lnTo>
                <a:lnTo>
                  <a:pt x="225450" y="0"/>
                </a:lnTo>
                <a:lnTo>
                  <a:pt x="225450" y="9524"/>
                </a:lnTo>
                <a:close/>
              </a:path>
              <a:path w="6107430" h="808355">
                <a:moveTo>
                  <a:pt x="263550" y="9524"/>
                </a:moveTo>
                <a:lnTo>
                  <a:pt x="234975" y="9524"/>
                </a:lnTo>
                <a:lnTo>
                  <a:pt x="234975" y="0"/>
                </a:lnTo>
                <a:lnTo>
                  <a:pt x="263550" y="0"/>
                </a:lnTo>
                <a:lnTo>
                  <a:pt x="263550" y="9524"/>
                </a:lnTo>
                <a:close/>
              </a:path>
              <a:path w="6107430" h="808355">
                <a:moveTo>
                  <a:pt x="301650" y="9524"/>
                </a:moveTo>
                <a:lnTo>
                  <a:pt x="273075" y="9524"/>
                </a:lnTo>
                <a:lnTo>
                  <a:pt x="273075" y="0"/>
                </a:lnTo>
                <a:lnTo>
                  <a:pt x="301650" y="0"/>
                </a:lnTo>
                <a:lnTo>
                  <a:pt x="301650" y="9524"/>
                </a:lnTo>
                <a:close/>
              </a:path>
              <a:path w="6107430" h="808355">
                <a:moveTo>
                  <a:pt x="339750" y="9524"/>
                </a:moveTo>
                <a:lnTo>
                  <a:pt x="311175" y="9524"/>
                </a:lnTo>
                <a:lnTo>
                  <a:pt x="311175" y="0"/>
                </a:lnTo>
                <a:lnTo>
                  <a:pt x="339750" y="0"/>
                </a:lnTo>
                <a:lnTo>
                  <a:pt x="339750" y="9524"/>
                </a:lnTo>
                <a:close/>
              </a:path>
              <a:path w="6107430" h="808355">
                <a:moveTo>
                  <a:pt x="377850" y="9524"/>
                </a:moveTo>
                <a:lnTo>
                  <a:pt x="349275" y="9524"/>
                </a:lnTo>
                <a:lnTo>
                  <a:pt x="349275" y="0"/>
                </a:lnTo>
                <a:lnTo>
                  <a:pt x="377850" y="0"/>
                </a:lnTo>
                <a:lnTo>
                  <a:pt x="377850" y="9524"/>
                </a:lnTo>
                <a:close/>
              </a:path>
              <a:path w="6107430" h="808355">
                <a:moveTo>
                  <a:pt x="415950" y="9524"/>
                </a:moveTo>
                <a:lnTo>
                  <a:pt x="387375" y="9524"/>
                </a:lnTo>
                <a:lnTo>
                  <a:pt x="387375" y="0"/>
                </a:lnTo>
                <a:lnTo>
                  <a:pt x="415950" y="0"/>
                </a:lnTo>
                <a:lnTo>
                  <a:pt x="415950" y="9524"/>
                </a:lnTo>
                <a:close/>
              </a:path>
              <a:path w="6107430" h="808355">
                <a:moveTo>
                  <a:pt x="454050" y="9524"/>
                </a:moveTo>
                <a:lnTo>
                  <a:pt x="425475" y="9524"/>
                </a:lnTo>
                <a:lnTo>
                  <a:pt x="425475" y="0"/>
                </a:lnTo>
                <a:lnTo>
                  <a:pt x="454050" y="0"/>
                </a:lnTo>
                <a:lnTo>
                  <a:pt x="454050" y="9524"/>
                </a:lnTo>
                <a:close/>
              </a:path>
              <a:path w="6107430" h="808355">
                <a:moveTo>
                  <a:pt x="492150" y="9524"/>
                </a:moveTo>
                <a:lnTo>
                  <a:pt x="463575" y="9524"/>
                </a:lnTo>
                <a:lnTo>
                  <a:pt x="463575" y="0"/>
                </a:lnTo>
                <a:lnTo>
                  <a:pt x="492150" y="0"/>
                </a:lnTo>
                <a:lnTo>
                  <a:pt x="492150" y="9524"/>
                </a:lnTo>
                <a:close/>
              </a:path>
              <a:path w="6107430" h="808355">
                <a:moveTo>
                  <a:pt x="530250" y="9524"/>
                </a:moveTo>
                <a:lnTo>
                  <a:pt x="501675" y="9524"/>
                </a:lnTo>
                <a:lnTo>
                  <a:pt x="501675" y="0"/>
                </a:lnTo>
                <a:lnTo>
                  <a:pt x="530250" y="0"/>
                </a:lnTo>
                <a:lnTo>
                  <a:pt x="530250" y="9524"/>
                </a:lnTo>
                <a:close/>
              </a:path>
              <a:path w="6107430" h="808355">
                <a:moveTo>
                  <a:pt x="568350" y="9524"/>
                </a:moveTo>
                <a:lnTo>
                  <a:pt x="539775" y="9524"/>
                </a:lnTo>
                <a:lnTo>
                  <a:pt x="539775" y="0"/>
                </a:lnTo>
                <a:lnTo>
                  <a:pt x="568350" y="0"/>
                </a:lnTo>
                <a:lnTo>
                  <a:pt x="568350" y="9524"/>
                </a:lnTo>
                <a:close/>
              </a:path>
              <a:path w="6107430" h="808355">
                <a:moveTo>
                  <a:pt x="606450" y="9524"/>
                </a:moveTo>
                <a:lnTo>
                  <a:pt x="577875" y="9524"/>
                </a:lnTo>
                <a:lnTo>
                  <a:pt x="577875" y="0"/>
                </a:lnTo>
                <a:lnTo>
                  <a:pt x="606450" y="0"/>
                </a:lnTo>
                <a:lnTo>
                  <a:pt x="606450" y="9524"/>
                </a:lnTo>
                <a:close/>
              </a:path>
              <a:path w="6107430" h="808355">
                <a:moveTo>
                  <a:pt x="644550" y="9524"/>
                </a:moveTo>
                <a:lnTo>
                  <a:pt x="615975" y="9524"/>
                </a:lnTo>
                <a:lnTo>
                  <a:pt x="615975" y="0"/>
                </a:lnTo>
                <a:lnTo>
                  <a:pt x="644550" y="0"/>
                </a:lnTo>
                <a:lnTo>
                  <a:pt x="644550" y="9524"/>
                </a:lnTo>
                <a:close/>
              </a:path>
              <a:path w="6107430" h="808355">
                <a:moveTo>
                  <a:pt x="682650" y="9524"/>
                </a:moveTo>
                <a:lnTo>
                  <a:pt x="654075" y="9524"/>
                </a:lnTo>
                <a:lnTo>
                  <a:pt x="654075" y="0"/>
                </a:lnTo>
                <a:lnTo>
                  <a:pt x="682650" y="0"/>
                </a:lnTo>
                <a:lnTo>
                  <a:pt x="682650" y="9524"/>
                </a:lnTo>
                <a:close/>
              </a:path>
              <a:path w="6107430" h="808355">
                <a:moveTo>
                  <a:pt x="720750" y="9524"/>
                </a:moveTo>
                <a:lnTo>
                  <a:pt x="692175" y="9524"/>
                </a:lnTo>
                <a:lnTo>
                  <a:pt x="692175" y="0"/>
                </a:lnTo>
                <a:lnTo>
                  <a:pt x="720750" y="0"/>
                </a:lnTo>
                <a:lnTo>
                  <a:pt x="720750" y="9524"/>
                </a:lnTo>
                <a:close/>
              </a:path>
              <a:path w="6107430" h="808355">
                <a:moveTo>
                  <a:pt x="758850" y="9524"/>
                </a:moveTo>
                <a:lnTo>
                  <a:pt x="730275" y="9524"/>
                </a:lnTo>
                <a:lnTo>
                  <a:pt x="730275" y="0"/>
                </a:lnTo>
                <a:lnTo>
                  <a:pt x="758850" y="0"/>
                </a:lnTo>
                <a:lnTo>
                  <a:pt x="758850" y="9524"/>
                </a:lnTo>
                <a:close/>
              </a:path>
              <a:path w="6107430" h="808355">
                <a:moveTo>
                  <a:pt x="796950" y="9524"/>
                </a:moveTo>
                <a:lnTo>
                  <a:pt x="768375" y="9524"/>
                </a:lnTo>
                <a:lnTo>
                  <a:pt x="768375" y="0"/>
                </a:lnTo>
                <a:lnTo>
                  <a:pt x="796950" y="0"/>
                </a:lnTo>
                <a:lnTo>
                  <a:pt x="796950" y="9524"/>
                </a:lnTo>
                <a:close/>
              </a:path>
              <a:path w="6107430" h="808355">
                <a:moveTo>
                  <a:pt x="835050" y="9524"/>
                </a:moveTo>
                <a:lnTo>
                  <a:pt x="806475" y="9524"/>
                </a:lnTo>
                <a:lnTo>
                  <a:pt x="806475" y="0"/>
                </a:lnTo>
                <a:lnTo>
                  <a:pt x="835050" y="0"/>
                </a:lnTo>
                <a:lnTo>
                  <a:pt x="835050" y="9524"/>
                </a:lnTo>
                <a:close/>
              </a:path>
              <a:path w="6107430" h="808355">
                <a:moveTo>
                  <a:pt x="873150" y="9524"/>
                </a:moveTo>
                <a:lnTo>
                  <a:pt x="844575" y="9524"/>
                </a:lnTo>
                <a:lnTo>
                  <a:pt x="844575" y="0"/>
                </a:lnTo>
                <a:lnTo>
                  <a:pt x="873150" y="0"/>
                </a:lnTo>
                <a:lnTo>
                  <a:pt x="873150" y="9524"/>
                </a:lnTo>
                <a:close/>
              </a:path>
              <a:path w="6107430" h="808355">
                <a:moveTo>
                  <a:pt x="911250" y="9524"/>
                </a:moveTo>
                <a:lnTo>
                  <a:pt x="882675" y="9524"/>
                </a:lnTo>
                <a:lnTo>
                  <a:pt x="882675" y="0"/>
                </a:lnTo>
                <a:lnTo>
                  <a:pt x="911250" y="0"/>
                </a:lnTo>
                <a:lnTo>
                  <a:pt x="911250" y="9524"/>
                </a:lnTo>
                <a:close/>
              </a:path>
              <a:path w="6107430" h="808355">
                <a:moveTo>
                  <a:pt x="949350" y="9524"/>
                </a:moveTo>
                <a:lnTo>
                  <a:pt x="920775" y="9524"/>
                </a:lnTo>
                <a:lnTo>
                  <a:pt x="920775" y="0"/>
                </a:lnTo>
                <a:lnTo>
                  <a:pt x="949350" y="0"/>
                </a:lnTo>
                <a:lnTo>
                  <a:pt x="949350" y="9524"/>
                </a:lnTo>
                <a:close/>
              </a:path>
              <a:path w="6107430" h="808355">
                <a:moveTo>
                  <a:pt x="987450" y="9524"/>
                </a:moveTo>
                <a:lnTo>
                  <a:pt x="958875" y="9524"/>
                </a:lnTo>
                <a:lnTo>
                  <a:pt x="958875" y="0"/>
                </a:lnTo>
                <a:lnTo>
                  <a:pt x="987450" y="0"/>
                </a:lnTo>
                <a:lnTo>
                  <a:pt x="987450" y="9524"/>
                </a:lnTo>
                <a:close/>
              </a:path>
              <a:path w="6107430" h="808355">
                <a:moveTo>
                  <a:pt x="1025550" y="9524"/>
                </a:moveTo>
                <a:lnTo>
                  <a:pt x="996975" y="9524"/>
                </a:lnTo>
                <a:lnTo>
                  <a:pt x="996975" y="0"/>
                </a:lnTo>
                <a:lnTo>
                  <a:pt x="1025550" y="0"/>
                </a:lnTo>
                <a:lnTo>
                  <a:pt x="1025550" y="9524"/>
                </a:lnTo>
                <a:close/>
              </a:path>
              <a:path w="6107430" h="808355">
                <a:moveTo>
                  <a:pt x="1063650" y="9524"/>
                </a:moveTo>
                <a:lnTo>
                  <a:pt x="1035075" y="9524"/>
                </a:lnTo>
                <a:lnTo>
                  <a:pt x="1035075" y="0"/>
                </a:lnTo>
                <a:lnTo>
                  <a:pt x="1063650" y="0"/>
                </a:lnTo>
                <a:lnTo>
                  <a:pt x="1063650" y="9524"/>
                </a:lnTo>
                <a:close/>
              </a:path>
              <a:path w="6107430" h="808355">
                <a:moveTo>
                  <a:pt x="1101750" y="9524"/>
                </a:moveTo>
                <a:lnTo>
                  <a:pt x="1073175" y="9524"/>
                </a:lnTo>
                <a:lnTo>
                  <a:pt x="1073175" y="0"/>
                </a:lnTo>
                <a:lnTo>
                  <a:pt x="1101750" y="0"/>
                </a:lnTo>
                <a:lnTo>
                  <a:pt x="1101750" y="9524"/>
                </a:lnTo>
                <a:close/>
              </a:path>
              <a:path w="6107430" h="808355">
                <a:moveTo>
                  <a:pt x="1139850" y="9524"/>
                </a:moveTo>
                <a:lnTo>
                  <a:pt x="1111275" y="9524"/>
                </a:lnTo>
                <a:lnTo>
                  <a:pt x="1111275" y="0"/>
                </a:lnTo>
                <a:lnTo>
                  <a:pt x="1139850" y="0"/>
                </a:lnTo>
                <a:lnTo>
                  <a:pt x="1139850" y="9524"/>
                </a:lnTo>
                <a:close/>
              </a:path>
              <a:path w="6107430" h="808355">
                <a:moveTo>
                  <a:pt x="1177950" y="9524"/>
                </a:moveTo>
                <a:lnTo>
                  <a:pt x="1149375" y="9524"/>
                </a:lnTo>
                <a:lnTo>
                  <a:pt x="1149375" y="0"/>
                </a:lnTo>
                <a:lnTo>
                  <a:pt x="1177950" y="0"/>
                </a:lnTo>
                <a:lnTo>
                  <a:pt x="1177950" y="9524"/>
                </a:lnTo>
                <a:close/>
              </a:path>
              <a:path w="6107430" h="808355">
                <a:moveTo>
                  <a:pt x="1216050" y="9524"/>
                </a:moveTo>
                <a:lnTo>
                  <a:pt x="1187475" y="9524"/>
                </a:lnTo>
                <a:lnTo>
                  <a:pt x="1187475" y="0"/>
                </a:lnTo>
                <a:lnTo>
                  <a:pt x="1216050" y="0"/>
                </a:lnTo>
                <a:lnTo>
                  <a:pt x="1216050" y="9524"/>
                </a:lnTo>
                <a:close/>
              </a:path>
              <a:path w="6107430" h="808355">
                <a:moveTo>
                  <a:pt x="1254150" y="9524"/>
                </a:moveTo>
                <a:lnTo>
                  <a:pt x="1225575" y="9524"/>
                </a:lnTo>
                <a:lnTo>
                  <a:pt x="1225575" y="0"/>
                </a:lnTo>
                <a:lnTo>
                  <a:pt x="1254150" y="0"/>
                </a:lnTo>
                <a:lnTo>
                  <a:pt x="1254150" y="9524"/>
                </a:lnTo>
                <a:close/>
              </a:path>
              <a:path w="6107430" h="808355">
                <a:moveTo>
                  <a:pt x="1292250" y="9524"/>
                </a:moveTo>
                <a:lnTo>
                  <a:pt x="1263675" y="9524"/>
                </a:lnTo>
                <a:lnTo>
                  <a:pt x="1263675" y="0"/>
                </a:lnTo>
                <a:lnTo>
                  <a:pt x="1292250" y="0"/>
                </a:lnTo>
                <a:lnTo>
                  <a:pt x="1292250" y="9524"/>
                </a:lnTo>
                <a:close/>
              </a:path>
              <a:path w="6107430" h="808355">
                <a:moveTo>
                  <a:pt x="1330350" y="9524"/>
                </a:moveTo>
                <a:lnTo>
                  <a:pt x="1301775" y="9524"/>
                </a:lnTo>
                <a:lnTo>
                  <a:pt x="1301775" y="0"/>
                </a:lnTo>
                <a:lnTo>
                  <a:pt x="1330350" y="0"/>
                </a:lnTo>
                <a:lnTo>
                  <a:pt x="1330350" y="9524"/>
                </a:lnTo>
                <a:close/>
              </a:path>
              <a:path w="6107430" h="808355">
                <a:moveTo>
                  <a:pt x="1368450" y="9524"/>
                </a:moveTo>
                <a:lnTo>
                  <a:pt x="1339875" y="9524"/>
                </a:lnTo>
                <a:lnTo>
                  <a:pt x="1339875" y="0"/>
                </a:lnTo>
                <a:lnTo>
                  <a:pt x="1368450" y="0"/>
                </a:lnTo>
                <a:lnTo>
                  <a:pt x="1368450" y="9524"/>
                </a:lnTo>
                <a:close/>
              </a:path>
              <a:path w="6107430" h="808355">
                <a:moveTo>
                  <a:pt x="1406550" y="9524"/>
                </a:moveTo>
                <a:lnTo>
                  <a:pt x="1377975" y="9524"/>
                </a:lnTo>
                <a:lnTo>
                  <a:pt x="1377975" y="0"/>
                </a:lnTo>
                <a:lnTo>
                  <a:pt x="1406550" y="0"/>
                </a:lnTo>
                <a:lnTo>
                  <a:pt x="1406550" y="9524"/>
                </a:lnTo>
                <a:close/>
              </a:path>
              <a:path w="6107430" h="808355">
                <a:moveTo>
                  <a:pt x="1444650" y="9524"/>
                </a:moveTo>
                <a:lnTo>
                  <a:pt x="1416075" y="9524"/>
                </a:lnTo>
                <a:lnTo>
                  <a:pt x="1416075" y="0"/>
                </a:lnTo>
                <a:lnTo>
                  <a:pt x="1444650" y="0"/>
                </a:lnTo>
                <a:lnTo>
                  <a:pt x="1444650" y="9524"/>
                </a:lnTo>
                <a:close/>
              </a:path>
              <a:path w="6107430" h="808355">
                <a:moveTo>
                  <a:pt x="1482750" y="9524"/>
                </a:moveTo>
                <a:lnTo>
                  <a:pt x="1454175" y="9524"/>
                </a:lnTo>
                <a:lnTo>
                  <a:pt x="1454175" y="0"/>
                </a:lnTo>
                <a:lnTo>
                  <a:pt x="1482750" y="0"/>
                </a:lnTo>
                <a:lnTo>
                  <a:pt x="1482750" y="9524"/>
                </a:lnTo>
                <a:close/>
              </a:path>
              <a:path w="6107430" h="808355">
                <a:moveTo>
                  <a:pt x="1520850" y="9524"/>
                </a:moveTo>
                <a:lnTo>
                  <a:pt x="1492275" y="9524"/>
                </a:lnTo>
                <a:lnTo>
                  <a:pt x="1492275" y="0"/>
                </a:lnTo>
                <a:lnTo>
                  <a:pt x="1520850" y="0"/>
                </a:lnTo>
                <a:lnTo>
                  <a:pt x="1520850" y="9524"/>
                </a:lnTo>
                <a:close/>
              </a:path>
              <a:path w="6107430" h="808355">
                <a:moveTo>
                  <a:pt x="1558950" y="9524"/>
                </a:moveTo>
                <a:lnTo>
                  <a:pt x="1530375" y="9524"/>
                </a:lnTo>
                <a:lnTo>
                  <a:pt x="1530375" y="0"/>
                </a:lnTo>
                <a:lnTo>
                  <a:pt x="1558950" y="0"/>
                </a:lnTo>
                <a:lnTo>
                  <a:pt x="1558950" y="9524"/>
                </a:lnTo>
                <a:close/>
              </a:path>
              <a:path w="6107430" h="808355">
                <a:moveTo>
                  <a:pt x="1597050" y="9524"/>
                </a:moveTo>
                <a:lnTo>
                  <a:pt x="1568475" y="9524"/>
                </a:lnTo>
                <a:lnTo>
                  <a:pt x="1568475" y="0"/>
                </a:lnTo>
                <a:lnTo>
                  <a:pt x="1597050" y="0"/>
                </a:lnTo>
                <a:lnTo>
                  <a:pt x="1597050" y="9524"/>
                </a:lnTo>
                <a:close/>
              </a:path>
              <a:path w="6107430" h="808355">
                <a:moveTo>
                  <a:pt x="1635150" y="9524"/>
                </a:moveTo>
                <a:lnTo>
                  <a:pt x="1606575" y="9524"/>
                </a:lnTo>
                <a:lnTo>
                  <a:pt x="1606575" y="0"/>
                </a:lnTo>
                <a:lnTo>
                  <a:pt x="1635150" y="0"/>
                </a:lnTo>
                <a:lnTo>
                  <a:pt x="1635150" y="9524"/>
                </a:lnTo>
                <a:close/>
              </a:path>
              <a:path w="6107430" h="808355">
                <a:moveTo>
                  <a:pt x="1673250" y="9524"/>
                </a:moveTo>
                <a:lnTo>
                  <a:pt x="1644675" y="9524"/>
                </a:lnTo>
                <a:lnTo>
                  <a:pt x="1644675" y="0"/>
                </a:lnTo>
                <a:lnTo>
                  <a:pt x="1673250" y="0"/>
                </a:lnTo>
                <a:lnTo>
                  <a:pt x="1673250" y="9524"/>
                </a:lnTo>
                <a:close/>
              </a:path>
              <a:path w="6107430" h="808355">
                <a:moveTo>
                  <a:pt x="1711350" y="9524"/>
                </a:moveTo>
                <a:lnTo>
                  <a:pt x="1682775" y="9524"/>
                </a:lnTo>
                <a:lnTo>
                  <a:pt x="1682775" y="0"/>
                </a:lnTo>
                <a:lnTo>
                  <a:pt x="1711350" y="0"/>
                </a:lnTo>
                <a:lnTo>
                  <a:pt x="1711350" y="9524"/>
                </a:lnTo>
                <a:close/>
              </a:path>
              <a:path w="6107430" h="808355">
                <a:moveTo>
                  <a:pt x="1749450" y="9524"/>
                </a:moveTo>
                <a:lnTo>
                  <a:pt x="1720875" y="9524"/>
                </a:lnTo>
                <a:lnTo>
                  <a:pt x="1720875" y="0"/>
                </a:lnTo>
                <a:lnTo>
                  <a:pt x="1749450" y="0"/>
                </a:lnTo>
                <a:lnTo>
                  <a:pt x="1749450" y="9524"/>
                </a:lnTo>
                <a:close/>
              </a:path>
              <a:path w="6107430" h="808355">
                <a:moveTo>
                  <a:pt x="1787550" y="9524"/>
                </a:moveTo>
                <a:lnTo>
                  <a:pt x="1758975" y="9524"/>
                </a:lnTo>
                <a:lnTo>
                  <a:pt x="1758975" y="0"/>
                </a:lnTo>
                <a:lnTo>
                  <a:pt x="1787550" y="0"/>
                </a:lnTo>
                <a:lnTo>
                  <a:pt x="1787550" y="9524"/>
                </a:lnTo>
                <a:close/>
              </a:path>
              <a:path w="6107430" h="808355">
                <a:moveTo>
                  <a:pt x="1825650" y="9524"/>
                </a:moveTo>
                <a:lnTo>
                  <a:pt x="1797075" y="9524"/>
                </a:lnTo>
                <a:lnTo>
                  <a:pt x="1797075" y="0"/>
                </a:lnTo>
                <a:lnTo>
                  <a:pt x="1825650" y="0"/>
                </a:lnTo>
                <a:lnTo>
                  <a:pt x="1825650" y="9524"/>
                </a:lnTo>
                <a:close/>
              </a:path>
              <a:path w="6107430" h="808355">
                <a:moveTo>
                  <a:pt x="1863750" y="9524"/>
                </a:moveTo>
                <a:lnTo>
                  <a:pt x="1835175" y="9524"/>
                </a:lnTo>
                <a:lnTo>
                  <a:pt x="1835175" y="0"/>
                </a:lnTo>
                <a:lnTo>
                  <a:pt x="1863750" y="0"/>
                </a:lnTo>
                <a:lnTo>
                  <a:pt x="1863750" y="9524"/>
                </a:lnTo>
                <a:close/>
              </a:path>
              <a:path w="6107430" h="808355">
                <a:moveTo>
                  <a:pt x="1901850" y="9524"/>
                </a:moveTo>
                <a:lnTo>
                  <a:pt x="1873275" y="9524"/>
                </a:lnTo>
                <a:lnTo>
                  <a:pt x="1873275" y="0"/>
                </a:lnTo>
                <a:lnTo>
                  <a:pt x="1901850" y="0"/>
                </a:lnTo>
                <a:lnTo>
                  <a:pt x="1901850" y="9524"/>
                </a:lnTo>
                <a:close/>
              </a:path>
              <a:path w="6107430" h="808355">
                <a:moveTo>
                  <a:pt x="1939950" y="9524"/>
                </a:moveTo>
                <a:lnTo>
                  <a:pt x="1911375" y="9524"/>
                </a:lnTo>
                <a:lnTo>
                  <a:pt x="1911375" y="0"/>
                </a:lnTo>
                <a:lnTo>
                  <a:pt x="1939950" y="0"/>
                </a:lnTo>
                <a:lnTo>
                  <a:pt x="1939950" y="9524"/>
                </a:lnTo>
                <a:close/>
              </a:path>
              <a:path w="6107430" h="808355">
                <a:moveTo>
                  <a:pt x="1978050" y="9524"/>
                </a:moveTo>
                <a:lnTo>
                  <a:pt x="1949475" y="9524"/>
                </a:lnTo>
                <a:lnTo>
                  <a:pt x="1949475" y="0"/>
                </a:lnTo>
                <a:lnTo>
                  <a:pt x="1978050" y="0"/>
                </a:lnTo>
                <a:lnTo>
                  <a:pt x="1978050" y="9524"/>
                </a:lnTo>
                <a:close/>
              </a:path>
              <a:path w="6107430" h="808355">
                <a:moveTo>
                  <a:pt x="2016150" y="9524"/>
                </a:moveTo>
                <a:lnTo>
                  <a:pt x="1987575" y="9524"/>
                </a:lnTo>
                <a:lnTo>
                  <a:pt x="1987575" y="0"/>
                </a:lnTo>
                <a:lnTo>
                  <a:pt x="2016150" y="0"/>
                </a:lnTo>
                <a:lnTo>
                  <a:pt x="2016150" y="9524"/>
                </a:lnTo>
                <a:close/>
              </a:path>
              <a:path w="6107430" h="808355">
                <a:moveTo>
                  <a:pt x="2054250" y="9524"/>
                </a:moveTo>
                <a:lnTo>
                  <a:pt x="2025675" y="9524"/>
                </a:lnTo>
                <a:lnTo>
                  <a:pt x="2025675" y="0"/>
                </a:lnTo>
                <a:lnTo>
                  <a:pt x="2054250" y="0"/>
                </a:lnTo>
                <a:lnTo>
                  <a:pt x="2054250" y="9524"/>
                </a:lnTo>
                <a:close/>
              </a:path>
              <a:path w="6107430" h="808355">
                <a:moveTo>
                  <a:pt x="2092350" y="9524"/>
                </a:moveTo>
                <a:lnTo>
                  <a:pt x="2063775" y="9524"/>
                </a:lnTo>
                <a:lnTo>
                  <a:pt x="2063775" y="0"/>
                </a:lnTo>
                <a:lnTo>
                  <a:pt x="2092350" y="0"/>
                </a:lnTo>
                <a:lnTo>
                  <a:pt x="2092350" y="9524"/>
                </a:lnTo>
                <a:close/>
              </a:path>
              <a:path w="6107430" h="808355">
                <a:moveTo>
                  <a:pt x="2130450" y="9524"/>
                </a:moveTo>
                <a:lnTo>
                  <a:pt x="2101875" y="9524"/>
                </a:lnTo>
                <a:lnTo>
                  <a:pt x="2101875" y="0"/>
                </a:lnTo>
                <a:lnTo>
                  <a:pt x="2130450" y="0"/>
                </a:lnTo>
                <a:lnTo>
                  <a:pt x="2130450" y="9524"/>
                </a:lnTo>
                <a:close/>
              </a:path>
              <a:path w="6107430" h="808355">
                <a:moveTo>
                  <a:pt x="2168550" y="9524"/>
                </a:moveTo>
                <a:lnTo>
                  <a:pt x="2139975" y="9524"/>
                </a:lnTo>
                <a:lnTo>
                  <a:pt x="2139975" y="0"/>
                </a:lnTo>
                <a:lnTo>
                  <a:pt x="2168550" y="0"/>
                </a:lnTo>
                <a:lnTo>
                  <a:pt x="2168550" y="9524"/>
                </a:lnTo>
                <a:close/>
              </a:path>
              <a:path w="6107430" h="808355">
                <a:moveTo>
                  <a:pt x="2206650" y="9524"/>
                </a:moveTo>
                <a:lnTo>
                  <a:pt x="2178075" y="9524"/>
                </a:lnTo>
                <a:lnTo>
                  <a:pt x="2178075" y="0"/>
                </a:lnTo>
                <a:lnTo>
                  <a:pt x="2206650" y="0"/>
                </a:lnTo>
                <a:lnTo>
                  <a:pt x="2206650" y="9524"/>
                </a:lnTo>
                <a:close/>
              </a:path>
              <a:path w="6107430" h="808355">
                <a:moveTo>
                  <a:pt x="2244750" y="9524"/>
                </a:moveTo>
                <a:lnTo>
                  <a:pt x="2216175" y="9524"/>
                </a:lnTo>
                <a:lnTo>
                  <a:pt x="2216175" y="0"/>
                </a:lnTo>
                <a:lnTo>
                  <a:pt x="2244750" y="0"/>
                </a:lnTo>
                <a:lnTo>
                  <a:pt x="2244750" y="9524"/>
                </a:lnTo>
                <a:close/>
              </a:path>
              <a:path w="6107430" h="808355">
                <a:moveTo>
                  <a:pt x="2282850" y="9524"/>
                </a:moveTo>
                <a:lnTo>
                  <a:pt x="2254275" y="9524"/>
                </a:lnTo>
                <a:lnTo>
                  <a:pt x="2254275" y="0"/>
                </a:lnTo>
                <a:lnTo>
                  <a:pt x="2282850" y="0"/>
                </a:lnTo>
                <a:lnTo>
                  <a:pt x="2282850" y="9524"/>
                </a:lnTo>
                <a:close/>
              </a:path>
              <a:path w="6107430" h="808355">
                <a:moveTo>
                  <a:pt x="2320950" y="9524"/>
                </a:moveTo>
                <a:lnTo>
                  <a:pt x="2292375" y="9524"/>
                </a:lnTo>
                <a:lnTo>
                  <a:pt x="2292375" y="0"/>
                </a:lnTo>
                <a:lnTo>
                  <a:pt x="2320950" y="0"/>
                </a:lnTo>
                <a:lnTo>
                  <a:pt x="2320950" y="9524"/>
                </a:lnTo>
                <a:close/>
              </a:path>
              <a:path w="6107430" h="808355">
                <a:moveTo>
                  <a:pt x="2359050" y="9524"/>
                </a:moveTo>
                <a:lnTo>
                  <a:pt x="2330475" y="9524"/>
                </a:lnTo>
                <a:lnTo>
                  <a:pt x="2330475" y="0"/>
                </a:lnTo>
                <a:lnTo>
                  <a:pt x="2359050" y="0"/>
                </a:lnTo>
                <a:lnTo>
                  <a:pt x="2359050" y="9524"/>
                </a:lnTo>
                <a:close/>
              </a:path>
              <a:path w="6107430" h="808355">
                <a:moveTo>
                  <a:pt x="2397150" y="9524"/>
                </a:moveTo>
                <a:lnTo>
                  <a:pt x="2368575" y="9524"/>
                </a:lnTo>
                <a:lnTo>
                  <a:pt x="2368575" y="0"/>
                </a:lnTo>
                <a:lnTo>
                  <a:pt x="2397150" y="0"/>
                </a:lnTo>
                <a:lnTo>
                  <a:pt x="2397150" y="9524"/>
                </a:lnTo>
                <a:close/>
              </a:path>
              <a:path w="6107430" h="808355">
                <a:moveTo>
                  <a:pt x="2435250" y="9524"/>
                </a:moveTo>
                <a:lnTo>
                  <a:pt x="2406675" y="9524"/>
                </a:lnTo>
                <a:lnTo>
                  <a:pt x="2406675" y="0"/>
                </a:lnTo>
                <a:lnTo>
                  <a:pt x="2435250" y="0"/>
                </a:lnTo>
                <a:lnTo>
                  <a:pt x="2435250" y="9524"/>
                </a:lnTo>
                <a:close/>
              </a:path>
              <a:path w="6107430" h="808355">
                <a:moveTo>
                  <a:pt x="2473350" y="9524"/>
                </a:moveTo>
                <a:lnTo>
                  <a:pt x="2444775" y="9524"/>
                </a:lnTo>
                <a:lnTo>
                  <a:pt x="2444775" y="0"/>
                </a:lnTo>
                <a:lnTo>
                  <a:pt x="2473350" y="0"/>
                </a:lnTo>
                <a:lnTo>
                  <a:pt x="2473350" y="9524"/>
                </a:lnTo>
                <a:close/>
              </a:path>
              <a:path w="6107430" h="808355">
                <a:moveTo>
                  <a:pt x="2511450" y="9524"/>
                </a:moveTo>
                <a:lnTo>
                  <a:pt x="2482875" y="9524"/>
                </a:lnTo>
                <a:lnTo>
                  <a:pt x="2482875" y="0"/>
                </a:lnTo>
                <a:lnTo>
                  <a:pt x="2511450" y="0"/>
                </a:lnTo>
                <a:lnTo>
                  <a:pt x="2511450" y="9524"/>
                </a:lnTo>
                <a:close/>
              </a:path>
              <a:path w="6107430" h="808355">
                <a:moveTo>
                  <a:pt x="2549550" y="9524"/>
                </a:moveTo>
                <a:lnTo>
                  <a:pt x="2520975" y="9524"/>
                </a:lnTo>
                <a:lnTo>
                  <a:pt x="2520975" y="0"/>
                </a:lnTo>
                <a:lnTo>
                  <a:pt x="2549550" y="0"/>
                </a:lnTo>
                <a:lnTo>
                  <a:pt x="2549550" y="9524"/>
                </a:lnTo>
                <a:close/>
              </a:path>
              <a:path w="6107430" h="808355">
                <a:moveTo>
                  <a:pt x="2587650" y="9524"/>
                </a:moveTo>
                <a:lnTo>
                  <a:pt x="2559075" y="9524"/>
                </a:lnTo>
                <a:lnTo>
                  <a:pt x="2559075" y="0"/>
                </a:lnTo>
                <a:lnTo>
                  <a:pt x="2587650" y="0"/>
                </a:lnTo>
                <a:lnTo>
                  <a:pt x="2587650" y="9524"/>
                </a:lnTo>
                <a:close/>
              </a:path>
              <a:path w="6107430" h="808355">
                <a:moveTo>
                  <a:pt x="2625750" y="9524"/>
                </a:moveTo>
                <a:lnTo>
                  <a:pt x="2597175" y="9524"/>
                </a:lnTo>
                <a:lnTo>
                  <a:pt x="2597175" y="0"/>
                </a:lnTo>
                <a:lnTo>
                  <a:pt x="2625750" y="0"/>
                </a:lnTo>
                <a:lnTo>
                  <a:pt x="2625750" y="9524"/>
                </a:lnTo>
                <a:close/>
              </a:path>
              <a:path w="6107430" h="808355">
                <a:moveTo>
                  <a:pt x="2663850" y="9524"/>
                </a:moveTo>
                <a:lnTo>
                  <a:pt x="2635275" y="9524"/>
                </a:lnTo>
                <a:lnTo>
                  <a:pt x="2635275" y="0"/>
                </a:lnTo>
                <a:lnTo>
                  <a:pt x="2663850" y="0"/>
                </a:lnTo>
                <a:lnTo>
                  <a:pt x="2663850" y="9524"/>
                </a:lnTo>
                <a:close/>
              </a:path>
              <a:path w="6107430" h="808355">
                <a:moveTo>
                  <a:pt x="2701950" y="9524"/>
                </a:moveTo>
                <a:lnTo>
                  <a:pt x="2673375" y="9524"/>
                </a:lnTo>
                <a:lnTo>
                  <a:pt x="2673375" y="0"/>
                </a:lnTo>
                <a:lnTo>
                  <a:pt x="2701950" y="0"/>
                </a:lnTo>
                <a:lnTo>
                  <a:pt x="2701950" y="9524"/>
                </a:lnTo>
                <a:close/>
              </a:path>
              <a:path w="6107430" h="808355">
                <a:moveTo>
                  <a:pt x="2740050" y="9524"/>
                </a:moveTo>
                <a:lnTo>
                  <a:pt x="2711475" y="9524"/>
                </a:lnTo>
                <a:lnTo>
                  <a:pt x="2711475" y="0"/>
                </a:lnTo>
                <a:lnTo>
                  <a:pt x="2740050" y="0"/>
                </a:lnTo>
                <a:lnTo>
                  <a:pt x="2740050" y="9524"/>
                </a:lnTo>
                <a:close/>
              </a:path>
              <a:path w="6107430" h="808355">
                <a:moveTo>
                  <a:pt x="2778150" y="9524"/>
                </a:moveTo>
                <a:lnTo>
                  <a:pt x="2749575" y="9524"/>
                </a:lnTo>
                <a:lnTo>
                  <a:pt x="2749575" y="0"/>
                </a:lnTo>
                <a:lnTo>
                  <a:pt x="2778150" y="0"/>
                </a:lnTo>
                <a:lnTo>
                  <a:pt x="2778150" y="9524"/>
                </a:lnTo>
                <a:close/>
              </a:path>
              <a:path w="6107430" h="808355">
                <a:moveTo>
                  <a:pt x="2816250" y="9524"/>
                </a:moveTo>
                <a:lnTo>
                  <a:pt x="2787675" y="9524"/>
                </a:lnTo>
                <a:lnTo>
                  <a:pt x="2787675" y="0"/>
                </a:lnTo>
                <a:lnTo>
                  <a:pt x="2816250" y="0"/>
                </a:lnTo>
                <a:lnTo>
                  <a:pt x="2816250" y="9524"/>
                </a:lnTo>
                <a:close/>
              </a:path>
              <a:path w="6107430" h="808355">
                <a:moveTo>
                  <a:pt x="2854350" y="9524"/>
                </a:moveTo>
                <a:lnTo>
                  <a:pt x="2825775" y="9524"/>
                </a:lnTo>
                <a:lnTo>
                  <a:pt x="2825775" y="0"/>
                </a:lnTo>
                <a:lnTo>
                  <a:pt x="2854350" y="0"/>
                </a:lnTo>
                <a:lnTo>
                  <a:pt x="2854350" y="9524"/>
                </a:lnTo>
                <a:close/>
              </a:path>
              <a:path w="6107430" h="808355">
                <a:moveTo>
                  <a:pt x="2892450" y="9524"/>
                </a:moveTo>
                <a:lnTo>
                  <a:pt x="2863875" y="9524"/>
                </a:lnTo>
                <a:lnTo>
                  <a:pt x="2863875" y="0"/>
                </a:lnTo>
                <a:lnTo>
                  <a:pt x="2892450" y="0"/>
                </a:lnTo>
                <a:lnTo>
                  <a:pt x="2892450" y="9524"/>
                </a:lnTo>
                <a:close/>
              </a:path>
              <a:path w="6107430" h="808355">
                <a:moveTo>
                  <a:pt x="2930550" y="9524"/>
                </a:moveTo>
                <a:lnTo>
                  <a:pt x="2901975" y="9524"/>
                </a:lnTo>
                <a:lnTo>
                  <a:pt x="2901975" y="0"/>
                </a:lnTo>
                <a:lnTo>
                  <a:pt x="2930550" y="0"/>
                </a:lnTo>
                <a:lnTo>
                  <a:pt x="2930550" y="9524"/>
                </a:lnTo>
                <a:close/>
              </a:path>
              <a:path w="6107430" h="808355">
                <a:moveTo>
                  <a:pt x="2968650" y="9524"/>
                </a:moveTo>
                <a:lnTo>
                  <a:pt x="2940075" y="9524"/>
                </a:lnTo>
                <a:lnTo>
                  <a:pt x="2940075" y="0"/>
                </a:lnTo>
                <a:lnTo>
                  <a:pt x="2968650" y="0"/>
                </a:lnTo>
                <a:lnTo>
                  <a:pt x="2968650" y="9524"/>
                </a:lnTo>
                <a:close/>
              </a:path>
              <a:path w="6107430" h="808355">
                <a:moveTo>
                  <a:pt x="3006750" y="9524"/>
                </a:moveTo>
                <a:lnTo>
                  <a:pt x="2978175" y="9524"/>
                </a:lnTo>
                <a:lnTo>
                  <a:pt x="2978175" y="0"/>
                </a:lnTo>
                <a:lnTo>
                  <a:pt x="3006750" y="0"/>
                </a:lnTo>
                <a:lnTo>
                  <a:pt x="3006750" y="9524"/>
                </a:lnTo>
                <a:close/>
              </a:path>
              <a:path w="6107430" h="808355">
                <a:moveTo>
                  <a:pt x="3044850" y="9524"/>
                </a:moveTo>
                <a:lnTo>
                  <a:pt x="3016275" y="9524"/>
                </a:lnTo>
                <a:lnTo>
                  <a:pt x="3016275" y="0"/>
                </a:lnTo>
                <a:lnTo>
                  <a:pt x="3044850" y="0"/>
                </a:lnTo>
                <a:lnTo>
                  <a:pt x="3044850" y="9524"/>
                </a:lnTo>
                <a:close/>
              </a:path>
              <a:path w="6107430" h="808355">
                <a:moveTo>
                  <a:pt x="3082950" y="9524"/>
                </a:moveTo>
                <a:lnTo>
                  <a:pt x="3054375" y="9524"/>
                </a:lnTo>
                <a:lnTo>
                  <a:pt x="3054375" y="0"/>
                </a:lnTo>
                <a:lnTo>
                  <a:pt x="3082950" y="0"/>
                </a:lnTo>
                <a:lnTo>
                  <a:pt x="3082950" y="9524"/>
                </a:lnTo>
                <a:close/>
              </a:path>
              <a:path w="6107430" h="808355">
                <a:moveTo>
                  <a:pt x="3121050" y="9524"/>
                </a:moveTo>
                <a:lnTo>
                  <a:pt x="3092475" y="9524"/>
                </a:lnTo>
                <a:lnTo>
                  <a:pt x="3092475" y="0"/>
                </a:lnTo>
                <a:lnTo>
                  <a:pt x="3121050" y="0"/>
                </a:lnTo>
                <a:lnTo>
                  <a:pt x="3121050" y="9524"/>
                </a:lnTo>
                <a:close/>
              </a:path>
              <a:path w="6107430" h="808355">
                <a:moveTo>
                  <a:pt x="3159150" y="9524"/>
                </a:moveTo>
                <a:lnTo>
                  <a:pt x="3130575" y="9524"/>
                </a:lnTo>
                <a:lnTo>
                  <a:pt x="3130575" y="0"/>
                </a:lnTo>
                <a:lnTo>
                  <a:pt x="3159150" y="0"/>
                </a:lnTo>
                <a:lnTo>
                  <a:pt x="3159150" y="9524"/>
                </a:lnTo>
                <a:close/>
              </a:path>
              <a:path w="6107430" h="808355">
                <a:moveTo>
                  <a:pt x="3197250" y="9524"/>
                </a:moveTo>
                <a:lnTo>
                  <a:pt x="3168675" y="9524"/>
                </a:lnTo>
                <a:lnTo>
                  <a:pt x="3168675" y="0"/>
                </a:lnTo>
                <a:lnTo>
                  <a:pt x="3197250" y="0"/>
                </a:lnTo>
                <a:lnTo>
                  <a:pt x="3197250" y="9524"/>
                </a:lnTo>
                <a:close/>
              </a:path>
              <a:path w="6107430" h="808355">
                <a:moveTo>
                  <a:pt x="3235350" y="9524"/>
                </a:moveTo>
                <a:lnTo>
                  <a:pt x="3206775" y="9524"/>
                </a:lnTo>
                <a:lnTo>
                  <a:pt x="3206775" y="0"/>
                </a:lnTo>
                <a:lnTo>
                  <a:pt x="3235350" y="0"/>
                </a:lnTo>
                <a:lnTo>
                  <a:pt x="3235350" y="9524"/>
                </a:lnTo>
                <a:close/>
              </a:path>
              <a:path w="6107430" h="808355">
                <a:moveTo>
                  <a:pt x="3273450" y="9524"/>
                </a:moveTo>
                <a:lnTo>
                  <a:pt x="3244875" y="9524"/>
                </a:lnTo>
                <a:lnTo>
                  <a:pt x="3244875" y="0"/>
                </a:lnTo>
                <a:lnTo>
                  <a:pt x="3273450" y="0"/>
                </a:lnTo>
                <a:lnTo>
                  <a:pt x="3273450" y="9524"/>
                </a:lnTo>
                <a:close/>
              </a:path>
              <a:path w="6107430" h="808355">
                <a:moveTo>
                  <a:pt x="3311550" y="9524"/>
                </a:moveTo>
                <a:lnTo>
                  <a:pt x="3282975" y="9524"/>
                </a:lnTo>
                <a:lnTo>
                  <a:pt x="3282975" y="0"/>
                </a:lnTo>
                <a:lnTo>
                  <a:pt x="3311550" y="0"/>
                </a:lnTo>
                <a:lnTo>
                  <a:pt x="3311550" y="9524"/>
                </a:lnTo>
                <a:close/>
              </a:path>
              <a:path w="6107430" h="808355">
                <a:moveTo>
                  <a:pt x="3349650" y="9524"/>
                </a:moveTo>
                <a:lnTo>
                  <a:pt x="3321075" y="9524"/>
                </a:lnTo>
                <a:lnTo>
                  <a:pt x="3321075" y="0"/>
                </a:lnTo>
                <a:lnTo>
                  <a:pt x="3349650" y="0"/>
                </a:lnTo>
                <a:lnTo>
                  <a:pt x="3349650" y="9524"/>
                </a:lnTo>
                <a:close/>
              </a:path>
              <a:path w="6107430" h="808355">
                <a:moveTo>
                  <a:pt x="3387750" y="9524"/>
                </a:moveTo>
                <a:lnTo>
                  <a:pt x="3359175" y="9524"/>
                </a:lnTo>
                <a:lnTo>
                  <a:pt x="3359175" y="0"/>
                </a:lnTo>
                <a:lnTo>
                  <a:pt x="3387750" y="0"/>
                </a:lnTo>
                <a:lnTo>
                  <a:pt x="3387750" y="9524"/>
                </a:lnTo>
                <a:close/>
              </a:path>
              <a:path w="6107430" h="808355">
                <a:moveTo>
                  <a:pt x="3425850" y="9524"/>
                </a:moveTo>
                <a:lnTo>
                  <a:pt x="3397275" y="9524"/>
                </a:lnTo>
                <a:lnTo>
                  <a:pt x="3397275" y="0"/>
                </a:lnTo>
                <a:lnTo>
                  <a:pt x="3425850" y="0"/>
                </a:lnTo>
                <a:lnTo>
                  <a:pt x="3425850" y="9524"/>
                </a:lnTo>
                <a:close/>
              </a:path>
              <a:path w="6107430" h="808355">
                <a:moveTo>
                  <a:pt x="3463950" y="9524"/>
                </a:moveTo>
                <a:lnTo>
                  <a:pt x="3435375" y="9524"/>
                </a:lnTo>
                <a:lnTo>
                  <a:pt x="3435375" y="0"/>
                </a:lnTo>
                <a:lnTo>
                  <a:pt x="3463950" y="0"/>
                </a:lnTo>
                <a:lnTo>
                  <a:pt x="3463950" y="9524"/>
                </a:lnTo>
                <a:close/>
              </a:path>
              <a:path w="6107430" h="808355">
                <a:moveTo>
                  <a:pt x="3502050" y="9524"/>
                </a:moveTo>
                <a:lnTo>
                  <a:pt x="3473475" y="9524"/>
                </a:lnTo>
                <a:lnTo>
                  <a:pt x="3473475" y="0"/>
                </a:lnTo>
                <a:lnTo>
                  <a:pt x="3502050" y="0"/>
                </a:lnTo>
                <a:lnTo>
                  <a:pt x="3502050" y="9524"/>
                </a:lnTo>
                <a:close/>
              </a:path>
              <a:path w="6107430" h="808355">
                <a:moveTo>
                  <a:pt x="3540150" y="9524"/>
                </a:moveTo>
                <a:lnTo>
                  <a:pt x="3511575" y="9524"/>
                </a:lnTo>
                <a:lnTo>
                  <a:pt x="3511575" y="0"/>
                </a:lnTo>
                <a:lnTo>
                  <a:pt x="3540150" y="0"/>
                </a:lnTo>
                <a:lnTo>
                  <a:pt x="3540150" y="9524"/>
                </a:lnTo>
                <a:close/>
              </a:path>
              <a:path w="6107430" h="808355">
                <a:moveTo>
                  <a:pt x="3578250" y="9524"/>
                </a:moveTo>
                <a:lnTo>
                  <a:pt x="3549675" y="9524"/>
                </a:lnTo>
                <a:lnTo>
                  <a:pt x="3549675" y="0"/>
                </a:lnTo>
                <a:lnTo>
                  <a:pt x="3578250" y="0"/>
                </a:lnTo>
                <a:lnTo>
                  <a:pt x="3578250" y="9524"/>
                </a:lnTo>
                <a:close/>
              </a:path>
              <a:path w="6107430" h="808355">
                <a:moveTo>
                  <a:pt x="3616350" y="9524"/>
                </a:moveTo>
                <a:lnTo>
                  <a:pt x="3587775" y="9524"/>
                </a:lnTo>
                <a:lnTo>
                  <a:pt x="3587775" y="0"/>
                </a:lnTo>
                <a:lnTo>
                  <a:pt x="3616350" y="0"/>
                </a:lnTo>
                <a:lnTo>
                  <a:pt x="3616350" y="9524"/>
                </a:lnTo>
                <a:close/>
              </a:path>
              <a:path w="6107430" h="808355">
                <a:moveTo>
                  <a:pt x="3654450" y="9524"/>
                </a:moveTo>
                <a:lnTo>
                  <a:pt x="3625875" y="9524"/>
                </a:lnTo>
                <a:lnTo>
                  <a:pt x="3625875" y="0"/>
                </a:lnTo>
                <a:lnTo>
                  <a:pt x="3654450" y="0"/>
                </a:lnTo>
                <a:lnTo>
                  <a:pt x="3654450" y="9524"/>
                </a:lnTo>
                <a:close/>
              </a:path>
              <a:path w="6107430" h="808355">
                <a:moveTo>
                  <a:pt x="3692550" y="9524"/>
                </a:moveTo>
                <a:lnTo>
                  <a:pt x="3663975" y="9524"/>
                </a:lnTo>
                <a:lnTo>
                  <a:pt x="3663975" y="0"/>
                </a:lnTo>
                <a:lnTo>
                  <a:pt x="3692550" y="0"/>
                </a:lnTo>
                <a:lnTo>
                  <a:pt x="3692550" y="9524"/>
                </a:lnTo>
                <a:close/>
              </a:path>
              <a:path w="6107430" h="808355">
                <a:moveTo>
                  <a:pt x="3730650" y="9524"/>
                </a:moveTo>
                <a:lnTo>
                  <a:pt x="3702075" y="9524"/>
                </a:lnTo>
                <a:lnTo>
                  <a:pt x="3702075" y="0"/>
                </a:lnTo>
                <a:lnTo>
                  <a:pt x="3730650" y="0"/>
                </a:lnTo>
                <a:lnTo>
                  <a:pt x="3730650" y="9524"/>
                </a:lnTo>
                <a:close/>
              </a:path>
              <a:path w="6107430" h="808355">
                <a:moveTo>
                  <a:pt x="3768750" y="9524"/>
                </a:moveTo>
                <a:lnTo>
                  <a:pt x="3740175" y="9524"/>
                </a:lnTo>
                <a:lnTo>
                  <a:pt x="3740175" y="0"/>
                </a:lnTo>
                <a:lnTo>
                  <a:pt x="3768750" y="0"/>
                </a:lnTo>
                <a:lnTo>
                  <a:pt x="3768750" y="9524"/>
                </a:lnTo>
                <a:close/>
              </a:path>
              <a:path w="6107430" h="808355">
                <a:moveTo>
                  <a:pt x="3806850" y="9524"/>
                </a:moveTo>
                <a:lnTo>
                  <a:pt x="3778275" y="9524"/>
                </a:lnTo>
                <a:lnTo>
                  <a:pt x="3778275" y="0"/>
                </a:lnTo>
                <a:lnTo>
                  <a:pt x="3806850" y="0"/>
                </a:lnTo>
                <a:lnTo>
                  <a:pt x="3806850" y="9524"/>
                </a:lnTo>
                <a:close/>
              </a:path>
              <a:path w="6107430" h="808355">
                <a:moveTo>
                  <a:pt x="3844950" y="9524"/>
                </a:moveTo>
                <a:lnTo>
                  <a:pt x="3816375" y="9524"/>
                </a:lnTo>
                <a:lnTo>
                  <a:pt x="3816375" y="0"/>
                </a:lnTo>
                <a:lnTo>
                  <a:pt x="3844950" y="0"/>
                </a:lnTo>
                <a:lnTo>
                  <a:pt x="3844950" y="9524"/>
                </a:lnTo>
                <a:close/>
              </a:path>
              <a:path w="6107430" h="808355">
                <a:moveTo>
                  <a:pt x="3883050" y="9524"/>
                </a:moveTo>
                <a:lnTo>
                  <a:pt x="3854475" y="9524"/>
                </a:lnTo>
                <a:lnTo>
                  <a:pt x="3854475" y="0"/>
                </a:lnTo>
                <a:lnTo>
                  <a:pt x="3883050" y="0"/>
                </a:lnTo>
                <a:lnTo>
                  <a:pt x="3883050" y="9524"/>
                </a:lnTo>
                <a:close/>
              </a:path>
              <a:path w="6107430" h="808355">
                <a:moveTo>
                  <a:pt x="3921150" y="9524"/>
                </a:moveTo>
                <a:lnTo>
                  <a:pt x="3892575" y="9524"/>
                </a:lnTo>
                <a:lnTo>
                  <a:pt x="3892575" y="0"/>
                </a:lnTo>
                <a:lnTo>
                  <a:pt x="3921150" y="0"/>
                </a:lnTo>
                <a:lnTo>
                  <a:pt x="3921150" y="9524"/>
                </a:lnTo>
                <a:close/>
              </a:path>
              <a:path w="6107430" h="808355">
                <a:moveTo>
                  <a:pt x="3959250" y="9524"/>
                </a:moveTo>
                <a:lnTo>
                  <a:pt x="3930675" y="9524"/>
                </a:lnTo>
                <a:lnTo>
                  <a:pt x="3930675" y="0"/>
                </a:lnTo>
                <a:lnTo>
                  <a:pt x="3959250" y="0"/>
                </a:lnTo>
                <a:lnTo>
                  <a:pt x="3959250" y="9524"/>
                </a:lnTo>
                <a:close/>
              </a:path>
              <a:path w="6107430" h="808355">
                <a:moveTo>
                  <a:pt x="3997350" y="9524"/>
                </a:moveTo>
                <a:lnTo>
                  <a:pt x="3968775" y="9524"/>
                </a:lnTo>
                <a:lnTo>
                  <a:pt x="3968775" y="0"/>
                </a:lnTo>
                <a:lnTo>
                  <a:pt x="3997350" y="0"/>
                </a:lnTo>
                <a:lnTo>
                  <a:pt x="3997350" y="9524"/>
                </a:lnTo>
                <a:close/>
              </a:path>
              <a:path w="6107430" h="808355">
                <a:moveTo>
                  <a:pt x="4035450" y="9524"/>
                </a:moveTo>
                <a:lnTo>
                  <a:pt x="4006875" y="9524"/>
                </a:lnTo>
                <a:lnTo>
                  <a:pt x="4006875" y="0"/>
                </a:lnTo>
                <a:lnTo>
                  <a:pt x="4035450" y="0"/>
                </a:lnTo>
                <a:lnTo>
                  <a:pt x="4035450" y="9524"/>
                </a:lnTo>
                <a:close/>
              </a:path>
              <a:path w="6107430" h="808355">
                <a:moveTo>
                  <a:pt x="4073550" y="9524"/>
                </a:moveTo>
                <a:lnTo>
                  <a:pt x="4044975" y="9524"/>
                </a:lnTo>
                <a:lnTo>
                  <a:pt x="4044975" y="0"/>
                </a:lnTo>
                <a:lnTo>
                  <a:pt x="4073550" y="0"/>
                </a:lnTo>
                <a:lnTo>
                  <a:pt x="4073550" y="9524"/>
                </a:lnTo>
                <a:close/>
              </a:path>
              <a:path w="6107430" h="808355">
                <a:moveTo>
                  <a:pt x="4111650" y="9524"/>
                </a:moveTo>
                <a:lnTo>
                  <a:pt x="4083075" y="9524"/>
                </a:lnTo>
                <a:lnTo>
                  <a:pt x="4083075" y="0"/>
                </a:lnTo>
                <a:lnTo>
                  <a:pt x="4111650" y="0"/>
                </a:lnTo>
                <a:lnTo>
                  <a:pt x="4111650" y="9524"/>
                </a:lnTo>
                <a:close/>
              </a:path>
              <a:path w="6107430" h="808355">
                <a:moveTo>
                  <a:pt x="4149750" y="9524"/>
                </a:moveTo>
                <a:lnTo>
                  <a:pt x="4121175" y="9524"/>
                </a:lnTo>
                <a:lnTo>
                  <a:pt x="4121175" y="0"/>
                </a:lnTo>
                <a:lnTo>
                  <a:pt x="4149750" y="0"/>
                </a:lnTo>
                <a:lnTo>
                  <a:pt x="4149750" y="9524"/>
                </a:lnTo>
                <a:close/>
              </a:path>
              <a:path w="6107430" h="808355">
                <a:moveTo>
                  <a:pt x="4187850" y="9524"/>
                </a:moveTo>
                <a:lnTo>
                  <a:pt x="4159275" y="9524"/>
                </a:lnTo>
                <a:lnTo>
                  <a:pt x="4159275" y="0"/>
                </a:lnTo>
                <a:lnTo>
                  <a:pt x="4187850" y="0"/>
                </a:lnTo>
                <a:lnTo>
                  <a:pt x="4187850" y="9524"/>
                </a:lnTo>
                <a:close/>
              </a:path>
              <a:path w="6107430" h="808355">
                <a:moveTo>
                  <a:pt x="4225950" y="9524"/>
                </a:moveTo>
                <a:lnTo>
                  <a:pt x="4197375" y="9524"/>
                </a:lnTo>
                <a:lnTo>
                  <a:pt x="4197375" y="0"/>
                </a:lnTo>
                <a:lnTo>
                  <a:pt x="4225950" y="0"/>
                </a:lnTo>
                <a:lnTo>
                  <a:pt x="4225950" y="9524"/>
                </a:lnTo>
                <a:close/>
              </a:path>
              <a:path w="6107430" h="808355">
                <a:moveTo>
                  <a:pt x="4264050" y="9524"/>
                </a:moveTo>
                <a:lnTo>
                  <a:pt x="4235475" y="9524"/>
                </a:lnTo>
                <a:lnTo>
                  <a:pt x="4235475" y="0"/>
                </a:lnTo>
                <a:lnTo>
                  <a:pt x="4264050" y="0"/>
                </a:lnTo>
                <a:lnTo>
                  <a:pt x="4264050" y="9524"/>
                </a:lnTo>
                <a:close/>
              </a:path>
              <a:path w="6107430" h="808355">
                <a:moveTo>
                  <a:pt x="4302150" y="9524"/>
                </a:moveTo>
                <a:lnTo>
                  <a:pt x="4273575" y="9524"/>
                </a:lnTo>
                <a:lnTo>
                  <a:pt x="4273575" y="0"/>
                </a:lnTo>
                <a:lnTo>
                  <a:pt x="4302150" y="0"/>
                </a:lnTo>
                <a:lnTo>
                  <a:pt x="4302150" y="9524"/>
                </a:lnTo>
                <a:close/>
              </a:path>
              <a:path w="6107430" h="808355">
                <a:moveTo>
                  <a:pt x="4340250" y="9524"/>
                </a:moveTo>
                <a:lnTo>
                  <a:pt x="4311675" y="9524"/>
                </a:lnTo>
                <a:lnTo>
                  <a:pt x="4311675" y="0"/>
                </a:lnTo>
                <a:lnTo>
                  <a:pt x="4340250" y="0"/>
                </a:lnTo>
                <a:lnTo>
                  <a:pt x="4340250" y="9524"/>
                </a:lnTo>
                <a:close/>
              </a:path>
              <a:path w="6107430" h="808355">
                <a:moveTo>
                  <a:pt x="4378350" y="9524"/>
                </a:moveTo>
                <a:lnTo>
                  <a:pt x="4349775" y="9524"/>
                </a:lnTo>
                <a:lnTo>
                  <a:pt x="4349775" y="0"/>
                </a:lnTo>
                <a:lnTo>
                  <a:pt x="4378350" y="0"/>
                </a:lnTo>
                <a:lnTo>
                  <a:pt x="4378350" y="9524"/>
                </a:lnTo>
                <a:close/>
              </a:path>
              <a:path w="6107430" h="808355">
                <a:moveTo>
                  <a:pt x="4416450" y="9524"/>
                </a:moveTo>
                <a:lnTo>
                  <a:pt x="4387875" y="9524"/>
                </a:lnTo>
                <a:lnTo>
                  <a:pt x="4387875" y="0"/>
                </a:lnTo>
                <a:lnTo>
                  <a:pt x="4416450" y="0"/>
                </a:lnTo>
                <a:lnTo>
                  <a:pt x="4416450" y="9524"/>
                </a:lnTo>
                <a:close/>
              </a:path>
              <a:path w="6107430" h="808355">
                <a:moveTo>
                  <a:pt x="4454550" y="9524"/>
                </a:moveTo>
                <a:lnTo>
                  <a:pt x="4425975" y="9524"/>
                </a:lnTo>
                <a:lnTo>
                  <a:pt x="4425975" y="0"/>
                </a:lnTo>
                <a:lnTo>
                  <a:pt x="4454550" y="0"/>
                </a:lnTo>
                <a:lnTo>
                  <a:pt x="4454550" y="9524"/>
                </a:lnTo>
                <a:close/>
              </a:path>
              <a:path w="6107430" h="808355">
                <a:moveTo>
                  <a:pt x="4492650" y="9524"/>
                </a:moveTo>
                <a:lnTo>
                  <a:pt x="4464075" y="9524"/>
                </a:lnTo>
                <a:lnTo>
                  <a:pt x="4464075" y="0"/>
                </a:lnTo>
                <a:lnTo>
                  <a:pt x="4492650" y="0"/>
                </a:lnTo>
                <a:lnTo>
                  <a:pt x="4492650" y="9524"/>
                </a:lnTo>
                <a:close/>
              </a:path>
              <a:path w="6107430" h="808355">
                <a:moveTo>
                  <a:pt x="4530750" y="9524"/>
                </a:moveTo>
                <a:lnTo>
                  <a:pt x="4502175" y="9524"/>
                </a:lnTo>
                <a:lnTo>
                  <a:pt x="4502175" y="0"/>
                </a:lnTo>
                <a:lnTo>
                  <a:pt x="4530750" y="0"/>
                </a:lnTo>
                <a:lnTo>
                  <a:pt x="4530750" y="9524"/>
                </a:lnTo>
                <a:close/>
              </a:path>
              <a:path w="6107430" h="808355">
                <a:moveTo>
                  <a:pt x="4568850" y="9524"/>
                </a:moveTo>
                <a:lnTo>
                  <a:pt x="4540275" y="9524"/>
                </a:lnTo>
                <a:lnTo>
                  <a:pt x="4540275" y="0"/>
                </a:lnTo>
                <a:lnTo>
                  <a:pt x="4568850" y="0"/>
                </a:lnTo>
                <a:lnTo>
                  <a:pt x="4568850" y="9524"/>
                </a:lnTo>
                <a:close/>
              </a:path>
              <a:path w="6107430" h="808355">
                <a:moveTo>
                  <a:pt x="4606950" y="9524"/>
                </a:moveTo>
                <a:lnTo>
                  <a:pt x="4578375" y="9524"/>
                </a:lnTo>
                <a:lnTo>
                  <a:pt x="4578375" y="0"/>
                </a:lnTo>
                <a:lnTo>
                  <a:pt x="4606950" y="0"/>
                </a:lnTo>
                <a:lnTo>
                  <a:pt x="4606950" y="9524"/>
                </a:lnTo>
                <a:close/>
              </a:path>
              <a:path w="6107430" h="808355">
                <a:moveTo>
                  <a:pt x="4645050" y="9524"/>
                </a:moveTo>
                <a:lnTo>
                  <a:pt x="4616475" y="9524"/>
                </a:lnTo>
                <a:lnTo>
                  <a:pt x="4616475" y="0"/>
                </a:lnTo>
                <a:lnTo>
                  <a:pt x="4645050" y="0"/>
                </a:lnTo>
                <a:lnTo>
                  <a:pt x="4645050" y="9524"/>
                </a:lnTo>
                <a:close/>
              </a:path>
              <a:path w="6107430" h="808355">
                <a:moveTo>
                  <a:pt x="4683150" y="9524"/>
                </a:moveTo>
                <a:lnTo>
                  <a:pt x="4654575" y="9524"/>
                </a:lnTo>
                <a:lnTo>
                  <a:pt x="4654575" y="0"/>
                </a:lnTo>
                <a:lnTo>
                  <a:pt x="4683150" y="0"/>
                </a:lnTo>
                <a:lnTo>
                  <a:pt x="4683150" y="9524"/>
                </a:lnTo>
                <a:close/>
              </a:path>
              <a:path w="6107430" h="808355">
                <a:moveTo>
                  <a:pt x="4721250" y="9524"/>
                </a:moveTo>
                <a:lnTo>
                  <a:pt x="4692675" y="9524"/>
                </a:lnTo>
                <a:lnTo>
                  <a:pt x="4692675" y="0"/>
                </a:lnTo>
                <a:lnTo>
                  <a:pt x="4721250" y="0"/>
                </a:lnTo>
                <a:lnTo>
                  <a:pt x="4721250" y="9524"/>
                </a:lnTo>
                <a:close/>
              </a:path>
              <a:path w="6107430" h="808355">
                <a:moveTo>
                  <a:pt x="4759350" y="9524"/>
                </a:moveTo>
                <a:lnTo>
                  <a:pt x="4730775" y="9524"/>
                </a:lnTo>
                <a:lnTo>
                  <a:pt x="4730775" y="0"/>
                </a:lnTo>
                <a:lnTo>
                  <a:pt x="4759350" y="0"/>
                </a:lnTo>
                <a:lnTo>
                  <a:pt x="4759350" y="9524"/>
                </a:lnTo>
                <a:close/>
              </a:path>
              <a:path w="6107430" h="808355">
                <a:moveTo>
                  <a:pt x="4797450" y="9524"/>
                </a:moveTo>
                <a:lnTo>
                  <a:pt x="4768875" y="9524"/>
                </a:lnTo>
                <a:lnTo>
                  <a:pt x="4768875" y="0"/>
                </a:lnTo>
                <a:lnTo>
                  <a:pt x="4797450" y="0"/>
                </a:lnTo>
                <a:lnTo>
                  <a:pt x="4797450" y="9524"/>
                </a:lnTo>
                <a:close/>
              </a:path>
              <a:path w="6107430" h="808355">
                <a:moveTo>
                  <a:pt x="4835550" y="9524"/>
                </a:moveTo>
                <a:lnTo>
                  <a:pt x="4806975" y="9524"/>
                </a:lnTo>
                <a:lnTo>
                  <a:pt x="4806975" y="0"/>
                </a:lnTo>
                <a:lnTo>
                  <a:pt x="4835550" y="0"/>
                </a:lnTo>
                <a:lnTo>
                  <a:pt x="4835550" y="9524"/>
                </a:lnTo>
                <a:close/>
              </a:path>
              <a:path w="6107430" h="808355">
                <a:moveTo>
                  <a:pt x="4873650" y="9524"/>
                </a:moveTo>
                <a:lnTo>
                  <a:pt x="4845075" y="9524"/>
                </a:lnTo>
                <a:lnTo>
                  <a:pt x="4845075" y="0"/>
                </a:lnTo>
                <a:lnTo>
                  <a:pt x="4873650" y="0"/>
                </a:lnTo>
                <a:lnTo>
                  <a:pt x="4873650" y="9524"/>
                </a:lnTo>
                <a:close/>
              </a:path>
              <a:path w="6107430" h="808355">
                <a:moveTo>
                  <a:pt x="4911750" y="9524"/>
                </a:moveTo>
                <a:lnTo>
                  <a:pt x="4883175" y="9524"/>
                </a:lnTo>
                <a:lnTo>
                  <a:pt x="4883175" y="0"/>
                </a:lnTo>
                <a:lnTo>
                  <a:pt x="4911750" y="0"/>
                </a:lnTo>
                <a:lnTo>
                  <a:pt x="4911750" y="9524"/>
                </a:lnTo>
                <a:close/>
              </a:path>
              <a:path w="6107430" h="808355">
                <a:moveTo>
                  <a:pt x="4949850" y="9524"/>
                </a:moveTo>
                <a:lnTo>
                  <a:pt x="4921275" y="9524"/>
                </a:lnTo>
                <a:lnTo>
                  <a:pt x="4921275" y="0"/>
                </a:lnTo>
                <a:lnTo>
                  <a:pt x="4949850" y="0"/>
                </a:lnTo>
                <a:lnTo>
                  <a:pt x="4949850" y="9524"/>
                </a:lnTo>
                <a:close/>
              </a:path>
              <a:path w="6107430" h="808355">
                <a:moveTo>
                  <a:pt x="4987950" y="9524"/>
                </a:moveTo>
                <a:lnTo>
                  <a:pt x="4959375" y="9524"/>
                </a:lnTo>
                <a:lnTo>
                  <a:pt x="4959375" y="0"/>
                </a:lnTo>
                <a:lnTo>
                  <a:pt x="4987950" y="0"/>
                </a:lnTo>
                <a:lnTo>
                  <a:pt x="4987950" y="9524"/>
                </a:lnTo>
                <a:close/>
              </a:path>
              <a:path w="6107430" h="808355">
                <a:moveTo>
                  <a:pt x="5026050" y="9524"/>
                </a:moveTo>
                <a:lnTo>
                  <a:pt x="4997475" y="9524"/>
                </a:lnTo>
                <a:lnTo>
                  <a:pt x="4997475" y="0"/>
                </a:lnTo>
                <a:lnTo>
                  <a:pt x="5026050" y="0"/>
                </a:lnTo>
                <a:lnTo>
                  <a:pt x="5026050" y="9524"/>
                </a:lnTo>
                <a:close/>
              </a:path>
              <a:path w="6107430" h="808355">
                <a:moveTo>
                  <a:pt x="5064150" y="9524"/>
                </a:moveTo>
                <a:lnTo>
                  <a:pt x="5035575" y="9524"/>
                </a:lnTo>
                <a:lnTo>
                  <a:pt x="5035575" y="0"/>
                </a:lnTo>
                <a:lnTo>
                  <a:pt x="5064150" y="0"/>
                </a:lnTo>
                <a:lnTo>
                  <a:pt x="5064150" y="9524"/>
                </a:lnTo>
                <a:close/>
              </a:path>
              <a:path w="6107430" h="808355">
                <a:moveTo>
                  <a:pt x="5102250" y="9524"/>
                </a:moveTo>
                <a:lnTo>
                  <a:pt x="5073675" y="9524"/>
                </a:lnTo>
                <a:lnTo>
                  <a:pt x="5073675" y="0"/>
                </a:lnTo>
                <a:lnTo>
                  <a:pt x="5102250" y="0"/>
                </a:lnTo>
                <a:lnTo>
                  <a:pt x="5102250" y="9524"/>
                </a:lnTo>
                <a:close/>
              </a:path>
              <a:path w="6107430" h="808355">
                <a:moveTo>
                  <a:pt x="5140350" y="9524"/>
                </a:moveTo>
                <a:lnTo>
                  <a:pt x="5111775" y="9524"/>
                </a:lnTo>
                <a:lnTo>
                  <a:pt x="5111775" y="0"/>
                </a:lnTo>
                <a:lnTo>
                  <a:pt x="5140350" y="0"/>
                </a:lnTo>
                <a:lnTo>
                  <a:pt x="5140350" y="9524"/>
                </a:lnTo>
                <a:close/>
              </a:path>
              <a:path w="6107430" h="808355">
                <a:moveTo>
                  <a:pt x="5178450" y="9524"/>
                </a:moveTo>
                <a:lnTo>
                  <a:pt x="5149875" y="9524"/>
                </a:lnTo>
                <a:lnTo>
                  <a:pt x="5149875" y="0"/>
                </a:lnTo>
                <a:lnTo>
                  <a:pt x="5178450" y="0"/>
                </a:lnTo>
                <a:lnTo>
                  <a:pt x="5178450" y="9524"/>
                </a:lnTo>
                <a:close/>
              </a:path>
              <a:path w="6107430" h="808355">
                <a:moveTo>
                  <a:pt x="5216550" y="9524"/>
                </a:moveTo>
                <a:lnTo>
                  <a:pt x="5187975" y="9524"/>
                </a:lnTo>
                <a:lnTo>
                  <a:pt x="5187975" y="0"/>
                </a:lnTo>
                <a:lnTo>
                  <a:pt x="5216550" y="0"/>
                </a:lnTo>
                <a:lnTo>
                  <a:pt x="5216550" y="9524"/>
                </a:lnTo>
                <a:close/>
              </a:path>
              <a:path w="6107430" h="808355">
                <a:moveTo>
                  <a:pt x="5254650" y="9524"/>
                </a:moveTo>
                <a:lnTo>
                  <a:pt x="5226075" y="9524"/>
                </a:lnTo>
                <a:lnTo>
                  <a:pt x="5226075" y="0"/>
                </a:lnTo>
                <a:lnTo>
                  <a:pt x="5254650" y="0"/>
                </a:lnTo>
                <a:lnTo>
                  <a:pt x="5254650" y="9524"/>
                </a:lnTo>
                <a:close/>
              </a:path>
              <a:path w="6107430" h="808355">
                <a:moveTo>
                  <a:pt x="5292750" y="9524"/>
                </a:moveTo>
                <a:lnTo>
                  <a:pt x="5264175" y="9524"/>
                </a:lnTo>
                <a:lnTo>
                  <a:pt x="5264175" y="0"/>
                </a:lnTo>
                <a:lnTo>
                  <a:pt x="5292750" y="0"/>
                </a:lnTo>
                <a:lnTo>
                  <a:pt x="5292750" y="9524"/>
                </a:lnTo>
                <a:close/>
              </a:path>
              <a:path w="6107430" h="808355">
                <a:moveTo>
                  <a:pt x="5330850" y="9524"/>
                </a:moveTo>
                <a:lnTo>
                  <a:pt x="5302275" y="9524"/>
                </a:lnTo>
                <a:lnTo>
                  <a:pt x="5302275" y="0"/>
                </a:lnTo>
                <a:lnTo>
                  <a:pt x="5330850" y="0"/>
                </a:lnTo>
                <a:lnTo>
                  <a:pt x="5330850" y="9524"/>
                </a:lnTo>
                <a:close/>
              </a:path>
              <a:path w="6107430" h="808355">
                <a:moveTo>
                  <a:pt x="5368950" y="9524"/>
                </a:moveTo>
                <a:lnTo>
                  <a:pt x="5340375" y="9524"/>
                </a:lnTo>
                <a:lnTo>
                  <a:pt x="5340375" y="0"/>
                </a:lnTo>
                <a:lnTo>
                  <a:pt x="5368950" y="0"/>
                </a:lnTo>
                <a:lnTo>
                  <a:pt x="5368950" y="9524"/>
                </a:lnTo>
                <a:close/>
              </a:path>
              <a:path w="6107430" h="808355">
                <a:moveTo>
                  <a:pt x="5407050" y="9524"/>
                </a:moveTo>
                <a:lnTo>
                  <a:pt x="5378475" y="9524"/>
                </a:lnTo>
                <a:lnTo>
                  <a:pt x="5378475" y="0"/>
                </a:lnTo>
                <a:lnTo>
                  <a:pt x="5407050" y="0"/>
                </a:lnTo>
                <a:lnTo>
                  <a:pt x="5407050" y="9524"/>
                </a:lnTo>
                <a:close/>
              </a:path>
              <a:path w="6107430" h="808355">
                <a:moveTo>
                  <a:pt x="5445150" y="9524"/>
                </a:moveTo>
                <a:lnTo>
                  <a:pt x="5416575" y="9524"/>
                </a:lnTo>
                <a:lnTo>
                  <a:pt x="5416575" y="0"/>
                </a:lnTo>
                <a:lnTo>
                  <a:pt x="5445150" y="0"/>
                </a:lnTo>
                <a:lnTo>
                  <a:pt x="5445150" y="9524"/>
                </a:lnTo>
                <a:close/>
              </a:path>
              <a:path w="6107430" h="808355">
                <a:moveTo>
                  <a:pt x="5483250" y="9524"/>
                </a:moveTo>
                <a:lnTo>
                  <a:pt x="5454675" y="9524"/>
                </a:lnTo>
                <a:lnTo>
                  <a:pt x="5454675" y="0"/>
                </a:lnTo>
                <a:lnTo>
                  <a:pt x="5483250" y="0"/>
                </a:lnTo>
                <a:lnTo>
                  <a:pt x="5483250" y="9524"/>
                </a:lnTo>
                <a:close/>
              </a:path>
              <a:path w="6107430" h="808355">
                <a:moveTo>
                  <a:pt x="5521350" y="9524"/>
                </a:moveTo>
                <a:lnTo>
                  <a:pt x="5492775" y="9524"/>
                </a:lnTo>
                <a:lnTo>
                  <a:pt x="5492775" y="0"/>
                </a:lnTo>
                <a:lnTo>
                  <a:pt x="5521350" y="0"/>
                </a:lnTo>
                <a:lnTo>
                  <a:pt x="5521350" y="9524"/>
                </a:lnTo>
                <a:close/>
              </a:path>
              <a:path w="6107430" h="808355">
                <a:moveTo>
                  <a:pt x="5559450" y="9524"/>
                </a:moveTo>
                <a:lnTo>
                  <a:pt x="5530875" y="9524"/>
                </a:lnTo>
                <a:lnTo>
                  <a:pt x="5530875" y="0"/>
                </a:lnTo>
                <a:lnTo>
                  <a:pt x="5559450" y="0"/>
                </a:lnTo>
                <a:lnTo>
                  <a:pt x="5559450" y="9524"/>
                </a:lnTo>
                <a:close/>
              </a:path>
              <a:path w="6107430" h="808355">
                <a:moveTo>
                  <a:pt x="5597550" y="9524"/>
                </a:moveTo>
                <a:lnTo>
                  <a:pt x="5568975" y="9524"/>
                </a:lnTo>
                <a:lnTo>
                  <a:pt x="5568975" y="0"/>
                </a:lnTo>
                <a:lnTo>
                  <a:pt x="5597550" y="0"/>
                </a:lnTo>
                <a:lnTo>
                  <a:pt x="5597550" y="9524"/>
                </a:lnTo>
                <a:close/>
              </a:path>
              <a:path w="6107430" h="808355">
                <a:moveTo>
                  <a:pt x="5635650" y="9524"/>
                </a:moveTo>
                <a:lnTo>
                  <a:pt x="5607075" y="9524"/>
                </a:lnTo>
                <a:lnTo>
                  <a:pt x="5607075" y="0"/>
                </a:lnTo>
                <a:lnTo>
                  <a:pt x="5635650" y="0"/>
                </a:lnTo>
                <a:lnTo>
                  <a:pt x="5635650" y="9524"/>
                </a:lnTo>
                <a:close/>
              </a:path>
              <a:path w="6107430" h="808355">
                <a:moveTo>
                  <a:pt x="5673750" y="9524"/>
                </a:moveTo>
                <a:lnTo>
                  <a:pt x="5645175" y="9524"/>
                </a:lnTo>
                <a:lnTo>
                  <a:pt x="5645175" y="0"/>
                </a:lnTo>
                <a:lnTo>
                  <a:pt x="5673750" y="0"/>
                </a:lnTo>
                <a:lnTo>
                  <a:pt x="5673750" y="9524"/>
                </a:lnTo>
                <a:close/>
              </a:path>
              <a:path w="6107430" h="808355">
                <a:moveTo>
                  <a:pt x="5711850" y="9524"/>
                </a:moveTo>
                <a:lnTo>
                  <a:pt x="5683275" y="9524"/>
                </a:lnTo>
                <a:lnTo>
                  <a:pt x="5683275" y="0"/>
                </a:lnTo>
                <a:lnTo>
                  <a:pt x="5711850" y="0"/>
                </a:lnTo>
                <a:lnTo>
                  <a:pt x="5711850" y="9524"/>
                </a:lnTo>
                <a:close/>
              </a:path>
              <a:path w="6107430" h="808355">
                <a:moveTo>
                  <a:pt x="5749950" y="9524"/>
                </a:moveTo>
                <a:lnTo>
                  <a:pt x="5721375" y="9524"/>
                </a:lnTo>
                <a:lnTo>
                  <a:pt x="5721375" y="0"/>
                </a:lnTo>
                <a:lnTo>
                  <a:pt x="5749950" y="0"/>
                </a:lnTo>
                <a:lnTo>
                  <a:pt x="5749950" y="9524"/>
                </a:lnTo>
                <a:close/>
              </a:path>
              <a:path w="6107430" h="808355">
                <a:moveTo>
                  <a:pt x="5788050" y="9524"/>
                </a:moveTo>
                <a:lnTo>
                  <a:pt x="5759475" y="9524"/>
                </a:lnTo>
                <a:lnTo>
                  <a:pt x="5759475" y="0"/>
                </a:lnTo>
                <a:lnTo>
                  <a:pt x="5788050" y="0"/>
                </a:lnTo>
                <a:lnTo>
                  <a:pt x="5788050" y="9524"/>
                </a:lnTo>
                <a:close/>
              </a:path>
              <a:path w="6107430" h="808355">
                <a:moveTo>
                  <a:pt x="5826150" y="9524"/>
                </a:moveTo>
                <a:lnTo>
                  <a:pt x="5797575" y="9524"/>
                </a:lnTo>
                <a:lnTo>
                  <a:pt x="5797575" y="0"/>
                </a:lnTo>
                <a:lnTo>
                  <a:pt x="5826150" y="0"/>
                </a:lnTo>
                <a:lnTo>
                  <a:pt x="5826150" y="9524"/>
                </a:lnTo>
                <a:close/>
              </a:path>
              <a:path w="6107430" h="808355">
                <a:moveTo>
                  <a:pt x="5864250" y="9524"/>
                </a:moveTo>
                <a:lnTo>
                  <a:pt x="5835675" y="9524"/>
                </a:lnTo>
                <a:lnTo>
                  <a:pt x="5835675" y="0"/>
                </a:lnTo>
                <a:lnTo>
                  <a:pt x="5864250" y="0"/>
                </a:lnTo>
                <a:lnTo>
                  <a:pt x="5864250" y="9524"/>
                </a:lnTo>
                <a:close/>
              </a:path>
              <a:path w="6107430" h="808355">
                <a:moveTo>
                  <a:pt x="5902350" y="9524"/>
                </a:moveTo>
                <a:lnTo>
                  <a:pt x="5873775" y="9524"/>
                </a:lnTo>
                <a:lnTo>
                  <a:pt x="5873775" y="0"/>
                </a:lnTo>
                <a:lnTo>
                  <a:pt x="5902350" y="0"/>
                </a:lnTo>
                <a:lnTo>
                  <a:pt x="5902350" y="9524"/>
                </a:lnTo>
                <a:close/>
              </a:path>
              <a:path w="6107430" h="808355">
                <a:moveTo>
                  <a:pt x="5940450" y="9524"/>
                </a:moveTo>
                <a:lnTo>
                  <a:pt x="5911875" y="9524"/>
                </a:lnTo>
                <a:lnTo>
                  <a:pt x="5911875" y="0"/>
                </a:lnTo>
                <a:lnTo>
                  <a:pt x="5940450" y="0"/>
                </a:lnTo>
                <a:lnTo>
                  <a:pt x="5940450" y="9524"/>
                </a:lnTo>
                <a:close/>
              </a:path>
              <a:path w="6107430" h="808355">
                <a:moveTo>
                  <a:pt x="5978550" y="9524"/>
                </a:moveTo>
                <a:lnTo>
                  <a:pt x="5949975" y="9524"/>
                </a:lnTo>
                <a:lnTo>
                  <a:pt x="5949975" y="0"/>
                </a:lnTo>
                <a:lnTo>
                  <a:pt x="5978550" y="0"/>
                </a:lnTo>
                <a:lnTo>
                  <a:pt x="5978550" y="9524"/>
                </a:lnTo>
                <a:close/>
              </a:path>
              <a:path w="6107430" h="808355">
                <a:moveTo>
                  <a:pt x="6016650" y="9524"/>
                </a:moveTo>
                <a:lnTo>
                  <a:pt x="5988075" y="9524"/>
                </a:lnTo>
                <a:lnTo>
                  <a:pt x="5988075" y="0"/>
                </a:lnTo>
                <a:lnTo>
                  <a:pt x="6016650" y="0"/>
                </a:lnTo>
                <a:lnTo>
                  <a:pt x="6016650" y="9524"/>
                </a:lnTo>
                <a:close/>
              </a:path>
              <a:path w="6107430" h="808355">
                <a:moveTo>
                  <a:pt x="6054750" y="9524"/>
                </a:moveTo>
                <a:lnTo>
                  <a:pt x="6026175" y="9524"/>
                </a:lnTo>
                <a:lnTo>
                  <a:pt x="6026175" y="0"/>
                </a:lnTo>
                <a:lnTo>
                  <a:pt x="6054750" y="0"/>
                </a:lnTo>
                <a:lnTo>
                  <a:pt x="6054750" y="9524"/>
                </a:lnTo>
                <a:close/>
              </a:path>
              <a:path w="6107430" h="808355">
                <a:moveTo>
                  <a:pt x="6092850" y="9524"/>
                </a:moveTo>
                <a:lnTo>
                  <a:pt x="6064275" y="9524"/>
                </a:lnTo>
                <a:lnTo>
                  <a:pt x="6064275" y="0"/>
                </a:lnTo>
                <a:lnTo>
                  <a:pt x="6092850" y="0"/>
                </a:lnTo>
                <a:lnTo>
                  <a:pt x="6092850" y="9524"/>
                </a:lnTo>
                <a:close/>
              </a:path>
              <a:path w="6107430" h="808355">
                <a:moveTo>
                  <a:pt x="6107137" y="9524"/>
                </a:moveTo>
                <a:lnTo>
                  <a:pt x="6102375" y="9524"/>
                </a:lnTo>
                <a:lnTo>
                  <a:pt x="6102375" y="0"/>
                </a:lnTo>
                <a:lnTo>
                  <a:pt x="6107137" y="4762"/>
                </a:lnTo>
                <a:lnTo>
                  <a:pt x="6107137" y="9524"/>
                </a:lnTo>
                <a:close/>
              </a:path>
              <a:path w="6107430" h="808355">
                <a:moveTo>
                  <a:pt x="6107137" y="33337"/>
                </a:moveTo>
                <a:lnTo>
                  <a:pt x="6097612" y="33337"/>
                </a:lnTo>
                <a:lnTo>
                  <a:pt x="6097612" y="4762"/>
                </a:lnTo>
                <a:lnTo>
                  <a:pt x="6102375" y="9524"/>
                </a:lnTo>
                <a:lnTo>
                  <a:pt x="6107137" y="9524"/>
                </a:lnTo>
                <a:lnTo>
                  <a:pt x="6107137" y="33337"/>
                </a:lnTo>
                <a:close/>
              </a:path>
              <a:path w="6107430" h="808355">
                <a:moveTo>
                  <a:pt x="6107137" y="71437"/>
                </a:moveTo>
                <a:lnTo>
                  <a:pt x="6097612" y="71437"/>
                </a:lnTo>
                <a:lnTo>
                  <a:pt x="6097612" y="42862"/>
                </a:lnTo>
                <a:lnTo>
                  <a:pt x="6107137" y="42862"/>
                </a:lnTo>
                <a:lnTo>
                  <a:pt x="6107137" y="71437"/>
                </a:lnTo>
                <a:close/>
              </a:path>
              <a:path w="6107430" h="808355">
                <a:moveTo>
                  <a:pt x="6107137" y="109537"/>
                </a:moveTo>
                <a:lnTo>
                  <a:pt x="6097612" y="109537"/>
                </a:lnTo>
                <a:lnTo>
                  <a:pt x="6097612" y="80962"/>
                </a:lnTo>
                <a:lnTo>
                  <a:pt x="6107137" y="80962"/>
                </a:lnTo>
                <a:lnTo>
                  <a:pt x="6107137" y="109537"/>
                </a:lnTo>
                <a:close/>
              </a:path>
              <a:path w="6107430" h="808355">
                <a:moveTo>
                  <a:pt x="6107137" y="147637"/>
                </a:moveTo>
                <a:lnTo>
                  <a:pt x="6097612" y="147637"/>
                </a:lnTo>
                <a:lnTo>
                  <a:pt x="6097612" y="119062"/>
                </a:lnTo>
                <a:lnTo>
                  <a:pt x="6107137" y="119062"/>
                </a:lnTo>
                <a:lnTo>
                  <a:pt x="6107137" y="147637"/>
                </a:lnTo>
                <a:close/>
              </a:path>
              <a:path w="6107430" h="808355">
                <a:moveTo>
                  <a:pt x="6107137" y="185737"/>
                </a:moveTo>
                <a:lnTo>
                  <a:pt x="6097612" y="185737"/>
                </a:lnTo>
                <a:lnTo>
                  <a:pt x="6097612" y="157162"/>
                </a:lnTo>
                <a:lnTo>
                  <a:pt x="6107137" y="157162"/>
                </a:lnTo>
                <a:lnTo>
                  <a:pt x="6107137" y="185737"/>
                </a:lnTo>
                <a:close/>
              </a:path>
              <a:path w="6107430" h="808355">
                <a:moveTo>
                  <a:pt x="6107137" y="223837"/>
                </a:moveTo>
                <a:lnTo>
                  <a:pt x="6097612" y="223837"/>
                </a:lnTo>
                <a:lnTo>
                  <a:pt x="6097612" y="195262"/>
                </a:lnTo>
                <a:lnTo>
                  <a:pt x="6107137" y="195262"/>
                </a:lnTo>
                <a:lnTo>
                  <a:pt x="6107137" y="223837"/>
                </a:lnTo>
                <a:close/>
              </a:path>
              <a:path w="6107430" h="808355">
                <a:moveTo>
                  <a:pt x="6107137" y="261937"/>
                </a:moveTo>
                <a:lnTo>
                  <a:pt x="6097612" y="261937"/>
                </a:lnTo>
                <a:lnTo>
                  <a:pt x="6097612" y="233362"/>
                </a:lnTo>
                <a:lnTo>
                  <a:pt x="6107137" y="233362"/>
                </a:lnTo>
                <a:lnTo>
                  <a:pt x="6107137" y="261937"/>
                </a:lnTo>
                <a:close/>
              </a:path>
              <a:path w="6107430" h="808355">
                <a:moveTo>
                  <a:pt x="6107137" y="300037"/>
                </a:moveTo>
                <a:lnTo>
                  <a:pt x="6097612" y="300037"/>
                </a:lnTo>
                <a:lnTo>
                  <a:pt x="6097612" y="271462"/>
                </a:lnTo>
                <a:lnTo>
                  <a:pt x="6107137" y="271462"/>
                </a:lnTo>
                <a:lnTo>
                  <a:pt x="6107137" y="300037"/>
                </a:lnTo>
                <a:close/>
              </a:path>
              <a:path w="6107430" h="808355">
                <a:moveTo>
                  <a:pt x="6107137" y="338137"/>
                </a:moveTo>
                <a:lnTo>
                  <a:pt x="6097612" y="338137"/>
                </a:lnTo>
                <a:lnTo>
                  <a:pt x="6097612" y="309562"/>
                </a:lnTo>
                <a:lnTo>
                  <a:pt x="6107137" y="309562"/>
                </a:lnTo>
                <a:lnTo>
                  <a:pt x="6107137" y="338137"/>
                </a:lnTo>
                <a:close/>
              </a:path>
              <a:path w="6107430" h="808355">
                <a:moveTo>
                  <a:pt x="6107137" y="376237"/>
                </a:moveTo>
                <a:lnTo>
                  <a:pt x="6097612" y="376237"/>
                </a:lnTo>
                <a:lnTo>
                  <a:pt x="6097612" y="347662"/>
                </a:lnTo>
                <a:lnTo>
                  <a:pt x="6107137" y="347662"/>
                </a:lnTo>
                <a:lnTo>
                  <a:pt x="6107137" y="376237"/>
                </a:lnTo>
                <a:close/>
              </a:path>
              <a:path w="6107430" h="808355">
                <a:moveTo>
                  <a:pt x="6107137" y="414337"/>
                </a:moveTo>
                <a:lnTo>
                  <a:pt x="6097612" y="414337"/>
                </a:lnTo>
                <a:lnTo>
                  <a:pt x="6097612" y="385762"/>
                </a:lnTo>
                <a:lnTo>
                  <a:pt x="6107137" y="385762"/>
                </a:lnTo>
                <a:lnTo>
                  <a:pt x="6107137" y="414337"/>
                </a:lnTo>
                <a:close/>
              </a:path>
              <a:path w="6107430" h="808355">
                <a:moveTo>
                  <a:pt x="6107137" y="452437"/>
                </a:moveTo>
                <a:lnTo>
                  <a:pt x="6097612" y="452437"/>
                </a:lnTo>
                <a:lnTo>
                  <a:pt x="6097612" y="423862"/>
                </a:lnTo>
                <a:lnTo>
                  <a:pt x="6107137" y="423862"/>
                </a:lnTo>
                <a:lnTo>
                  <a:pt x="6107137" y="452437"/>
                </a:lnTo>
                <a:close/>
              </a:path>
              <a:path w="6107430" h="808355">
                <a:moveTo>
                  <a:pt x="6107137" y="490537"/>
                </a:moveTo>
                <a:lnTo>
                  <a:pt x="6097612" y="490537"/>
                </a:lnTo>
                <a:lnTo>
                  <a:pt x="6097612" y="461962"/>
                </a:lnTo>
                <a:lnTo>
                  <a:pt x="6107137" y="461962"/>
                </a:lnTo>
                <a:lnTo>
                  <a:pt x="6107137" y="490537"/>
                </a:lnTo>
                <a:close/>
              </a:path>
              <a:path w="6107430" h="808355">
                <a:moveTo>
                  <a:pt x="6107137" y="528637"/>
                </a:moveTo>
                <a:lnTo>
                  <a:pt x="6097612" y="528637"/>
                </a:lnTo>
                <a:lnTo>
                  <a:pt x="6097612" y="500062"/>
                </a:lnTo>
                <a:lnTo>
                  <a:pt x="6107137" y="500062"/>
                </a:lnTo>
                <a:lnTo>
                  <a:pt x="6107137" y="528637"/>
                </a:lnTo>
                <a:close/>
              </a:path>
              <a:path w="6107430" h="808355">
                <a:moveTo>
                  <a:pt x="6107137" y="566737"/>
                </a:moveTo>
                <a:lnTo>
                  <a:pt x="6097612" y="566737"/>
                </a:lnTo>
                <a:lnTo>
                  <a:pt x="6097612" y="538162"/>
                </a:lnTo>
                <a:lnTo>
                  <a:pt x="6107137" y="538162"/>
                </a:lnTo>
                <a:lnTo>
                  <a:pt x="6107137" y="566737"/>
                </a:lnTo>
                <a:close/>
              </a:path>
              <a:path w="6107430" h="808355">
                <a:moveTo>
                  <a:pt x="6107137" y="604837"/>
                </a:moveTo>
                <a:lnTo>
                  <a:pt x="6097612" y="604837"/>
                </a:lnTo>
                <a:lnTo>
                  <a:pt x="6097612" y="576262"/>
                </a:lnTo>
                <a:lnTo>
                  <a:pt x="6107137" y="576262"/>
                </a:lnTo>
                <a:lnTo>
                  <a:pt x="6107137" y="604837"/>
                </a:lnTo>
                <a:close/>
              </a:path>
              <a:path w="6107430" h="808355">
                <a:moveTo>
                  <a:pt x="6107137" y="642937"/>
                </a:moveTo>
                <a:lnTo>
                  <a:pt x="6097612" y="642937"/>
                </a:lnTo>
                <a:lnTo>
                  <a:pt x="6097612" y="614362"/>
                </a:lnTo>
                <a:lnTo>
                  <a:pt x="6107137" y="614362"/>
                </a:lnTo>
                <a:lnTo>
                  <a:pt x="6107137" y="642937"/>
                </a:lnTo>
                <a:close/>
              </a:path>
              <a:path w="6107430" h="808355">
                <a:moveTo>
                  <a:pt x="6107137" y="681037"/>
                </a:moveTo>
                <a:lnTo>
                  <a:pt x="6097612" y="681037"/>
                </a:lnTo>
                <a:lnTo>
                  <a:pt x="6097612" y="652462"/>
                </a:lnTo>
                <a:lnTo>
                  <a:pt x="6107137" y="652462"/>
                </a:lnTo>
                <a:lnTo>
                  <a:pt x="6107137" y="681037"/>
                </a:lnTo>
                <a:close/>
              </a:path>
              <a:path w="6107430" h="808355">
                <a:moveTo>
                  <a:pt x="6107137" y="719137"/>
                </a:moveTo>
                <a:lnTo>
                  <a:pt x="6097612" y="719137"/>
                </a:lnTo>
                <a:lnTo>
                  <a:pt x="6097612" y="690562"/>
                </a:lnTo>
                <a:lnTo>
                  <a:pt x="6107137" y="690562"/>
                </a:lnTo>
                <a:lnTo>
                  <a:pt x="6107137" y="719137"/>
                </a:lnTo>
                <a:close/>
              </a:path>
              <a:path w="6107430" h="808355">
                <a:moveTo>
                  <a:pt x="6107137" y="757237"/>
                </a:moveTo>
                <a:lnTo>
                  <a:pt x="6097612" y="757237"/>
                </a:lnTo>
                <a:lnTo>
                  <a:pt x="6097612" y="728662"/>
                </a:lnTo>
                <a:lnTo>
                  <a:pt x="6107137" y="728662"/>
                </a:lnTo>
                <a:lnTo>
                  <a:pt x="6107137" y="757237"/>
                </a:lnTo>
                <a:close/>
              </a:path>
              <a:path w="6107430" h="808355">
                <a:moveTo>
                  <a:pt x="6107137" y="795337"/>
                </a:moveTo>
                <a:lnTo>
                  <a:pt x="6097612" y="795337"/>
                </a:lnTo>
                <a:lnTo>
                  <a:pt x="6097612" y="766762"/>
                </a:lnTo>
                <a:lnTo>
                  <a:pt x="6107137" y="766762"/>
                </a:lnTo>
                <a:lnTo>
                  <a:pt x="6107137" y="795337"/>
                </a:lnTo>
                <a:close/>
              </a:path>
              <a:path w="6107430" h="808355">
                <a:moveTo>
                  <a:pt x="6100775" y="808012"/>
                </a:moveTo>
                <a:lnTo>
                  <a:pt x="6072200" y="808012"/>
                </a:lnTo>
                <a:lnTo>
                  <a:pt x="6072200" y="798487"/>
                </a:lnTo>
                <a:lnTo>
                  <a:pt x="6100775" y="798487"/>
                </a:lnTo>
                <a:lnTo>
                  <a:pt x="6100775" y="808012"/>
                </a:lnTo>
                <a:close/>
              </a:path>
              <a:path w="6107430" h="808355">
                <a:moveTo>
                  <a:pt x="6062675" y="808012"/>
                </a:moveTo>
                <a:lnTo>
                  <a:pt x="6034100" y="808012"/>
                </a:lnTo>
                <a:lnTo>
                  <a:pt x="6034100" y="798487"/>
                </a:lnTo>
                <a:lnTo>
                  <a:pt x="6062675" y="798487"/>
                </a:lnTo>
                <a:lnTo>
                  <a:pt x="6062675" y="808012"/>
                </a:lnTo>
                <a:close/>
              </a:path>
              <a:path w="6107430" h="808355">
                <a:moveTo>
                  <a:pt x="6024575" y="808012"/>
                </a:moveTo>
                <a:lnTo>
                  <a:pt x="5996000" y="808012"/>
                </a:lnTo>
                <a:lnTo>
                  <a:pt x="5996000" y="798487"/>
                </a:lnTo>
                <a:lnTo>
                  <a:pt x="6024575" y="798487"/>
                </a:lnTo>
                <a:lnTo>
                  <a:pt x="6024575" y="808012"/>
                </a:lnTo>
                <a:close/>
              </a:path>
              <a:path w="6107430" h="808355">
                <a:moveTo>
                  <a:pt x="5986475" y="808012"/>
                </a:moveTo>
                <a:lnTo>
                  <a:pt x="5957900" y="808012"/>
                </a:lnTo>
                <a:lnTo>
                  <a:pt x="5957900" y="798487"/>
                </a:lnTo>
                <a:lnTo>
                  <a:pt x="5986475" y="798487"/>
                </a:lnTo>
                <a:lnTo>
                  <a:pt x="5986475" y="808012"/>
                </a:lnTo>
                <a:close/>
              </a:path>
              <a:path w="6107430" h="808355">
                <a:moveTo>
                  <a:pt x="5948375" y="808012"/>
                </a:moveTo>
                <a:lnTo>
                  <a:pt x="5919800" y="808012"/>
                </a:lnTo>
                <a:lnTo>
                  <a:pt x="5919800" y="798487"/>
                </a:lnTo>
                <a:lnTo>
                  <a:pt x="5948375" y="798487"/>
                </a:lnTo>
                <a:lnTo>
                  <a:pt x="5948375" y="808012"/>
                </a:lnTo>
                <a:close/>
              </a:path>
              <a:path w="6107430" h="808355">
                <a:moveTo>
                  <a:pt x="5910275" y="808012"/>
                </a:moveTo>
                <a:lnTo>
                  <a:pt x="5881700" y="808012"/>
                </a:lnTo>
                <a:lnTo>
                  <a:pt x="5881700" y="798487"/>
                </a:lnTo>
                <a:lnTo>
                  <a:pt x="5910275" y="798487"/>
                </a:lnTo>
                <a:lnTo>
                  <a:pt x="5910275" y="808012"/>
                </a:lnTo>
                <a:close/>
              </a:path>
              <a:path w="6107430" h="808355">
                <a:moveTo>
                  <a:pt x="5872175" y="808012"/>
                </a:moveTo>
                <a:lnTo>
                  <a:pt x="5843600" y="808012"/>
                </a:lnTo>
                <a:lnTo>
                  <a:pt x="5843600" y="798487"/>
                </a:lnTo>
                <a:lnTo>
                  <a:pt x="5872175" y="798487"/>
                </a:lnTo>
                <a:lnTo>
                  <a:pt x="5872175" y="808012"/>
                </a:lnTo>
                <a:close/>
              </a:path>
              <a:path w="6107430" h="808355">
                <a:moveTo>
                  <a:pt x="5834075" y="808012"/>
                </a:moveTo>
                <a:lnTo>
                  <a:pt x="5805500" y="808012"/>
                </a:lnTo>
                <a:lnTo>
                  <a:pt x="5805500" y="798487"/>
                </a:lnTo>
                <a:lnTo>
                  <a:pt x="5834075" y="798487"/>
                </a:lnTo>
                <a:lnTo>
                  <a:pt x="5834075" y="808012"/>
                </a:lnTo>
                <a:close/>
              </a:path>
              <a:path w="6107430" h="808355">
                <a:moveTo>
                  <a:pt x="5795975" y="808012"/>
                </a:moveTo>
                <a:lnTo>
                  <a:pt x="5767400" y="808012"/>
                </a:lnTo>
                <a:lnTo>
                  <a:pt x="5767400" y="798487"/>
                </a:lnTo>
                <a:lnTo>
                  <a:pt x="5795975" y="798487"/>
                </a:lnTo>
                <a:lnTo>
                  <a:pt x="5795975" y="808012"/>
                </a:lnTo>
                <a:close/>
              </a:path>
              <a:path w="6107430" h="808355">
                <a:moveTo>
                  <a:pt x="5757875" y="808012"/>
                </a:moveTo>
                <a:lnTo>
                  <a:pt x="5729300" y="808012"/>
                </a:lnTo>
                <a:lnTo>
                  <a:pt x="5729300" y="798487"/>
                </a:lnTo>
                <a:lnTo>
                  <a:pt x="5757875" y="798487"/>
                </a:lnTo>
                <a:lnTo>
                  <a:pt x="5757875" y="808012"/>
                </a:lnTo>
                <a:close/>
              </a:path>
              <a:path w="6107430" h="808355">
                <a:moveTo>
                  <a:pt x="5719775" y="808012"/>
                </a:moveTo>
                <a:lnTo>
                  <a:pt x="5691200" y="808012"/>
                </a:lnTo>
                <a:lnTo>
                  <a:pt x="5691200" y="798487"/>
                </a:lnTo>
                <a:lnTo>
                  <a:pt x="5719775" y="798487"/>
                </a:lnTo>
                <a:lnTo>
                  <a:pt x="5719775" y="808012"/>
                </a:lnTo>
                <a:close/>
              </a:path>
              <a:path w="6107430" h="808355">
                <a:moveTo>
                  <a:pt x="5681675" y="808012"/>
                </a:moveTo>
                <a:lnTo>
                  <a:pt x="5653100" y="808012"/>
                </a:lnTo>
                <a:lnTo>
                  <a:pt x="5653100" y="798487"/>
                </a:lnTo>
                <a:lnTo>
                  <a:pt x="5681675" y="798487"/>
                </a:lnTo>
                <a:lnTo>
                  <a:pt x="5681675" y="808012"/>
                </a:lnTo>
                <a:close/>
              </a:path>
              <a:path w="6107430" h="808355">
                <a:moveTo>
                  <a:pt x="5643575" y="808012"/>
                </a:moveTo>
                <a:lnTo>
                  <a:pt x="5615000" y="808012"/>
                </a:lnTo>
                <a:lnTo>
                  <a:pt x="5615000" y="798487"/>
                </a:lnTo>
                <a:lnTo>
                  <a:pt x="5643575" y="798487"/>
                </a:lnTo>
                <a:lnTo>
                  <a:pt x="5643575" y="808012"/>
                </a:lnTo>
                <a:close/>
              </a:path>
              <a:path w="6107430" h="808355">
                <a:moveTo>
                  <a:pt x="5605475" y="808012"/>
                </a:moveTo>
                <a:lnTo>
                  <a:pt x="5576900" y="808012"/>
                </a:lnTo>
                <a:lnTo>
                  <a:pt x="5576900" y="798487"/>
                </a:lnTo>
                <a:lnTo>
                  <a:pt x="5605475" y="798487"/>
                </a:lnTo>
                <a:lnTo>
                  <a:pt x="5605475" y="808012"/>
                </a:lnTo>
                <a:close/>
              </a:path>
              <a:path w="6107430" h="808355">
                <a:moveTo>
                  <a:pt x="5567375" y="808012"/>
                </a:moveTo>
                <a:lnTo>
                  <a:pt x="5538800" y="808012"/>
                </a:lnTo>
                <a:lnTo>
                  <a:pt x="5538800" y="798487"/>
                </a:lnTo>
                <a:lnTo>
                  <a:pt x="5567375" y="798487"/>
                </a:lnTo>
                <a:lnTo>
                  <a:pt x="5567375" y="808012"/>
                </a:lnTo>
                <a:close/>
              </a:path>
              <a:path w="6107430" h="808355">
                <a:moveTo>
                  <a:pt x="5529275" y="808012"/>
                </a:moveTo>
                <a:lnTo>
                  <a:pt x="5500700" y="808012"/>
                </a:lnTo>
                <a:lnTo>
                  <a:pt x="5500700" y="798487"/>
                </a:lnTo>
                <a:lnTo>
                  <a:pt x="5529275" y="798487"/>
                </a:lnTo>
                <a:lnTo>
                  <a:pt x="5529275" y="808012"/>
                </a:lnTo>
                <a:close/>
              </a:path>
              <a:path w="6107430" h="808355">
                <a:moveTo>
                  <a:pt x="5491175" y="808012"/>
                </a:moveTo>
                <a:lnTo>
                  <a:pt x="5462600" y="808012"/>
                </a:lnTo>
                <a:lnTo>
                  <a:pt x="5462600" y="798487"/>
                </a:lnTo>
                <a:lnTo>
                  <a:pt x="5491175" y="798487"/>
                </a:lnTo>
                <a:lnTo>
                  <a:pt x="5491175" y="808012"/>
                </a:lnTo>
                <a:close/>
              </a:path>
              <a:path w="6107430" h="808355">
                <a:moveTo>
                  <a:pt x="5453075" y="808012"/>
                </a:moveTo>
                <a:lnTo>
                  <a:pt x="5424500" y="808012"/>
                </a:lnTo>
                <a:lnTo>
                  <a:pt x="5424500" y="798487"/>
                </a:lnTo>
                <a:lnTo>
                  <a:pt x="5453075" y="798487"/>
                </a:lnTo>
                <a:lnTo>
                  <a:pt x="5453075" y="808012"/>
                </a:lnTo>
                <a:close/>
              </a:path>
              <a:path w="6107430" h="808355">
                <a:moveTo>
                  <a:pt x="5414975" y="808012"/>
                </a:moveTo>
                <a:lnTo>
                  <a:pt x="5386400" y="808012"/>
                </a:lnTo>
                <a:lnTo>
                  <a:pt x="5386400" y="798487"/>
                </a:lnTo>
                <a:lnTo>
                  <a:pt x="5414975" y="798487"/>
                </a:lnTo>
                <a:lnTo>
                  <a:pt x="5414975" y="808012"/>
                </a:lnTo>
                <a:close/>
              </a:path>
              <a:path w="6107430" h="808355">
                <a:moveTo>
                  <a:pt x="5376875" y="808012"/>
                </a:moveTo>
                <a:lnTo>
                  <a:pt x="5348300" y="808012"/>
                </a:lnTo>
                <a:lnTo>
                  <a:pt x="5348300" y="798487"/>
                </a:lnTo>
                <a:lnTo>
                  <a:pt x="5376875" y="798487"/>
                </a:lnTo>
                <a:lnTo>
                  <a:pt x="5376875" y="808012"/>
                </a:lnTo>
                <a:close/>
              </a:path>
              <a:path w="6107430" h="808355">
                <a:moveTo>
                  <a:pt x="5338775" y="808012"/>
                </a:moveTo>
                <a:lnTo>
                  <a:pt x="5310200" y="808012"/>
                </a:lnTo>
                <a:lnTo>
                  <a:pt x="5310200" y="798487"/>
                </a:lnTo>
                <a:lnTo>
                  <a:pt x="5338775" y="798487"/>
                </a:lnTo>
                <a:lnTo>
                  <a:pt x="5338775" y="808012"/>
                </a:lnTo>
                <a:close/>
              </a:path>
              <a:path w="6107430" h="808355">
                <a:moveTo>
                  <a:pt x="5300675" y="808012"/>
                </a:moveTo>
                <a:lnTo>
                  <a:pt x="5272100" y="808012"/>
                </a:lnTo>
                <a:lnTo>
                  <a:pt x="5272100" y="798487"/>
                </a:lnTo>
                <a:lnTo>
                  <a:pt x="5300675" y="798487"/>
                </a:lnTo>
                <a:lnTo>
                  <a:pt x="5300675" y="808012"/>
                </a:lnTo>
                <a:close/>
              </a:path>
              <a:path w="6107430" h="808355">
                <a:moveTo>
                  <a:pt x="5262575" y="808012"/>
                </a:moveTo>
                <a:lnTo>
                  <a:pt x="5234000" y="808012"/>
                </a:lnTo>
                <a:lnTo>
                  <a:pt x="5234000" y="798487"/>
                </a:lnTo>
                <a:lnTo>
                  <a:pt x="5262575" y="798487"/>
                </a:lnTo>
                <a:lnTo>
                  <a:pt x="5262575" y="808012"/>
                </a:lnTo>
                <a:close/>
              </a:path>
              <a:path w="6107430" h="808355">
                <a:moveTo>
                  <a:pt x="5224475" y="808012"/>
                </a:moveTo>
                <a:lnTo>
                  <a:pt x="5195900" y="808012"/>
                </a:lnTo>
                <a:lnTo>
                  <a:pt x="5195900" y="798487"/>
                </a:lnTo>
                <a:lnTo>
                  <a:pt x="5224475" y="798487"/>
                </a:lnTo>
                <a:lnTo>
                  <a:pt x="5224475" y="808012"/>
                </a:lnTo>
                <a:close/>
              </a:path>
              <a:path w="6107430" h="808355">
                <a:moveTo>
                  <a:pt x="5186375" y="808012"/>
                </a:moveTo>
                <a:lnTo>
                  <a:pt x="5157800" y="808012"/>
                </a:lnTo>
                <a:lnTo>
                  <a:pt x="5157800" y="798487"/>
                </a:lnTo>
                <a:lnTo>
                  <a:pt x="5186375" y="798487"/>
                </a:lnTo>
                <a:lnTo>
                  <a:pt x="5186375" y="808012"/>
                </a:lnTo>
                <a:close/>
              </a:path>
              <a:path w="6107430" h="808355">
                <a:moveTo>
                  <a:pt x="5148275" y="808012"/>
                </a:moveTo>
                <a:lnTo>
                  <a:pt x="5119700" y="808012"/>
                </a:lnTo>
                <a:lnTo>
                  <a:pt x="5119700" y="798487"/>
                </a:lnTo>
                <a:lnTo>
                  <a:pt x="5148275" y="798487"/>
                </a:lnTo>
                <a:lnTo>
                  <a:pt x="5148275" y="808012"/>
                </a:lnTo>
                <a:close/>
              </a:path>
              <a:path w="6107430" h="808355">
                <a:moveTo>
                  <a:pt x="5110175" y="808012"/>
                </a:moveTo>
                <a:lnTo>
                  <a:pt x="5081600" y="808012"/>
                </a:lnTo>
                <a:lnTo>
                  <a:pt x="5081600" y="798487"/>
                </a:lnTo>
                <a:lnTo>
                  <a:pt x="5110175" y="798487"/>
                </a:lnTo>
                <a:lnTo>
                  <a:pt x="5110175" y="808012"/>
                </a:lnTo>
                <a:close/>
              </a:path>
              <a:path w="6107430" h="808355">
                <a:moveTo>
                  <a:pt x="5072075" y="808012"/>
                </a:moveTo>
                <a:lnTo>
                  <a:pt x="5043500" y="808012"/>
                </a:lnTo>
                <a:lnTo>
                  <a:pt x="5043500" y="798487"/>
                </a:lnTo>
                <a:lnTo>
                  <a:pt x="5072075" y="798487"/>
                </a:lnTo>
                <a:lnTo>
                  <a:pt x="5072075" y="808012"/>
                </a:lnTo>
                <a:close/>
              </a:path>
              <a:path w="6107430" h="808355">
                <a:moveTo>
                  <a:pt x="5033975" y="808012"/>
                </a:moveTo>
                <a:lnTo>
                  <a:pt x="5005400" y="808012"/>
                </a:lnTo>
                <a:lnTo>
                  <a:pt x="5005400" y="798487"/>
                </a:lnTo>
                <a:lnTo>
                  <a:pt x="5033975" y="798487"/>
                </a:lnTo>
                <a:lnTo>
                  <a:pt x="5033975" y="808012"/>
                </a:lnTo>
                <a:close/>
              </a:path>
              <a:path w="6107430" h="808355">
                <a:moveTo>
                  <a:pt x="4995875" y="808012"/>
                </a:moveTo>
                <a:lnTo>
                  <a:pt x="4967300" y="808012"/>
                </a:lnTo>
                <a:lnTo>
                  <a:pt x="4967300" y="798487"/>
                </a:lnTo>
                <a:lnTo>
                  <a:pt x="4995875" y="798487"/>
                </a:lnTo>
                <a:lnTo>
                  <a:pt x="4995875" y="808012"/>
                </a:lnTo>
                <a:close/>
              </a:path>
              <a:path w="6107430" h="808355">
                <a:moveTo>
                  <a:pt x="4957775" y="808012"/>
                </a:moveTo>
                <a:lnTo>
                  <a:pt x="4929200" y="808012"/>
                </a:lnTo>
                <a:lnTo>
                  <a:pt x="4929200" y="798487"/>
                </a:lnTo>
                <a:lnTo>
                  <a:pt x="4957775" y="798487"/>
                </a:lnTo>
                <a:lnTo>
                  <a:pt x="4957775" y="808012"/>
                </a:lnTo>
                <a:close/>
              </a:path>
              <a:path w="6107430" h="808355">
                <a:moveTo>
                  <a:pt x="4919675" y="808012"/>
                </a:moveTo>
                <a:lnTo>
                  <a:pt x="4891100" y="808012"/>
                </a:lnTo>
                <a:lnTo>
                  <a:pt x="4891100" y="798487"/>
                </a:lnTo>
                <a:lnTo>
                  <a:pt x="4919675" y="798487"/>
                </a:lnTo>
                <a:lnTo>
                  <a:pt x="4919675" y="808012"/>
                </a:lnTo>
                <a:close/>
              </a:path>
              <a:path w="6107430" h="808355">
                <a:moveTo>
                  <a:pt x="4881575" y="808012"/>
                </a:moveTo>
                <a:lnTo>
                  <a:pt x="4853000" y="808012"/>
                </a:lnTo>
                <a:lnTo>
                  <a:pt x="4853000" y="798487"/>
                </a:lnTo>
                <a:lnTo>
                  <a:pt x="4881575" y="798487"/>
                </a:lnTo>
                <a:lnTo>
                  <a:pt x="4881575" y="808012"/>
                </a:lnTo>
                <a:close/>
              </a:path>
              <a:path w="6107430" h="808355">
                <a:moveTo>
                  <a:pt x="4843475" y="808012"/>
                </a:moveTo>
                <a:lnTo>
                  <a:pt x="4814900" y="808012"/>
                </a:lnTo>
                <a:lnTo>
                  <a:pt x="4814900" y="798487"/>
                </a:lnTo>
                <a:lnTo>
                  <a:pt x="4843475" y="798487"/>
                </a:lnTo>
                <a:lnTo>
                  <a:pt x="4843475" y="808012"/>
                </a:lnTo>
                <a:close/>
              </a:path>
              <a:path w="6107430" h="808355">
                <a:moveTo>
                  <a:pt x="4805375" y="808012"/>
                </a:moveTo>
                <a:lnTo>
                  <a:pt x="4776800" y="808012"/>
                </a:lnTo>
                <a:lnTo>
                  <a:pt x="4776800" y="798487"/>
                </a:lnTo>
                <a:lnTo>
                  <a:pt x="4805375" y="798487"/>
                </a:lnTo>
                <a:lnTo>
                  <a:pt x="4805375" y="808012"/>
                </a:lnTo>
                <a:close/>
              </a:path>
              <a:path w="6107430" h="808355">
                <a:moveTo>
                  <a:pt x="4767275" y="808012"/>
                </a:moveTo>
                <a:lnTo>
                  <a:pt x="4738700" y="808012"/>
                </a:lnTo>
                <a:lnTo>
                  <a:pt x="4738700" y="798487"/>
                </a:lnTo>
                <a:lnTo>
                  <a:pt x="4767275" y="798487"/>
                </a:lnTo>
                <a:lnTo>
                  <a:pt x="4767275" y="808012"/>
                </a:lnTo>
                <a:close/>
              </a:path>
              <a:path w="6107430" h="808355">
                <a:moveTo>
                  <a:pt x="4729175" y="808012"/>
                </a:moveTo>
                <a:lnTo>
                  <a:pt x="4700600" y="808012"/>
                </a:lnTo>
                <a:lnTo>
                  <a:pt x="4700600" y="798487"/>
                </a:lnTo>
                <a:lnTo>
                  <a:pt x="4729175" y="798487"/>
                </a:lnTo>
                <a:lnTo>
                  <a:pt x="4729175" y="808012"/>
                </a:lnTo>
                <a:close/>
              </a:path>
              <a:path w="6107430" h="808355">
                <a:moveTo>
                  <a:pt x="4691075" y="808012"/>
                </a:moveTo>
                <a:lnTo>
                  <a:pt x="4662500" y="808012"/>
                </a:lnTo>
                <a:lnTo>
                  <a:pt x="4662500" y="798487"/>
                </a:lnTo>
                <a:lnTo>
                  <a:pt x="4691075" y="798487"/>
                </a:lnTo>
                <a:lnTo>
                  <a:pt x="4691075" y="808012"/>
                </a:lnTo>
                <a:close/>
              </a:path>
              <a:path w="6107430" h="808355">
                <a:moveTo>
                  <a:pt x="4652975" y="808012"/>
                </a:moveTo>
                <a:lnTo>
                  <a:pt x="4624400" y="808012"/>
                </a:lnTo>
                <a:lnTo>
                  <a:pt x="4624400" y="798487"/>
                </a:lnTo>
                <a:lnTo>
                  <a:pt x="4652975" y="798487"/>
                </a:lnTo>
                <a:lnTo>
                  <a:pt x="4652975" y="808012"/>
                </a:lnTo>
                <a:close/>
              </a:path>
              <a:path w="6107430" h="808355">
                <a:moveTo>
                  <a:pt x="4614875" y="808012"/>
                </a:moveTo>
                <a:lnTo>
                  <a:pt x="4586300" y="808012"/>
                </a:lnTo>
                <a:lnTo>
                  <a:pt x="4586300" y="798487"/>
                </a:lnTo>
                <a:lnTo>
                  <a:pt x="4614875" y="798487"/>
                </a:lnTo>
                <a:lnTo>
                  <a:pt x="4614875" y="808012"/>
                </a:lnTo>
                <a:close/>
              </a:path>
              <a:path w="6107430" h="808355">
                <a:moveTo>
                  <a:pt x="4576775" y="808012"/>
                </a:moveTo>
                <a:lnTo>
                  <a:pt x="4548200" y="808012"/>
                </a:lnTo>
                <a:lnTo>
                  <a:pt x="4548200" y="798487"/>
                </a:lnTo>
                <a:lnTo>
                  <a:pt x="4576775" y="798487"/>
                </a:lnTo>
                <a:lnTo>
                  <a:pt x="4576775" y="808012"/>
                </a:lnTo>
                <a:close/>
              </a:path>
              <a:path w="6107430" h="808355">
                <a:moveTo>
                  <a:pt x="4538675" y="808012"/>
                </a:moveTo>
                <a:lnTo>
                  <a:pt x="4510100" y="808012"/>
                </a:lnTo>
                <a:lnTo>
                  <a:pt x="4510100" y="798487"/>
                </a:lnTo>
                <a:lnTo>
                  <a:pt x="4538675" y="798487"/>
                </a:lnTo>
                <a:lnTo>
                  <a:pt x="4538675" y="808012"/>
                </a:lnTo>
                <a:close/>
              </a:path>
              <a:path w="6107430" h="808355">
                <a:moveTo>
                  <a:pt x="4500575" y="808012"/>
                </a:moveTo>
                <a:lnTo>
                  <a:pt x="4472000" y="808012"/>
                </a:lnTo>
                <a:lnTo>
                  <a:pt x="4472000" y="798487"/>
                </a:lnTo>
                <a:lnTo>
                  <a:pt x="4500575" y="798487"/>
                </a:lnTo>
                <a:lnTo>
                  <a:pt x="4500575" y="808012"/>
                </a:lnTo>
                <a:close/>
              </a:path>
              <a:path w="6107430" h="808355">
                <a:moveTo>
                  <a:pt x="4462475" y="808012"/>
                </a:moveTo>
                <a:lnTo>
                  <a:pt x="4433900" y="808012"/>
                </a:lnTo>
                <a:lnTo>
                  <a:pt x="4433900" y="798487"/>
                </a:lnTo>
                <a:lnTo>
                  <a:pt x="4462475" y="798487"/>
                </a:lnTo>
                <a:lnTo>
                  <a:pt x="4462475" y="808012"/>
                </a:lnTo>
                <a:close/>
              </a:path>
              <a:path w="6107430" h="808355">
                <a:moveTo>
                  <a:pt x="4424375" y="808012"/>
                </a:moveTo>
                <a:lnTo>
                  <a:pt x="4395800" y="808012"/>
                </a:lnTo>
                <a:lnTo>
                  <a:pt x="4395800" y="798487"/>
                </a:lnTo>
                <a:lnTo>
                  <a:pt x="4424375" y="798487"/>
                </a:lnTo>
                <a:lnTo>
                  <a:pt x="4424375" y="808012"/>
                </a:lnTo>
                <a:close/>
              </a:path>
              <a:path w="6107430" h="808355">
                <a:moveTo>
                  <a:pt x="4386275" y="808012"/>
                </a:moveTo>
                <a:lnTo>
                  <a:pt x="4357700" y="808012"/>
                </a:lnTo>
                <a:lnTo>
                  <a:pt x="4357700" y="798487"/>
                </a:lnTo>
                <a:lnTo>
                  <a:pt x="4386275" y="798487"/>
                </a:lnTo>
                <a:lnTo>
                  <a:pt x="4386275" y="808012"/>
                </a:lnTo>
                <a:close/>
              </a:path>
              <a:path w="6107430" h="808355">
                <a:moveTo>
                  <a:pt x="4348175" y="808012"/>
                </a:moveTo>
                <a:lnTo>
                  <a:pt x="4319600" y="808012"/>
                </a:lnTo>
                <a:lnTo>
                  <a:pt x="4319600" y="798487"/>
                </a:lnTo>
                <a:lnTo>
                  <a:pt x="4348175" y="798487"/>
                </a:lnTo>
                <a:lnTo>
                  <a:pt x="4348175" y="808012"/>
                </a:lnTo>
                <a:close/>
              </a:path>
              <a:path w="6107430" h="808355">
                <a:moveTo>
                  <a:pt x="4310075" y="808012"/>
                </a:moveTo>
                <a:lnTo>
                  <a:pt x="4281500" y="808012"/>
                </a:lnTo>
                <a:lnTo>
                  <a:pt x="4281500" y="798487"/>
                </a:lnTo>
                <a:lnTo>
                  <a:pt x="4310075" y="798487"/>
                </a:lnTo>
                <a:lnTo>
                  <a:pt x="4310075" y="808012"/>
                </a:lnTo>
                <a:close/>
              </a:path>
              <a:path w="6107430" h="808355">
                <a:moveTo>
                  <a:pt x="4271975" y="808012"/>
                </a:moveTo>
                <a:lnTo>
                  <a:pt x="4243400" y="808012"/>
                </a:lnTo>
                <a:lnTo>
                  <a:pt x="4243400" y="798487"/>
                </a:lnTo>
                <a:lnTo>
                  <a:pt x="4271975" y="798487"/>
                </a:lnTo>
                <a:lnTo>
                  <a:pt x="4271975" y="808012"/>
                </a:lnTo>
                <a:close/>
              </a:path>
              <a:path w="6107430" h="808355">
                <a:moveTo>
                  <a:pt x="4233875" y="808012"/>
                </a:moveTo>
                <a:lnTo>
                  <a:pt x="4205300" y="808012"/>
                </a:lnTo>
                <a:lnTo>
                  <a:pt x="4205300" y="798487"/>
                </a:lnTo>
                <a:lnTo>
                  <a:pt x="4233875" y="798487"/>
                </a:lnTo>
                <a:lnTo>
                  <a:pt x="4233875" y="808012"/>
                </a:lnTo>
                <a:close/>
              </a:path>
              <a:path w="6107430" h="808355">
                <a:moveTo>
                  <a:pt x="4195775" y="808012"/>
                </a:moveTo>
                <a:lnTo>
                  <a:pt x="4167200" y="808012"/>
                </a:lnTo>
                <a:lnTo>
                  <a:pt x="4167200" y="798487"/>
                </a:lnTo>
                <a:lnTo>
                  <a:pt x="4195775" y="798487"/>
                </a:lnTo>
                <a:lnTo>
                  <a:pt x="4195775" y="808012"/>
                </a:lnTo>
                <a:close/>
              </a:path>
              <a:path w="6107430" h="808355">
                <a:moveTo>
                  <a:pt x="4157675" y="808012"/>
                </a:moveTo>
                <a:lnTo>
                  <a:pt x="4129100" y="808012"/>
                </a:lnTo>
                <a:lnTo>
                  <a:pt x="4129100" y="798487"/>
                </a:lnTo>
                <a:lnTo>
                  <a:pt x="4157675" y="798487"/>
                </a:lnTo>
                <a:lnTo>
                  <a:pt x="4157675" y="808012"/>
                </a:lnTo>
                <a:close/>
              </a:path>
              <a:path w="6107430" h="808355">
                <a:moveTo>
                  <a:pt x="4119575" y="808012"/>
                </a:moveTo>
                <a:lnTo>
                  <a:pt x="4091000" y="808012"/>
                </a:lnTo>
                <a:lnTo>
                  <a:pt x="4091000" y="798487"/>
                </a:lnTo>
                <a:lnTo>
                  <a:pt x="4119575" y="798487"/>
                </a:lnTo>
                <a:lnTo>
                  <a:pt x="4119575" y="808012"/>
                </a:lnTo>
                <a:close/>
              </a:path>
              <a:path w="6107430" h="808355">
                <a:moveTo>
                  <a:pt x="4081475" y="808012"/>
                </a:moveTo>
                <a:lnTo>
                  <a:pt x="4052900" y="808012"/>
                </a:lnTo>
                <a:lnTo>
                  <a:pt x="4052900" y="798487"/>
                </a:lnTo>
                <a:lnTo>
                  <a:pt x="4081475" y="798487"/>
                </a:lnTo>
                <a:lnTo>
                  <a:pt x="4081475" y="808012"/>
                </a:lnTo>
                <a:close/>
              </a:path>
              <a:path w="6107430" h="808355">
                <a:moveTo>
                  <a:pt x="4043375" y="808012"/>
                </a:moveTo>
                <a:lnTo>
                  <a:pt x="4014800" y="808012"/>
                </a:lnTo>
                <a:lnTo>
                  <a:pt x="4014800" y="798487"/>
                </a:lnTo>
                <a:lnTo>
                  <a:pt x="4043375" y="798487"/>
                </a:lnTo>
                <a:lnTo>
                  <a:pt x="4043375" y="808012"/>
                </a:lnTo>
                <a:close/>
              </a:path>
              <a:path w="6107430" h="808355">
                <a:moveTo>
                  <a:pt x="4005275" y="808012"/>
                </a:moveTo>
                <a:lnTo>
                  <a:pt x="3976700" y="808012"/>
                </a:lnTo>
                <a:lnTo>
                  <a:pt x="3976700" y="798487"/>
                </a:lnTo>
                <a:lnTo>
                  <a:pt x="4005275" y="798487"/>
                </a:lnTo>
                <a:lnTo>
                  <a:pt x="4005275" y="808012"/>
                </a:lnTo>
                <a:close/>
              </a:path>
              <a:path w="6107430" h="808355">
                <a:moveTo>
                  <a:pt x="3967175" y="808012"/>
                </a:moveTo>
                <a:lnTo>
                  <a:pt x="3938600" y="808012"/>
                </a:lnTo>
                <a:lnTo>
                  <a:pt x="3938600" y="798487"/>
                </a:lnTo>
                <a:lnTo>
                  <a:pt x="3967175" y="798487"/>
                </a:lnTo>
                <a:lnTo>
                  <a:pt x="3967175" y="808012"/>
                </a:lnTo>
                <a:close/>
              </a:path>
              <a:path w="6107430" h="808355">
                <a:moveTo>
                  <a:pt x="3929075" y="808012"/>
                </a:moveTo>
                <a:lnTo>
                  <a:pt x="3900500" y="808012"/>
                </a:lnTo>
                <a:lnTo>
                  <a:pt x="3900500" y="798487"/>
                </a:lnTo>
                <a:lnTo>
                  <a:pt x="3929075" y="798487"/>
                </a:lnTo>
                <a:lnTo>
                  <a:pt x="3929075" y="808012"/>
                </a:lnTo>
                <a:close/>
              </a:path>
              <a:path w="6107430" h="808355">
                <a:moveTo>
                  <a:pt x="3890975" y="808012"/>
                </a:moveTo>
                <a:lnTo>
                  <a:pt x="3862400" y="808012"/>
                </a:lnTo>
                <a:lnTo>
                  <a:pt x="3862400" y="798487"/>
                </a:lnTo>
                <a:lnTo>
                  <a:pt x="3890975" y="798487"/>
                </a:lnTo>
                <a:lnTo>
                  <a:pt x="3890975" y="808012"/>
                </a:lnTo>
                <a:close/>
              </a:path>
              <a:path w="6107430" h="808355">
                <a:moveTo>
                  <a:pt x="3852875" y="808012"/>
                </a:moveTo>
                <a:lnTo>
                  <a:pt x="3824300" y="808012"/>
                </a:lnTo>
                <a:lnTo>
                  <a:pt x="3824300" y="798487"/>
                </a:lnTo>
                <a:lnTo>
                  <a:pt x="3852875" y="798487"/>
                </a:lnTo>
                <a:lnTo>
                  <a:pt x="3852875" y="808012"/>
                </a:lnTo>
                <a:close/>
              </a:path>
              <a:path w="6107430" h="808355">
                <a:moveTo>
                  <a:pt x="3814775" y="808012"/>
                </a:moveTo>
                <a:lnTo>
                  <a:pt x="3786200" y="808012"/>
                </a:lnTo>
                <a:lnTo>
                  <a:pt x="3786200" y="798487"/>
                </a:lnTo>
                <a:lnTo>
                  <a:pt x="3814775" y="798487"/>
                </a:lnTo>
                <a:lnTo>
                  <a:pt x="3814775" y="808012"/>
                </a:lnTo>
                <a:close/>
              </a:path>
              <a:path w="6107430" h="808355">
                <a:moveTo>
                  <a:pt x="3776675" y="808012"/>
                </a:moveTo>
                <a:lnTo>
                  <a:pt x="3748100" y="808012"/>
                </a:lnTo>
                <a:lnTo>
                  <a:pt x="3748100" y="798487"/>
                </a:lnTo>
                <a:lnTo>
                  <a:pt x="3776675" y="798487"/>
                </a:lnTo>
                <a:lnTo>
                  <a:pt x="3776675" y="808012"/>
                </a:lnTo>
                <a:close/>
              </a:path>
              <a:path w="6107430" h="808355">
                <a:moveTo>
                  <a:pt x="3738575" y="808012"/>
                </a:moveTo>
                <a:lnTo>
                  <a:pt x="3710000" y="808012"/>
                </a:lnTo>
                <a:lnTo>
                  <a:pt x="3710000" y="798487"/>
                </a:lnTo>
                <a:lnTo>
                  <a:pt x="3738575" y="798487"/>
                </a:lnTo>
                <a:lnTo>
                  <a:pt x="3738575" y="808012"/>
                </a:lnTo>
                <a:close/>
              </a:path>
              <a:path w="6107430" h="808355">
                <a:moveTo>
                  <a:pt x="3700475" y="808012"/>
                </a:moveTo>
                <a:lnTo>
                  <a:pt x="3671900" y="808012"/>
                </a:lnTo>
                <a:lnTo>
                  <a:pt x="3671900" y="798487"/>
                </a:lnTo>
                <a:lnTo>
                  <a:pt x="3700475" y="798487"/>
                </a:lnTo>
                <a:lnTo>
                  <a:pt x="3700475" y="808012"/>
                </a:lnTo>
                <a:close/>
              </a:path>
              <a:path w="6107430" h="808355">
                <a:moveTo>
                  <a:pt x="3662375" y="808012"/>
                </a:moveTo>
                <a:lnTo>
                  <a:pt x="3633800" y="808012"/>
                </a:lnTo>
                <a:lnTo>
                  <a:pt x="3633800" y="798487"/>
                </a:lnTo>
                <a:lnTo>
                  <a:pt x="3662375" y="798487"/>
                </a:lnTo>
                <a:lnTo>
                  <a:pt x="3662375" y="808012"/>
                </a:lnTo>
                <a:close/>
              </a:path>
              <a:path w="6107430" h="808355">
                <a:moveTo>
                  <a:pt x="3624275" y="808012"/>
                </a:moveTo>
                <a:lnTo>
                  <a:pt x="3595700" y="808012"/>
                </a:lnTo>
                <a:lnTo>
                  <a:pt x="3595700" y="798487"/>
                </a:lnTo>
                <a:lnTo>
                  <a:pt x="3624275" y="798487"/>
                </a:lnTo>
                <a:lnTo>
                  <a:pt x="3624275" y="808012"/>
                </a:lnTo>
                <a:close/>
              </a:path>
              <a:path w="6107430" h="808355">
                <a:moveTo>
                  <a:pt x="3586175" y="808012"/>
                </a:moveTo>
                <a:lnTo>
                  <a:pt x="3557600" y="808012"/>
                </a:lnTo>
                <a:lnTo>
                  <a:pt x="3557600" y="798487"/>
                </a:lnTo>
                <a:lnTo>
                  <a:pt x="3586175" y="798487"/>
                </a:lnTo>
                <a:lnTo>
                  <a:pt x="3586175" y="808012"/>
                </a:lnTo>
                <a:close/>
              </a:path>
              <a:path w="6107430" h="808355">
                <a:moveTo>
                  <a:pt x="3548075" y="808012"/>
                </a:moveTo>
                <a:lnTo>
                  <a:pt x="3519500" y="808012"/>
                </a:lnTo>
                <a:lnTo>
                  <a:pt x="3519500" y="798487"/>
                </a:lnTo>
                <a:lnTo>
                  <a:pt x="3548075" y="798487"/>
                </a:lnTo>
                <a:lnTo>
                  <a:pt x="3548075" y="808012"/>
                </a:lnTo>
                <a:close/>
              </a:path>
              <a:path w="6107430" h="808355">
                <a:moveTo>
                  <a:pt x="3509975" y="808012"/>
                </a:moveTo>
                <a:lnTo>
                  <a:pt x="3481400" y="808012"/>
                </a:lnTo>
                <a:lnTo>
                  <a:pt x="3481400" y="798487"/>
                </a:lnTo>
                <a:lnTo>
                  <a:pt x="3509975" y="798487"/>
                </a:lnTo>
                <a:lnTo>
                  <a:pt x="3509975" y="808012"/>
                </a:lnTo>
                <a:close/>
              </a:path>
              <a:path w="6107430" h="808355">
                <a:moveTo>
                  <a:pt x="3471875" y="808012"/>
                </a:moveTo>
                <a:lnTo>
                  <a:pt x="3443300" y="808012"/>
                </a:lnTo>
                <a:lnTo>
                  <a:pt x="3443300" y="798487"/>
                </a:lnTo>
                <a:lnTo>
                  <a:pt x="3471875" y="798487"/>
                </a:lnTo>
                <a:lnTo>
                  <a:pt x="3471875" y="808012"/>
                </a:lnTo>
                <a:close/>
              </a:path>
              <a:path w="6107430" h="808355">
                <a:moveTo>
                  <a:pt x="3433775" y="808012"/>
                </a:moveTo>
                <a:lnTo>
                  <a:pt x="3405200" y="808012"/>
                </a:lnTo>
                <a:lnTo>
                  <a:pt x="3405200" y="798487"/>
                </a:lnTo>
                <a:lnTo>
                  <a:pt x="3433775" y="798487"/>
                </a:lnTo>
                <a:lnTo>
                  <a:pt x="3433775" y="808012"/>
                </a:lnTo>
                <a:close/>
              </a:path>
              <a:path w="6107430" h="808355">
                <a:moveTo>
                  <a:pt x="3395675" y="808012"/>
                </a:moveTo>
                <a:lnTo>
                  <a:pt x="3367100" y="808012"/>
                </a:lnTo>
                <a:lnTo>
                  <a:pt x="3367100" y="798487"/>
                </a:lnTo>
                <a:lnTo>
                  <a:pt x="3395675" y="798487"/>
                </a:lnTo>
                <a:lnTo>
                  <a:pt x="3395675" y="808012"/>
                </a:lnTo>
                <a:close/>
              </a:path>
              <a:path w="6107430" h="808355">
                <a:moveTo>
                  <a:pt x="3357575" y="808012"/>
                </a:moveTo>
                <a:lnTo>
                  <a:pt x="3329000" y="808012"/>
                </a:lnTo>
                <a:lnTo>
                  <a:pt x="3329000" y="798487"/>
                </a:lnTo>
                <a:lnTo>
                  <a:pt x="3357575" y="798487"/>
                </a:lnTo>
                <a:lnTo>
                  <a:pt x="3357575" y="808012"/>
                </a:lnTo>
                <a:close/>
              </a:path>
              <a:path w="6107430" h="808355">
                <a:moveTo>
                  <a:pt x="3319475" y="808012"/>
                </a:moveTo>
                <a:lnTo>
                  <a:pt x="3290900" y="808012"/>
                </a:lnTo>
                <a:lnTo>
                  <a:pt x="3290900" y="798487"/>
                </a:lnTo>
                <a:lnTo>
                  <a:pt x="3319475" y="798487"/>
                </a:lnTo>
                <a:lnTo>
                  <a:pt x="3319475" y="808012"/>
                </a:lnTo>
                <a:close/>
              </a:path>
              <a:path w="6107430" h="808355">
                <a:moveTo>
                  <a:pt x="3281375" y="808012"/>
                </a:moveTo>
                <a:lnTo>
                  <a:pt x="3252800" y="808012"/>
                </a:lnTo>
                <a:lnTo>
                  <a:pt x="3252800" y="798487"/>
                </a:lnTo>
                <a:lnTo>
                  <a:pt x="3281375" y="798487"/>
                </a:lnTo>
                <a:lnTo>
                  <a:pt x="3281375" y="808012"/>
                </a:lnTo>
                <a:close/>
              </a:path>
              <a:path w="6107430" h="808355">
                <a:moveTo>
                  <a:pt x="3243275" y="808012"/>
                </a:moveTo>
                <a:lnTo>
                  <a:pt x="3214700" y="808012"/>
                </a:lnTo>
                <a:lnTo>
                  <a:pt x="3214700" y="798487"/>
                </a:lnTo>
                <a:lnTo>
                  <a:pt x="3243275" y="798487"/>
                </a:lnTo>
                <a:lnTo>
                  <a:pt x="3243275" y="808012"/>
                </a:lnTo>
                <a:close/>
              </a:path>
              <a:path w="6107430" h="808355">
                <a:moveTo>
                  <a:pt x="3205175" y="808012"/>
                </a:moveTo>
                <a:lnTo>
                  <a:pt x="3176600" y="808012"/>
                </a:lnTo>
                <a:lnTo>
                  <a:pt x="3176600" y="798487"/>
                </a:lnTo>
                <a:lnTo>
                  <a:pt x="3205175" y="798487"/>
                </a:lnTo>
                <a:lnTo>
                  <a:pt x="3205175" y="808012"/>
                </a:lnTo>
                <a:close/>
              </a:path>
              <a:path w="6107430" h="808355">
                <a:moveTo>
                  <a:pt x="3167075" y="808012"/>
                </a:moveTo>
                <a:lnTo>
                  <a:pt x="3138500" y="808012"/>
                </a:lnTo>
                <a:lnTo>
                  <a:pt x="3138500" y="798487"/>
                </a:lnTo>
                <a:lnTo>
                  <a:pt x="3167075" y="798487"/>
                </a:lnTo>
                <a:lnTo>
                  <a:pt x="3167075" y="808012"/>
                </a:lnTo>
                <a:close/>
              </a:path>
              <a:path w="6107430" h="808355">
                <a:moveTo>
                  <a:pt x="3128975" y="808012"/>
                </a:moveTo>
                <a:lnTo>
                  <a:pt x="3100400" y="808012"/>
                </a:lnTo>
                <a:lnTo>
                  <a:pt x="3100400" y="798487"/>
                </a:lnTo>
                <a:lnTo>
                  <a:pt x="3128975" y="798487"/>
                </a:lnTo>
                <a:lnTo>
                  <a:pt x="3128975" y="808012"/>
                </a:lnTo>
                <a:close/>
              </a:path>
              <a:path w="6107430" h="808355">
                <a:moveTo>
                  <a:pt x="3090875" y="808012"/>
                </a:moveTo>
                <a:lnTo>
                  <a:pt x="3062300" y="808012"/>
                </a:lnTo>
                <a:lnTo>
                  <a:pt x="3062300" y="798487"/>
                </a:lnTo>
                <a:lnTo>
                  <a:pt x="3090875" y="798487"/>
                </a:lnTo>
                <a:lnTo>
                  <a:pt x="3090875" y="808012"/>
                </a:lnTo>
                <a:close/>
              </a:path>
              <a:path w="6107430" h="808355">
                <a:moveTo>
                  <a:pt x="3052775" y="808012"/>
                </a:moveTo>
                <a:lnTo>
                  <a:pt x="3024200" y="808012"/>
                </a:lnTo>
                <a:lnTo>
                  <a:pt x="3024200" y="798487"/>
                </a:lnTo>
                <a:lnTo>
                  <a:pt x="3052775" y="798487"/>
                </a:lnTo>
                <a:lnTo>
                  <a:pt x="3052775" y="808012"/>
                </a:lnTo>
                <a:close/>
              </a:path>
              <a:path w="6107430" h="808355">
                <a:moveTo>
                  <a:pt x="3014675" y="808012"/>
                </a:moveTo>
                <a:lnTo>
                  <a:pt x="2986100" y="808012"/>
                </a:lnTo>
                <a:lnTo>
                  <a:pt x="2986100" y="798487"/>
                </a:lnTo>
                <a:lnTo>
                  <a:pt x="3014675" y="798487"/>
                </a:lnTo>
                <a:lnTo>
                  <a:pt x="3014675" y="808012"/>
                </a:lnTo>
                <a:close/>
              </a:path>
              <a:path w="6107430" h="808355">
                <a:moveTo>
                  <a:pt x="2976575" y="808012"/>
                </a:moveTo>
                <a:lnTo>
                  <a:pt x="2948000" y="808012"/>
                </a:lnTo>
                <a:lnTo>
                  <a:pt x="2948000" y="798487"/>
                </a:lnTo>
                <a:lnTo>
                  <a:pt x="2976575" y="798487"/>
                </a:lnTo>
                <a:lnTo>
                  <a:pt x="2976575" y="808012"/>
                </a:lnTo>
                <a:close/>
              </a:path>
              <a:path w="6107430" h="808355">
                <a:moveTo>
                  <a:pt x="2938475" y="808012"/>
                </a:moveTo>
                <a:lnTo>
                  <a:pt x="2909900" y="808012"/>
                </a:lnTo>
                <a:lnTo>
                  <a:pt x="2909900" y="798487"/>
                </a:lnTo>
                <a:lnTo>
                  <a:pt x="2938475" y="798487"/>
                </a:lnTo>
                <a:lnTo>
                  <a:pt x="2938475" y="808012"/>
                </a:lnTo>
                <a:close/>
              </a:path>
              <a:path w="6107430" h="808355">
                <a:moveTo>
                  <a:pt x="2900375" y="808012"/>
                </a:moveTo>
                <a:lnTo>
                  <a:pt x="2871800" y="808012"/>
                </a:lnTo>
                <a:lnTo>
                  <a:pt x="2871800" y="798487"/>
                </a:lnTo>
                <a:lnTo>
                  <a:pt x="2900375" y="798487"/>
                </a:lnTo>
                <a:lnTo>
                  <a:pt x="2900375" y="808012"/>
                </a:lnTo>
                <a:close/>
              </a:path>
              <a:path w="6107430" h="808355">
                <a:moveTo>
                  <a:pt x="2862275" y="808012"/>
                </a:moveTo>
                <a:lnTo>
                  <a:pt x="2833700" y="808012"/>
                </a:lnTo>
                <a:lnTo>
                  <a:pt x="2833700" y="798487"/>
                </a:lnTo>
                <a:lnTo>
                  <a:pt x="2862275" y="798487"/>
                </a:lnTo>
                <a:lnTo>
                  <a:pt x="2862275" y="808012"/>
                </a:lnTo>
                <a:close/>
              </a:path>
              <a:path w="6107430" h="808355">
                <a:moveTo>
                  <a:pt x="2824175" y="808012"/>
                </a:moveTo>
                <a:lnTo>
                  <a:pt x="2795600" y="808012"/>
                </a:lnTo>
                <a:lnTo>
                  <a:pt x="2795600" y="798487"/>
                </a:lnTo>
                <a:lnTo>
                  <a:pt x="2824175" y="798487"/>
                </a:lnTo>
                <a:lnTo>
                  <a:pt x="2824175" y="808012"/>
                </a:lnTo>
                <a:close/>
              </a:path>
              <a:path w="6107430" h="808355">
                <a:moveTo>
                  <a:pt x="2786075" y="808012"/>
                </a:moveTo>
                <a:lnTo>
                  <a:pt x="2757500" y="808012"/>
                </a:lnTo>
                <a:lnTo>
                  <a:pt x="2757500" y="798487"/>
                </a:lnTo>
                <a:lnTo>
                  <a:pt x="2786075" y="798487"/>
                </a:lnTo>
                <a:lnTo>
                  <a:pt x="2786075" y="808012"/>
                </a:lnTo>
                <a:close/>
              </a:path>
              <a:path w="6107430" h="808355">
                <a:moveTo>
                  <a:pt x="2747975" y="808012"/>
                </a:moveTo>
                <a:lnTo>
                  <a:pt x="2719400" y="808012"/>
                </a:lnTo>
                <a:lnTo>
                  <a:pt x="2719400" y="798487"/>
                </a:lnTo>
                <a:lnTo>
                  <a:pt x="2747975" y="798487"/>
                </a:lnTo>
                <a:lnTo>
                  <a:pt x="2747975" y="808012"/>
                </a:lnTo>
                <a:close/>
              </a:path>
              <a:path w="6107430" h="808355">
                <a:moveTo>
                  <a:pt x="2709875" y="808012"/>
                </a:moveTo>
                <a:lnTo>
                  <a:pt x="2681300" y="808012"/>
                </a:lnTo>
                <a:lnTo>
                  <a:pt x="2681300" y="798487"/>
                </a:lnTo>
                <a:lnTo>
                  <a:pt x="2709875" y="798487"/>
                </a:lnTo>
                <a:lnTo>
                  <a:pt x="2709875" y="808012"/>
                </a:lnTo>
                <a:close/>
              </a:path>
              <a:path w="6107430" h="808355">
                <a:moveTo>
                  <a:pt x="2671775" y="808012"/>
                </a:moveTo>
                <a:lnTo>
                  <a:pt x="2643200" y="808012"/>
                </a:lnTo>
                <a:lnTo>
                  <a:pt x="2643200" y="798487"/>
                </a:lnTo>
                <a:lnTo>
                  <a:pt x="2671775" y="798487"/>
                </a:lnTo>
                <a:lnTo>
                  <a:pt x="2671775" y="808012"/>
                </a:lnTo>
                <a:close/>
              </a:path>
              <a:path w="6107430" h="808355">
                <a:moveTo>
                  <a:pt x="2633675" y="808012"/>
                </a:moveTo>
                <a:lnTo>
                  <a:pt x="2605100" y="808012"/>
                </a:lnTo>
                <a:lnTo>
                  <a:pt x="2605100" y="798487"/>
                </a:lnTo>
                <a:lnTo>
                  <a:pt x="2633675" y="798487"/>
                </a:lnTo>
                <a:lnTo>
                  <a:pt x="2633675" y="808012"/>
                </a:lnTo>
                <a:close/>
              </a:path>
              <a:path w="6107430" h="808355">
                <a:moveTo>
                  <a:pt x="2595575" y="808012"/>
                </a:moveTo>
                <a:lnTo>
                  <a:pt x="2567000" y="808012"/>
                </a:lnTo>
                <a:lnTo>
                  <a:pt x="2567000" y="798487"/>
                </a:lnTo>
                <a:lnTo>
                  <a:pt x="2595575" y="798487"/>
                </a:lnTo>
                <a:lnTo>
                  <a:pt x="2595575" y="808012"/>
                </a:lnTo>
                <a:close/>
              </a:path>
              <a:path w="6107430" h="808355">
                <a:moveTo>
                  <a:pt x="2557475" y="808012"/>
                </a:moveTo>
                <a:lnTo>
                  <a:pt x="2528900" y="808012"/>
                </a:lnTo>
                <a:lnTo>
                  <a:pt x="2528900" y="798487"/>
                </a:lnTo>
                <a:lnTo>
                  <a:pt x="2557475" y="798487"/>
                </a:lnTo>
                <a:lnTo>
                  <a:pt x="2557475" y="808012"/>
                </a:lnTo>
                <a:close/>
              </a:path>
              <a:path w="6107430" h="808355">
                <a:moveTo>
                  <a:pt x="2519375" y="808012"/>
                </a:moveTo>
                <a:lnTo>
                  <a:pt x="2490800" y="808012"/>
                </a:lnTo>
                <a:lnTo>
                  <a:pt x="2490800" y="798487"/>
                </a:lnTo>
                <a:lnTo>
                  <a:pt x="2519375" y="798487"/>
                </a:lnTo>
                <a:lnTo>
                  <a:pt x="2519375" y="808012"/>
                </a:lnTo>
                <a:close/>
              </a:path>
              <a:path w="6107430" h="808355">
                <a:moveTo>
                  <a:pt x="2481275" y="808012"/>
                </a:moveTo>
                <a:lnTo>
                  <a:pt x="2452700" y="808012"/>
                </a:lnTo>
                <a:lnTo>
                  <a:pt x="2452700" y="798487"/>
                </a:lnTo>
                <a:lnTo>
                  <a:pt x="2481275" y="798487"/>
                </a:lnTo>
                <a:lnTo>
                  <a:pt x="2481275" y="808012"/>
                </a:lnTo>
                <a:close/>
              </a:path>
              <a:path w="6107430" h="808355">
                <a:moveTo>
                  <a:pt x="2443175" y="808012"/>
                </a:moveTo>
                <a:lnTo>
                  <a:pt x="2414600" y="808012"/>
                </a:lnTo>
                <a:lnTo>
                  <a:pt x="2414600" y="798487"/>
                </a:lnTo>
                <a:lnTo>
                  <a:pt x="2443175" y="798487"/>
                </a:lnTo>
                <a:lnTo>
                  <a:pt x="2443175" y="808012"/>
                </a:lnTo>
                <a:close/>
              </a:path>
              <a:path w="6107430" h="808355">
                <a:moveTo>
                  <a:pt x="2405075" y="808012"/>
                </a:moveTo>
                <a:lnTo>
                  <a:pt x="2376500" y="808012"/>
                </a:lnTo>
                <a:lnTo>
                  <a:pt x="2376500" y="798487"/>
                </a:lnTo>
                <a:lnTo>
                  <a:pt x="2405075" y="798487"/>
                </a:lnTo>
                <a:lnTo>
                  <a:pt x="2405075" y="808012"/>
                </a:lnTo>
                <a:close/>
              </a:path>
              <a:path w="6107430" h="808355">
                <a:moveTo>
                  <a:pt x="2366975" y="808012"/>
                </a:moveTo>
                <a:lnTo>
                  <a:pt x="2338400" y="808012"/>
                </a:lnTo>
                <a:lnTo>
                  <a:pt x="2338400" y="798487"/>
                </a:lnTo>
                <a:lnTo>
                  <a:pt x="2366975" y="798487"/>
                </a:lnTo>
                <a:lnTo>
                  <a:pt x="2366975" y="808012"/>
                </a:lnTo>
                <a:close/>
              </a:path>
              <a:path w="6107430" h="808355">
                <a:moveTo>
                  <a:pt x="2328875" y="808012"/>
                </a:moveTo>
                <a:lnTo>
                  <a:pt x="2300300" y="808012"/>
                </a:lnTo>
                <a:lnTo>
                  <a:pt x="2300300" y="798487"/>
                </a:lnTo>
                <a:lnTo>
                  <a:pt x="2328875" y="798487"/>
                </a:lnTo>
                <a:lnTo>
                  <a:pt x="2328875" y="808012"/>
                </a:lnTo>
                <a:close/>
              </a:path>
              <a:path w="6107430" h="808355">
                <a:moveTo>
                  <a:pt x="2290775" y="808012"/>
                </a:moveTo>
                <a:lnTo>
                  <a:pt x="2262200" y="808012"/>
                </a:lnTo>
                <a:lnTo>
                  <a:pt x="2262200" y="798487"/>
                </a:lnTo>
                <a:lnTo>
                  <a:pt x="2290775" y="798487"/>
                </a:lnTo>
                <a:lnTo>
                  <a:pt x="2290775" y="808012"/>
                </a:lnTo>
                <a:close/>
              </a:path>
              <a:path w="6107430" h="808355">
                <a:moveTo>
                  <a:pt x="2252675" y="808012"/>
                </a:moveTo>
                <a:lnTo>
                  <a:pt x="2224100" y="808012"/>
                </a:lnTo>
                <a:lnTo>
                  <a:pt x="2224100" y="798487"/>
                </a:lnTo>
                <a:lnTo>
                  <a:pt x="2252675" y="798487"/>
                </a:lnTo>
                <a:lnTo>
                  <a:pt x="2252675" y="808012"/>
                </a:lnTo>
                <a:close/>
              </a:path>
              <a:path w="6107430" h="808355">
                <a:moveTo>
                  <a:pt x="2214575" y="808012"/>
                </a:moveTo>
                <a:lnTo>
                  <a:pt x="2186000" y="808012"/>
                </a:lnTo>
                <a:lnTo>
                  <a:pt x="2186000" y="798487"/>
                </a:lnTo>
                <a:lnTo>
                  <a:pt x="2214575" y="798487"/>
                </a:lnTo>
                <a:lnTo>
                  <a:pt x="2214575" y="808012"/>
                </a:lnTo>
                <a:close/>
              </a:path>
              <a:path w="6107430" h="808355">
                <a:moveTo>
                  <a:pt x="2176475" y="808012"/>
                </a:moveTo>
                <a:lnTo>
                  <a:pt x="2147900" y="808012"/>
                </a:lnTo>
                <a:lnTo>
                  <a:pt x="2147900" y="798487"/>
                </a:lnTo>
                <a:lnTo>
                  <a:pt x="2176475" y="798487"/>
                </a:lnTo>
                <a:lnTo>
                  <a:pt x="2176475" y="808012"/>
                </a:lnTo>
                <a:close/>
              </a:path>
              <a:path w="6107430" h="808355">
                <a:moveTo>
                  <a:pt x="2138375" y="808012"/>
                </a:moveTo>
                <a:lnTo>
                  <a:pt x="2109800" y="808012"/>
                </a:lnTo>
                <a:lnTo>
                  <a:pt x="2109800" y="798487"/>
                </a:lnTo>
                <a:lnTo>
                  <a:pt x="2138375" y="798487"/>
                </a:lnTo>
                <a:lnTo>
                  <a:pt x="2138375" y="808012"/>
                </a:lnTo>
                <a:close/>
              </a:path>
              <a:path w="6107430" h="808355">
                <a:moveTo>
                  <a:pt x="2100275" y="808012"/>
                </a:moveTo>
                <a:lnTo>
                  <a:pt x="2071700" y="808012"/>
                </a:lnTo>
                <a:lnTo>
                  <a:pt x="2071700" y="798487"/>
                </a:lnTo>
                <a:lnTo>
                  <a:pt x="2100275" y="798487"/>
                </a:lnTo>
                <a:lnTo>
                  <a:pt x="2100275" y="808012"/>
                </a:lnTo>
                <a:close/>
              </a:path>
              <a:path w="6107430" h="808355">
                <a:moveTo>
                  <a:pt x="2062175" y="808012"/>
                </a:moveTo>
                <a:lnTo>
                  <a:pt x="2033600" y="808012"/>
                </a:lnTo>
                <a:lnTo>
                  <a:pt x="2033600" y="798487"/>
                </a:lnTo>
                <a:lnTo>
                  <a:pt x="2062175" y="798487"/>
                </a:lnTo>
                <a:lnTo>
                  <a:pt x="2062175" y="808012"/>
                </a:lnTo>
                <a:close/>
              </a:path>
              <a:path w="6107430" h="808355">
                <a:moveTo>
                  <a:pt x="2024075" y="808012"/>
                </a:moveTo>
                <a:lnTo>
                  <a:pt x="1995500" y="808012"/>
                </a:lnTo>
                <a:lnTo>
                  <a:pt x="1995500" y="798487"/>
                </a:lnTo>
                <a:lnTo>
                  <a:pt x="2024075" y="798487"/>
                </a:lnTo>
                <a:lnTo>
                  <a:pt x="2024075" y="808012"/>
                </a:lnTo>
                <a:close/>
              </a:path>
              <a:path w="6107430" h="808355">
                <a:moveTo>
                  <a:pt x="1985975" y="808012"/>
                </a:moveTo>
                <a:lnTo>
                  <a:pt x="1957400" y="808012"/>
                </a:lnTo>
                <a:lnTo>
                  <a:pt x="1957400" y="798487"/>
                </a:lnTo>
                <a:lnTo>
                  <a:pt x="1985975" y="798487"/>
                </a:lnTo>
                <a:lnTo>
                  <a:pt x="1985975" y="808012"/>
                </a:lnTo>
                <a:close/>
              </a:path>
              <a:path w="6107430" h="808355">
                <a:moveTo>
                  <a:pt x="1947875" y="808012"/>
                </a:moveTo>
                <a:lnTo>
                  <a:pt x="1919300" y="808012"/>
                </a:lnTo>
                <a:lnTo>
                  <a:pt x="1919300" y="798487"/>
                </a:lnTo>
                <a:lnTo>
                  <a:pt x="1947875" y="798487"/>
                </a:lnTo>
                <a:lnTo>
                  <a:pt x="1947875" y="808012"/>
                </a:lnTo>
                <a:close/>
              </a:path>
              <a:path w="6107430" h="808355">
                <a:moveTo>
                  <a:pt x="1909775" y="808012"/>
                </a:moveTo>
                <a:lnTo>
                  <a:pt x="1881200" y="808012"/>
                </a:lnTo>
                <a:lnTo>
                  <a:pt x="1881200" y="798487"/>
                </a:lnTo>
                <a:lnTo>
                  <a:pt x="1909775" y="798487"/>
                </a:lnTo>
                <a:lnTo>
                  <a:pt x="1909775" y="808012"/>
                </a:lnTo>
                <a:close/>
              </a:path>
              <a:path w="6107430" h="808355">
                <a:moveTo>
                  <a:pt x="1871675" y="808012"/>
                </a:moveTo>
                <a:lnTo>
                  <a:pt x="1843100" y="808012"/>
                </a:lnTo>
                <a:lnTo>
                  <a:pt x="1843100" y="798487"/>
                </a:lnTo>
                <a:lnTo>
                  <a:pt x="1871675" y="798487"/>
                </a:lnTo>
                <a:lnTo>
                  <a:pt x="1871675" y="808012"/>
                </a:lnTo>
                <a:close/>
              </a:path>
              <a:path w="6107430" h="808355">
                <a:moveTo>
                  <a:pt x="1833575" y="808012"/>
                </a:moveTo>
                <a:lnTo>
                  <a:pt x="1805000" y="808012"/>
                </a:lnTo>
                <a:lnTo>
                  <a:pt x="1805000" y="798487"/>
                </a:lnTo>
                <a:lnTo>
                  <a:pt x="1833575" y="798487"/>
                </a:lnTo>
                <a:lnTo>
                  <a:pt x="1833575" y="808012"/>
                </a:lnTo>
                <a:close/>
              </a:path>
              <a:path w="6107430" h="808355">
                <a:moveTo>
                  <a:pt x="1795475" y="808012"/>
                </a:moveTo>
                <a:lnTo>
                  <a:pt x="1766900" y="808012"/>
                </a:lnTo>
                <a:lnTo>
                  <a:pt x="1766900" y="798487"/>
                </a:lnTo>
                <a:lnTo>
                  <a:pt x="1795475" y="798487"/>
                </a:lnTo>
                <a:lnTo>
                  <a:pt x="1795475" y="808012"/>
                </a:lnTo>
                <a:close/>
              </a:path>
              <a:path w="6107430" h="808355">
                <a:moveTo>
                  <a:pt x="1757375" y="808012"/>
                </a:moveTo>
                <a:lnTo>
                  <a:pt x="1728800" y="808012"/>
                </a:lnTo>
                <a:lnTo>
                  <a:pt x="1728800" y="798487"/>
                </a:lnTo>
                <a:lnTo>
                  <a:pt x="1757375" y="798487"/>
                </a:lnTo>
                <a:lnTo>
                  <a:pt x="1757375" y="808012"/>
                </a:lnTo>
                <a:close/>
              </a:path>
              <a:path w="6107430" h="808355">
                <a:moveTo>
                  <a:pt x="1719275" y="808012"/>
                </a:moveTo>
                <a:lnTo>
                  <a:pt x="1690700" y="808012"/>
                </a:lnTo>
                <a:lnTo>
                  <a:pt x="1690700" y="798487"/>
                </a:lnTo>
                <a:lnTo>
                  <a:pt x="1719275" y="798487"/>
                </a:lnTo>
                <a:lnTo>
                  <a:pt x="1719275" y="808012"/>
                </a:lnTo>
                <a:close/>
              </a:path>
              <a:path w="6107430" h="808355">
                <a:moveTo>
                  <a:pt x="1681175" y="808012"/>
                </a:moveTo>
                <a:lnTo>
                  <a:pt x="1652600" y="808012"/>
                </a:lnTo>
                <a:lnTo>
                  <a:pt x="1652600" y="798487"/>
                </a:lnTo>
                <a:lnTo>
                  <a:pt x="1681175" y="798487"/>
                </a:lnTo>
                <a:lnTo>
                  <a:pt x="1681175" y="808012"/>
                </a:lnTo>
                <a:close/>
              </a:path>
              <a:path w="6107430" h="808355">
                <a:moveTo>
                  <a:pt x="1643075" y="808012"/>
                </a:moveTo>
                <a:lnTo>
                  <a:pt x="1614500" y="808012"/>
                </a:lnTo>
                <a:lnTo>
                  <a:pt x="1614500" y="798487"/>
                </a:lnTo>
                <a:lnTo>
                  <a:pt x="1643075" y="798487"/>
                </a:lnTo>
                <a:lnTo>
                  <a:pt x="1643075" y="808012"/>
                </a:lnTo>
                <a:close/>
              </a:path>
              <a:path w="6107430" h="808355">
                <a:moveTo>
                  <a:pt x="1604975" y="808012"/>
                </a:moveTo>
                <a:lnTo>
                  <a:pt x="1576400" y="808012"/>
                </a:lnTo>
                <a:lnTo>
                  <a:pt x="1576400" y="798487"/>
                </a:lnTo>
                <a:lnTo>
                  <a:pt x="1604975" y="798487"/>
                </a:lnTo>
                <a:lnTo>
                  <a:pt x="1604975" y="808012"/>
                </a:lnTo>
                <a:close/>
              </a:path>
              <a:path w="6107430" h="808355">
                <a:moveTo>
                  <a:pt x="1566875" y="808012"/>
                </a:moveTo>
                <a:lnTo>
                  <a:pt x="1538300" y="808012"/>
                </a:lnTo>
                <a:lnTo>
                  <a:pt x="1538300" y="798487"/>
                </a:lnTo>
                <a:lnTo>
                  <a:pt x="1566875" y="798487"/>
                </a:lnTo>
                <a:lnTo>
                  <a:pt x="1566875" y="808012"/>
                </a:lnTo>
                <a:close/>
              </a:path>
              <a:path w="6107430" h="808355">
                <a:moveTo>
                  <a:pt x="1528775" y="808012"/>
                </a:moveTo>
                <a:lnTo>
                  <a:pt x="1500200" y="808012"/>
                </a:lnTo>
                <a:lnTo>
                  <a:pt x="1500200" y="798487"/>
                </a:lnTo>
                <a:lnTo>
                  <a:pt x="1528775" y="798487"/>
                </a:lnTo>
                <a:lnTo>
                  <a:pt x="1528775" y="808012"/>
                </a:lnTo>
                <a:close/>
              </a:path>
              <a:path w="6107430" h="808355">
                <a:moveTo>
                  <a:pt x="1490675" y="808012"/>
                </a:moveTo>
                <a:lnTo>
                  <a:pt x="1462100" y="808012"/>
                </a:lnTo>
                <a:lnTo>
                  <a:pt x="1462100" y="798487"/>
                </a:lnTo>
                <a:lnTo>
                  <a:pt x="1490675" y="798487"/>
                </a:lnTo>
                <a:lnTo>
                  <a:pt x="1490675" y="808012"/>
                </a:lnTo>
                <a:close/>
              </a:path>
              <a:path w="6107430" h="808355">
                <a:moveTo>
                  <a:pt x="1452575" y="808012"/>
                </a:moveTo>
                <a:lnTo>
                  <a:pt x="1424000" y="808012"/>
                </a:lnTo>
                <a:lnTo>
                  <a:pt x="1424000" y="798487"/>
                </a:lnTo>
                <a:lnTo>
                  <a:pt x="1452575" y="798487"/>
                </a:lnTo>
                <a:lnTo>
                  <a:pt x="1452575" y="808012"/>
                </a:lnTo>
                <a:close/>
              </a:path>
              <a:path w="6107430" h="808355">
                <a:moveTo>
                  <a:pt x="1414475" y="808012"/>
                </a:moveTo>
                <a:lnTo>
                  <a:pt x="1385900" y="808012"/>
                </a:lnTo>
                <a:lnTo>
                  <a:pt x="1385900" y="798487"/>
                </a:lnTo>
                <a:lnTo>
                  <a:pt x="1414475" y="798487"/>
                </a:lnTo>
                <a:lnTo>
                  <a:pt x="1414475" y="808012"/>
                </a:lnTo>
                <a:close/>
              </a:path>
              <a:path w="6107430" h="808355">
                <a:moveTo>
                  <a:pt x="1376375" y="808012"/>
                </a:moveTo>
                <a:lnTo>
                  <a:pt x="1347800" y="808012"/>
                </a:lnTo>
                <a:lnTo>
                  <a:pt x="1347800" y="798487"/>
                </a:lnTo>
                <a:lnTo>
                  <a:pt x="1376375" y="798487"/>
                </a:lnTo>
                <a:lnTo>
                  <a:pt x="1376375" y="808012"/>
                </a:lnTo>
                <a:close/>
              </a:path>
              <a:path w="6107430" h="808355">
                <a:moveTo>
                  <a:pt x="1338275" y="808012"/>
                </a:moveTo>
                <a:lnTo>
                  <a:pt x="1309700" y="808012"/>
                </a:lnTo>
                <a:lnTo>
                  <a:pt x="1309700" y="798487"/>
                </a:lnTo>
                <a:lnTo>
                  <a:pt x="1338275" y="798487"/>
                </a:lnTo>
                <a:lnTo>
                  <a:pt x="1338275" y="808012"/>
                </a:lnTo>
                <a:close/>
              </a:path>
              <a:path w="6107430" h="808355">
                <a:moveTo>
                  <a:pt x="1300175" y="808012"/>
                </a:moveTo>
                <a:lnTo>
                  <a:pt x="1271600" y="808012"/>
                </a:lnTo>
                <a:lnTo>
                  <a:pt x="1271600" y="798487"/>
                </a:lnTo>
                <a:lnTo>
                  <a:pt x="1300175" y="798487"/>
                </a:lnTo>
                <a:lnTo>
                  <a:pt x="1300175" y="808012"/>
                </a:lnTo>
                <a:close/>
              </a:path>
              <a:path w="6107430" h="808355">
                <a:moveTo>
                  <a:pt x="1262075" y="808012"/>
                </a:moveTo>
                <a:lnTo>
                  <a:pt x="1233500" y="808012"/>
                </a:lnTo>
                <a:lnTo>
                  <a:pt x="1233500" y="798487"/>
                </a:lnTo>
                <a:lnTo>
                  <a:pt x="1262075" y="798487"/>
                </a:lnTo>
                <a:lnTo>
                  <a:pt x="1262075" y="808012"/>
                </a:lnTo>
                <a:close/>
              </a:path>
              <a:path w="6107430" h="808355">
                <a:moveTo>
                  <a:pt x="1223975" y="808012"/>
                </a:moveTo>
                <a:lnTo>
                  <a:pt x="1195400" y="808012"/>
                </a:lnTo>
                <a:lnTo>
                  <a:pt x="1195400" y="798487"/>
                </a:lnTo>
                <a:lnTo>
                  <a:pt x="1223975" y="798487"/>
                </a:lnTo>
                <a:lnTo>
                  <a:pt x="1223975" y="808012"/>
                </a:lnTo>
                <a:close/>
              </a:path>
              <a:path w="6107430" h="808355">
                <a:moveTo>
                  <a:pt x="1185875" y="808012"/>
                </a:moveTo>
                <a:lnTo>
                  <a:pt x="1157300" y="808012"/>
                </a:lnTo>
                <a:lnTo>
                  <a:pt x="1157300" y="798487"/>
                </a:lnTo>
                <a:lnTo>
                  <a:pt x="1185875" y="798487"/>
                </a:lnTo>
                <a:lnTo>
                  <a:pt x="1185875" y="808012"/>
                </a:lnTo>
                <a:close/>
              </a:path>
              <a:path w="6107430" h="808355">
                <a:moveTo>
                  <a:pt x="1147775" y="808012"/>
                </a:moveTo>
                <a:lnTo>
                  <a:pt x="1119200" y="808012"/>
                </a:lnTo>
                <a:lnTo>
                  <a:pt x="1119200" y="798487"/>
                </a:lnTo>
                <a:lnTo>
                  <a:pt x="1147775" y="798487"/>
                </a:lnTo>
                <a:lnTo>
                  <a:pt x="1147775" y="808012"/>
                </a:lnTo>
                <a:close/>
              </a:path>
              <a:path w="6107430" h="808355">
                <a:moveTo>
                  <a:pt x="1109675" y="808012"/>
                </a:moveTo>
                <a:lnTo>
                  <a:pt x="1081100" y="808012"/>
                </a:lnTo>
                <a:lnTo>
                  <a:pt x="1081100" y="798487"/>
                </a:lnTo>
                <a:lnTo>
                  <a:pt x="1109675" y="798487"/>
                </a:lnTo>
                <a:lnTo>
                  <a:pt x="1109675" y="808012"/>
                </a:lnTo>
                <a:close/>
              </a:path>
              <a:path w="6107430" h="808355">
                <a:moveTo>
                  <a:pt x="1071575" y="808012"/>
                </a:moveTo>
                <a:lnTo>
                  <a:pt x="1043000" y="808012"/>
                </a:lnTo>
                <a:lnTo>
                  <a:pt x="1043000" y="798487"/>
                </a:lnTo>
                <a:lnTo>
                  <a:pt x="1071575" y="798487"/>
                </a:lnTo>
                <a:lnTo>
                  <a:pt x="1071575" y="808012"/>
                </a:lnTo>
                <a:close/>
              </a:path>
              <a:path w="6107430" h="808355">
                <a:moveTo>
                  <a:pt x="1033475" y="808012"/>
                </a:moveTo>
                <a:lnTo>
                  <a:pt x="1004900" y="808012"/>
                </a:lnTo>
                <a:lnTo>
                  <a:pt x="1004900" y="798487"/>
                </a:lnTo>
                <a:lnTo>
                  <a:pt x="1033475" y="798487"/>
                </a:lnTo>
                <a:lnTo>
                  <a:pt x="1033475" y="808012"/>
                </a:lnTo>
                <a:close/>
              </a:path>
              <a:path w="6107430" h="808355">
                <a:moveTo>
                  <a:pt x="995375" y="808012"/>
                </a:moveTo>
                <a:lnTo>
                  <a:pt x="966800" y="808012"/>
                </a:lnTo>
                <a:lnTo>
                  <a:pt x="966800" y="798487"/>
                </a:lnTo>
                <a:lnTo>
                  <a:pt x="995375" y="798487"/>
                </a:lnTo>
                <a:lnTo>
                  <a:pt x="995375" y="808012"/>
                </a:lnTo>
                <a:close/>
              </a:path>
              <a:path w="6107430" h="808355">
                <a:moveTo>
                  <a:pt x="957275" y="808012"/>
                </a:moveTo>
                <a:lnTo>
                  <a:pt x="928700" y="808012"/>
                </a:lnTo>
                <a:lnTo>
                  <a:pt x="928700" y="798487"/>
                </a:lnTo>
                <a:lnTo>
                  <a:pt x="957275" y="798487"/>
                </a:lnTo>
                <a:lnTo>
                  <a:pt x="957275" y="808012"/>
                </a:lnTo>
                <a:close/>
              </a:path>
              <a:path w="6107430" h="808355">
                <a:moveTo>
                  <a:pt x="919175" y="808012"/>
                </a:moveTo>
                <a:lnTo>
                  <a:pt x="890600" y="808012"/>
                </a:lnTo>
                <a:lnTo>
                  <a:pt x="890600" y="798487"/>
                </a:lnTo>
                <a:lnTo>
                  <a:pt x="919175" y="798487"/>
                </a:lnTo>
                <a:lnTo>
                  <a:pt x="919175" y="808012"/>
                </a:lnTo>
                <a:close/>
              </a:path>
              <a:path w="6107430" h="808355">
                <a:moveTo>
                  <a:pt x="881075" y="808012"/>
                </a:moveTo>
                <a:lnTo>
                  <a:pt x="852500" y="808012"/>
                </a:lnTo>
                <a:lnTo>
                  <a:pt x="852500" y="798487"/>
                </a:lnTo>
                <a:lnTo>
                  <a:pt x="881075" y="798487"/>
                </a:lnTo>
                <a:lnTo>
                  <a:pt x="881075" y="808012"/>
                </a:lnTo>
                <a:close/>
              </a:path>
              <a:path w="6107430" h="808355">
                <a:moveTo>
                  <a:pt x="842975" y="808012"/>
                </a:moveTo>
                <a:lnTo>
                  <a:pt x="814400" y="808012"/>
                </a:lnTo>
                <a:lnTo>
                  <a:pt x="814400" y="798487"/>
                </a:lnTo>
                <a:lnTo>
                  <a:pt x="842975" y="798487"/>
                </a:lnTo>
                <a:lnTo>
                  <a:pt x="842975" y="808012"/>
                </a:lnTo>
                <a:close/>
              </a:path>
              <a:path w="6107430" h="808355">
                <a:moveTo>
                  <a:pt x="804875" y="808012"/>
                </a:moveTo>
                <a:lnTo>
                  <a:pt x="776300" y="808012"/>
                </a:lnTo>
                <a:lnTo>
                  <a:pt x="776300" y="798487"/>
                </a:lnTo>
                <a:lnTo>
                  <a:pt x="804875" y="798487"/>
                </a:lnTo>
                <a:lnTo>
                  <a:pt x="804875" y="808012"/>
                </a:lnTo>
                <a:close/>
              </a:path>
              <a:path w="6107430" h="808355">
                <a:moveTo>
                  <a:pt x="766775" y="808012"/>
                </a:moveTo>
                <a:lnTo>
                  <a:pt x="738200" y="808012"/>
                </a:lnTo>
                <a:lnTo>
                  <a:pt x="738200" y="798487"/>
                </a:lnTo>
                <a:lnTo>
                  <a:pt x="766775" y="798487"/>
                </a:lnTo>
                <a:lnTo>
                  <a:pt x="766775" y="808012"/>
                </a:lnTo>
                <a:close/>
              </a:path>
              <a:path w="6107430" h="808355">
                <a:moveTo>
                  <a:pt x="728675" y="808012"/>
                </a:moveTo>
                <a:lnTo>
                  <a:pt x="700100" y="808012"/>
                </a:lnTo>
                <a:lnTo>
                  <a:pt x="700100" y="798487"/>
                </a:lnTo>
                <a:lnTo>
                  <a:pt x="728675" y="798487"/>
                </a:lnTo>
                <a:lnTo>
                  <a:pt x="728675" y="808012"/>
                </a:lnTo>
                <a:close/>
              </a:path>
              <a:path w="6107430" h="808355">
                <a:moveTo>
                  <a:pt x="690575" y="808012"/>
                </a:moveTo>
                <a:lnTo>
                  <a:pt x="662000" y="808012"/>
                </a:lnTo>
                <a:lnTo>
                  <a:pt x="662000" y="798487"/>
                </a:lnTo>
                <a:lnTo>
                  <a:pt x="690575" y="798487"/>
                </a:lnTo>
                <a:lnTo>
                  <a:pt x="690575" y="808012"/>
                </a:lnTo>
                <a:close/>
              </a:path>
              <a:path w="6107430" h="808355">
                <a:moveTo>
                  <a:pt x="652475" y="808012"/>
                </a:moveTo>
                <a:lnTo>
                  <a:pt x="623900" y="808012"/>
                </a:lnTo>
                <a:lnTo>
                  <a:pt x="623900" y="798487"/>
                </a:lnTo>
                <a:lnTo>
                  <a:pt x="652475" y="798487"/>
                </a:lnTo>
                <a:lnTo>
                  <a:pt x="652475" y="808012"/>
                </a:lnTo>
                <a:close/>
              </a:path>
              <a:path w="6107430" h="808355">
                <a:moveTo>
                  <a:pt x="614375" y="808012"/>
                </a:moveTo>
                <a:lnTo>
                  <a:pt x="585800" y="808012"/>
                </a:lnTo>
                <a:lnTo>
                  <a:pt x="585800" y="798487"/>
                </a:lnTo>
                <a:lnTo>
                  <a:pt x="614375" y="798487"/>
                </a:lnTo>
                <a:lnTo>
                  <a:pt x="614375" y="808012"/>
                </a:lnTo>
                <a:close/>
              </a:path>
              <a:path w="6107430" h="808355">
                <a:moveTo>
                  <a:pt x="576275" y="808012"/>
                </a:moveTo>
                <a:lnTo>
                  <a:pt x="547700" y="808012"/>
                </a:lnTo>
                <a:lnTo>
                  <a:pt x="547700" y="798487"/>
                </a:lnTo>
                <a:lnTo>
                  <a:pt x="576275" y="798487"/>
                </a:lnTo>
                <a:lnTo>
                  <a:pt x="576275" y="808012"/>
                </a:lnTo>
                <a:close/>
              </a:path>
              <a:path w="6107430" h="808355">
                <a:moveTo>
                  <a:pt x="538175" y="808012"/>
                </a:moveTo>
                <a:lnTo>
                  <a:pt x="509600" y="808012"/>
                </a:lnTo>
                <a:lnTo>
                  <a:pt x="509600" y="798487"/>
                </a:lnTo>
                <a:lnTo>
                  <a:pt x="538175" y="798487"/>
                </a:lnTo>
                <a:lnTo>
                  <a:pt x="538175" y="808012"/>
                </a:lnTo>
                <a:close/>
              </a:path>
              <a:path w="6107430" h="808355">
                <a:moveTo>
                  <a:pt x="500075" y="808012"/>
                </a:moveTo>
                <a:lnTo>
                  <a:pt x="471500" y="808012"/>
                </a:lnTo>
                <a:lnTo>
                  <a:pt x="471500" y="798487"/>
                </a:lnTo>
                <a:lnTo>
                  <a:pt x="500075" y="798487"/>
                </a:lnTo>
                <a:lnTo>
                  <a:pt x="500075" y="808012"/>
                </a:lnTo>
                <a:close/>
              </a:path>
              <a:path w="6107430" h="808355">
                <a:moveTo>
                  <a:pt x="461975" y="808012"/>
                </a:moveTo>
                <a:lnTo>
                  <a:pt x="433400" y="808012"/>
                </a:lnTo>
                <a:lnTo>
                  <a:pt x="433400" y="798487"/>
                </a:lnTo>
                <a:lnTo>
                  <a:pt x="461975" y="798487"/>
                </a:lnTo>
                <a:lnTo>
                  <a:pt x="461975" y="808012"/>
                </a:lnTo>
                <a:close/>
              </a:path>
              <a:path w="6107430" h="808355">
                <a:moveTo>
                  <a:pt x="423875" y="808012"/>
                </a:moveTo>
                <a:lnTo>
                  <a:pt x="395300" y="808012"/>
                </a:lnTo>
                <a:lnTo>
                  <a:pt x="395300" y="798487"/>
                </a:lnTo>
                <a:lnTo>
                  <a:pt x="423875" y="798487"/>
                </a:lnTo>
                <a:lnTo>
                  <a:pt x="423875" y="808012"/>
                </a:lnTo>
                <a:close/>
              </a:path>
              <a:path w="6107430" h="808355">
                <a:moveTo>
                  <a:pt x="385775" y="808012"/>
                </a:moveTo>
                <a:lnTo>
                  <a:pt x="357200" y="808012"/>
                </a:lnTo>
                <a:lnTo>
                  <a:pt x="357200" y="798487"/>
                </a:lnTo>
                <a:lnTo>
                  <a:pt x="385775" y="798487"/>
                </a:lnTo>
                <a:lnTo>
                  <a:pt x="385775" y="808012"/>
                </a:lnTo>
                <a:close/>
              </a:path>
              <a:path w="6107430" h="808355">
                <a:moveTo>
                  <a:pt x="347675" y="808012"/>
                </a:moveTo>
                <a:lnTo>
                  <a:pt x="319100" y="808012"/>
                </a:lnTo>
                <a:lnTo>
                  <a:pt x="319100" y="798487"/>
                </a:lnTo>
                <a:lnTo>
                  <a:pt x="347675" y="798487"/>
                </a:lnTo>
                <a:lnTo>
                  <a:pt x="347675" y="808012"/>
                </a:lnTo>
                <a:close/>
              </a:path>
              <a:path w="6107430" h="808355">
                <a:moveTo>
                  <a:pt x="309575" y="808012"/>
                </a:moveTo>
                <a:lnTo>
                  <a:pt x="281000" y="808012"/>
                </a:lnTo>
                <a:lnTo>
                  <a:pt x="281000" y="798487"/>
                </a:lnTo>
                <a:lnTo>
                  <a:pt x="309575" y="798487"/>
                </a:lnTo>
                <a:lnTo>
                  <a:pt x="309575" y="808012"/>
                </a:lnTo>
                <a:close/>
              </a:path>
              <a:path w="6107430" h="808355">
                <a:moveTo>
                  <a:pt x="271475" y="808012"/>
                </a:moveTo>
                <a:lnTo>
                  <a:pt x="242900" y="808012"/>
                </a:lnTo>
                <a:lnTo>
                  <a:pt x="242900" y="798487"/>
                </a:lnTo>
                <a:lnTo>
                  <a:pt x="271475" y="798487"/>
                </a:lnTo>
                <a:lnTo>
                  <a:pt x="271475" y="808012"/>
                </a:lnTo>
                <a:close/>
              </a:path>
              <a:path w="6107430" h="808355">
                <a:moveTo>
                  <a:pt x="233375" y="808012"/>
                </a:moveTo>
                <a:lnTo>
                  <a:pt x="204800" y="808012"/>
                </a:lnTo>
                <a:lnTo>
                  <a:pt x="204800" y="798487"/>
                </a:lnTo>
                <a:lnTo>
                  <a:pt x="233375" y="798487"/>
                </a:lnTo>
                <a:lnTo>
                  <a:pt x="233375" y="808012"/>
                </a:lnTo>
                <a:close/>
              </a:path>
              <a:path w="6107430" h="808355">
                <a:moveTo>
                  <a:pt x="195275" y="808012"/>
                </a:moveTo>
                <a:lnTo>
                  <a:pt x="166700" y="808012"/>
                </a:lnTo>
                <a:lnTo>
                  <a:pt x="166700" y="798487"/>
                </a:lnTo>
                <a:lnTo>
                  <a:pt x="195275" y="798487"/>
                </a:lnTo>
                <a:lnTo>
                  <a:pt x="195275" y="808012"/>
                </a:lnTo>
                <a:close/>
              </a:path>
              <a:path w="6107430" h="808355">
                <a:moveTo>
                  <a:pt x="157175" y="808012"/>
                </a:moveTo>
                <a:lnTo>
                  <a:pt x="128600" y="808012"/>
                </a:lnTo>
                <a:lnTo>
                  <a:pt x="128600" y="798487"/>
                </a:lnTo>
                <a:lnTo>
                  <a:pt x="157175" y="798487"/>
                </a:lnTo>
                <a:lnTo>
                  <a:pt x="157175" y="808012"/>
                </a:lnTo>
                <a:close/>
              </a:path>
              <a:path w="6107430" h="808355">
                <a:moveTo>
                  <a:pt x="119075" y="808012"/>
                </a:moveTo>
                <a:lnTo>
                  <a:pt x="90500" y="808012"/>
                </a:lnTo>
                <a:lnTo>
                  <a:pt x="90500" y="798487"/>
                </a:lnTo>
                <a:lnTo>
                  <a:pt x="119075" y="798487"/>
                </a:lnTo>
                <a:lnTo>
                  <a:pt x="119075" y="808012"/>
                </a:lnTo>
                <a:close/>
              </a:path>
              <a:path w="6107430" h="808355">
                <a:moveTo>
                  <a:pt x="80975" y="808012"/>
                </a:moveTo>
                <a:lnTo>
                  <a:pt x="52400" y="808012"/>
                </a:lnTo>
                <a:lnTo>
                  <a:pt x="52400" y="798487"/>
                </a:lnTo>
                <a:lnTo>
                  <a:pt x="80975" y="798487"/>
                </a:lnTo>
                <a:lnTo>
                  <a:pt x="80975" y="808012"/>
                </a:lnTo>
                <a:close/>
              </a:path>
              <a:path w="6107430" h="808355">
                <a:moveTo>
                  <a:pt x="42875" y="808012"/>
                </a:moveTo>
                <a:lnTo>
                  <a:pt x="14300" y="808012"/>
                </a:lnTo>
                <a:lnTo>
                  <a:pt x="14300" y="798487"/>
                </a:lnTo>
                <a:lnTo>
                  <a:pt x="42875" y="798487"/>
                </a:lnTo>
                <a:lnTo>
                  <a:pt x="42875" y="808012"/>
                </a:lnTo>
                <a:close/>
              </a:path>
            </a:pathLst>
          </a:custGeom>
          <a:solidFill>
            <a:srgbClr val="585858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2" name="object 32"/>
          <p:cNvSpPr txBox="1"/>
          <p:nvPr/>
        </p:nvSpPr>
        <p:spPr>
          <a:xfrm>
            <a:off x="2562504" y="1507845"/>
            <a:ext cx="5937885" cy="756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50000"/>
              </a:lnSpc>
              <a:spcBef>
                <a:spcPts val="100"/>
              </a:spcBef>
            </a:pPr>
            <a:r>
              <a:rPr sz="1600" b="1" dirty="0">
                <a:solidFill>
                  <a:srgbClr val="40404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        </a:t>
            </a:r>
            <a:r>
              <a:rPr sz="1600" b="1" spc="55" dirty="0">
                <a:solidFill>
                  <a:srgbClr val="40404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本次《安全生产法》修正案共</a:t>
            </a:r>
            <a:r>
              <a:rPr sz="1600" b="1" spc="-210" dirty="0">
                <a:solidFill>
                  <a:srgbClr val="40404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 42</a:t>
            </a:r>
            <a:r>
              <a:rPr sz="1600" b="1" spc="55" dirty="0">
                <a:solidFill>
                  <a:srgbClr val="40404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 </a:t>
            </a:r>
            <a:r>
              <a:rPr sz="1600" b="1" spc="60" dirty="0">
                <a:solidFill>
                  <a:srgbClr val="40404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条，总揽此次的修</a:t>
            </a:r>
            <a:r>
              <a:rPr sz="1600" b="1" spc="-15" dirty="0">
                <a:solidFill>
                  <a:srgbClr val="40404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正 </a:t>
            </a:r>
            <a:r>
              <a:rPr sz="1600" b="1" dirty="0">
                <a:solidFill>
                  <a:srgbClr val="40404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内容，有</a:t>
            </a:r>
            <a:r>
              <a:rPr sz="1600" b="1" spc="-5" dirty="0">
                <a:solidFill>
                  <a:srgbClr val="40404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 </a:t>
            </a:r>
            <a:r>
              <a:rPr sz="1600" b="1" dirty="0">
                <a:solidFill>
                  <a:srgbClr val="40404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5 个方面的鲜明特点 </a:t>
            </a:r>
            <a:r>
              <a:rPr sz="1600" b="1" spc="-5" dirty="0">
                <a:solidFill>
                  <a:srgbClr val="40404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： </a:t>
            </a:r>
            <a:endParaRPr sz="1600">
              <a:latin typeface="宋体" panose="02010600030101010101" pitchFamily="2" charset="-122"/>
              <a:cs typeface="宋体" panose="02010600030101010101" pitchFamily="2" charset="-122"/>
            </a:endParaRPr>
          </a:p>
        </p:txBody>
      </p:sp>
      <p:sp>
        <p:nvSpPr>
          <p:cNvPr id="33" name="object 33"/>
          <p:cNvSpPr txBox="1"/>
          <p:nvPr/>
        </p:nvSpPr>
        <p:spPr>
          <a:xfrm>
            <a:off x="2959303" y="2533345"/>
            <a:ext cx="5625465" cy="22199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98450" marR="89535" indent="-285750" algn="just">
              <a:lnSpc>
                <a:spcPct val="150000"/>
              </a:lnSpc>
              <a:spcBef>
                <a:spcPts val="100"/>
              </a:spcBef>
              <a:buClr>
                <a:srgbClr val="C00000"/>
              </a:buClr>
              <a:buFont typeface="Wingdings" panose="05000000000000000000"/>
              <a:buChar char=""/>
              <a:tabLst>
                <a:tab pos="298450" algn="l"/>
              </a:tabLst>
            </a:pPr>
            <a:r>
              <a:rPr sz="1600" b="1" spc="35" dirty="0">
                <a:solidFill>
                  <a:srgbClr val="40404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明确了</a:t>
            </a:r>
            <a:r>
              <a:rPr sz="1600" b="1" spc="40" dirty="0">
                <a:solidFill>
                  <a:srgbClr val="40404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各有关部门监管职责，规定安全生产工作实行</a:t>
            </a:r>
            <a:r>
              <a:rPr sz="1600" b="1" spc="40" dirty="0">
                <a:solidFill>
                  <a:srgbClr val="C0000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“</a:t>
            </a:r>
            <a:r>
              <a:rPr sz="1600" b="1" spc="-15" dirty="0">
                <a:solidFill>
                  <a:srgbClr val="C0000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管 </a:t>
            </a:r>
            <a:r>
              <a:rPr sz="1600" b="1" spc="35" dirty="0">
                <a:solidFill>
                  <a:srgbClr val="C0000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行业必</a:t>
            </a:r>
            <a:r>
              <a:rPr sz="1600" b="1" spc="40" dirty="0">
                <a:solidFill>
                  <a:srgbClr val="C0000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须管安全、管业务必须管安全、管生产经营必须</a:t>
            </a:r>
            <a:r>
              <a:rPr sz="1600" b="1" spc="-15" dirty="0">
                <a:solidFill>
                  <a:srgbClr val="C0000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管 </a:t>
            </a:r>
            <a:r>
              <a:rPr sz="1600" b="1" dirty="0">
                <a:solidFill>
                  <a:srgbClr val="C0000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安全”</a:t>
            </a:r>
            <a:r>
              <a:rPr sz="1600" b="1" dirty="0">
                <a:solidFill>
                  <a:srgbClr val="40404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，将“三管三必须”原则以法的形式固化下来</a:t>
            </a:r>
            <a:r>
              <a:rPr sz="1600" b="1" spc="-15" dirty="0">
                <a:solidFill>
                  <a:srgbClr val="40404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。</a:t>
            </a:r>
            <a:endParaRPr sz="1600"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 marL="298450" marR="5080" indent="-285750" algn="just">
              <a:lnSpc>
                <a:spcPct val="150000"/>
              </a:lnSpc>
              <a:buClr>
                <a:srgbClr val="C00000"/>
              </a:buClr>
              <a:buFont typeface="Wingdings" panose="05000000000000000000"/>
              <a:buChar char=""/>
              <a:tabLst>
                <a:tab pos="298450" algn="l"/>
              </a:tabLst>
            </a:pPr>
            <a:r>
              <a:rPr sz="1600" b="1" spc="35" dirty="0">
                <a:solidFill>
                  <a:srgbClr val="40404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特别是</a:t>
            </a:r>
            <a:r>
              <a:rPr sz="1600" b="1" spc="40" dirty="0">
                <a:solidFill>
                  <a:srgbClr val="40404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修正后的第十条首次在立法中明确了对新兴行业</a:t>
            </a:r>
            <a:r>
              <a:rPr sz="1600" b="1" spc="-15" dirty="0">
                <a:solidFill>
                  <a:srgbClr val="40404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、 </a:t>
            </a:r>
            <a:r>
              <a:rPr sz="1600" b="1" spc="35" dirty="0">
                <a:solidFill>
                  <a:srgbClr val="40404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领域的</a:t>
            </a:r>
            <a:r>
              <a:rPr sz="1600" b="1" spc="40" dirty="0">
                <a:solidFill>
                  <a:srgbClr val="40404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安全生产监督管理职责不明确的，明确由县级以</a:t>
            </a:r>
            <a:r>
              <a:rPr sz="1600" b="1" spc="-15" dirty="0">
                <a:solidFill>
                  <a:srgbClr val="40404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上 </a:t>
            </a:r>
            <a:r>
              <a:rPr sz="1600" b="1" dirty="0">
                <a:solidFill>
                  <a:srgbClr val="40404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地方各级人民政府按照业务相近的原则确定监督管理部门</a:t>
            </a:r>
            <a:r>
              <a:rPr sz="1600" b="1" spc="-15" dirty="0">
                <a:solidFill>
                  <a:srgbClr val="40404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。</a:t>
            </a:r>
            <a:endParaRPr sz="1600">
              <a:latin typeface="宋体" panose="02010600030101010101" pitchFamily="2" charset="-122"/>
              <a:cs typeface="宋体" panose="02010600030101010101" pitchFamily="2" charset="-122"/>
            </a:endParaRPr>
          </a:p>
        </p:txBody>
      </p:sp>
      <p:sp>
        <p:nvSpPr>
          <p:cNvPr id="34" name="object 34"/>
          <p:cNvSpPr/>
          <p:nvPr/>
        </p:nvSpPr>
        <p:spPr>
          <a:xfrm>
            <a:off x="1077836" y="1516494"/>
            <a:ext cx="925677" cy="1085913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/>
          <p:nvPr/>
        </p:nvSpPr>
        <p:spPr>
          <a:xfrm>
            <a:off x="2272372" y="2508694"/>
            <a:ext cx="479653" cy="477875"/>
          </a:xfrm>
          <a:prstGeom prst="rect">
            <a:avLst/>
          </a:prstGeom>
          <a:blipFill>
            <a:blip r:embed="rId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2343911" y="2598966"/>
            <a:ext cx="291465" cy="282575"/>
          </a:xfrm>
          <a:custGeom>
            <a:avLst/>
            <a:gdLst/>
            <a:ahLst/>
            <a:cxnLst/>
            <a:rect l="l" t="t" r="r" b="b"/>
            <a:pathLst>
              <a:path w="291464" h="282575">
                <a:moveTo>
                  <a:pt x="145834" y="282003"/>
                </a:moveTo>
                <a:lnTo>
                  <a:pt x="99955" y="274814"/>
                </a:lnTo>
                <a:lnTo>
                  <a:pt x="60068" y="254797"/>
                </a:lnTo>
                <a:lnTo>
                  <a:pt x="28557" y="224314"/>
                </a:lnTo>
                <a:lnTo>
                  <a:pt x="7745" y="185662"/>
                </a:lnTo>
                <a:lnTo>
                  <a:pt x="0" y="141185"/>
                </a:lnTo>
                <a:lnTo>
                  <a:pt x="7745" y="96524"/>
                </a:lnTo>
                <a:lnTo>
                  <a:pt x="28557" y="57763"/>
                </a:lnTo>
                <a:lnTo>
                  <a:pt x="60104" y="27201"/>
                </a:lnTo>
                <a:lnTo>
                  <a:pt x="99967" y="7187"/>
                </a:lnTo>
                <a:lnTo>
                  <a:pt x="145834" y="0"/>
                </a:lnTo>
                <a:lnTo>
                  <a:pt x="191707" y="7188"/>
                </a:lnTo>
                <a:lnTo>
                  <a:pt x="231554" y="27214"/>
                </a:lnTo>
                <a:lnTo>
                  <a:pt x="262956" y="57722"/>
                </a:lnTo>
                <a:lnTo>
                  <a:pt x="283558" y="96427"/>
                </a:lnTo>
                <a:lnTo>
                  <a:pt x="290956" y="140995"/>
                </a:lnTo>
                <a:lnTo>
                  <a:pt x="283558" y="185564"/>
                </a:lnTo>
                <a:lnTo>
                  <a:pt x="262956" y="224272"/>
                </a:lnTo>
                <a:lnTo>
                  <a:pt x="231517" y="254809"/>
                </a:lnTo>
                <a:lnTo>
                  <a:pt x="191694" y="274816"/>
                </a:lnTo>
                <a:lnTo>
                  <a:pt x="145834" y="282003"/>
                </a:lnTo>
                <a:close/>
              </a:path>
            </a:pathLst>
          </a:custGeom>
          <a:solidFill>
            <a:srgbClr val="006FC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794004" y="1345691"/>
            <a:ext cx="1295400" cy="1229995"/>
          </a:xfrm>
          <a:custGeom>
            <a:avLst/>
            <a:gdLst/>
            <a:ahLst/>
            <a:cxnLst/>
            <a:rect l="l" t="t" r="r" b="b"/>
            <a:pathLst>
              <a:path w="1295400" h="1229995">
                <a:moveTo>
                  <a:pt x="647699" y="1229868"/>
                </a:moveTo>
                <a:lnTo>
                  <a:pt x="0" y="615696"/>
                </a:lnTo>
                <a:lnTo>
                  <a:pt x="647699" y="0"/>
                </a:lnTo>
                <a:lnTo>
                  <a:pt x="1295400" y="615696"/>
                </a:lnTo>
                <a:lnTo>
                  <a:pt x="647699" y="1229868"/>
                </a:lnTo>
                <a:close/>
              </a:path>
            </a:pathLst>
          </a:custGeom>
          <a:solidFill>
            <a:srgbClr val="006FC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 txBox="1"/>
          <p:nvPr/>
        </p:nvSpPr>
        <p:spPr>
          <a:xfrm>
            <a:off x="2399068" y="2589326"/>
            <a:ext cx="206375" cy="24002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b="1" spc="-5" dirty="0">
                <a:solidFill>
                  <a:srgbClr val="FFFFFF"/>
                </a:solidFill>
                <a:latin typeface="Calibri" panose="020F0502020204030204"/>
                <a:cs typeface="Calibri" panose="020F0502020204030204"/>
              </a:rPr>
              <a:t>0</a:t>
            </a:r>
            <a:r>
              <a:rPr sz="1400" b="1" dirty="0">
                <a:solidFill>
                  <a:srgbClr val="FFFFFF"/>
                </a:solidFill>
                <a:latin typeface="Calibri" panose="020F0502020204030204"/>
                <a:cs typeface="Calibri" panose="020F0502020204030204"/>
              </a:rPr>
              <a:t>1</a:t>
            </a:r>
            <a:endParaRPr sz="1400">
              <a:latin typeface="Calibri" panose="020F0502020204030204"/>
              <a:cs typeface="Calibri" panose="020F0502020204030204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399288" y="2616707"/>
            <a:ext cx="1864360" cy="318770"/>
          </a:xfrm>
          <a:custGeom>
            <a:avLst/>
            <a:gdLst/>
            <a:ahLst/>
            <a:cxnLst/>
            <a:rect l="l" t="t" r="r" b="b"/>
            <a:pathLst>
              <a:path w="1864360" h="318769">
                <a:moveTo>
                  <a:pt x="0" y="0"/>
                </a:moveTo>
                <a:lnTo>
                  <a:pt x="1863852" y="0"/>
                </a:lnTo>
                <a:lnTo>
                  <a:pt x="1863852" y="318516"/>
                </a:lnTo>
                <a:lnTo>
                  <a:pt x="0" y="318516"/>
                </a:lnTo>
                <a:lnTo>
                  <a:pt x="0" y="0"/>
                </a:lnTo>
                <a:close/>
              </a:path>
            </a:pathLst>
          </a:custGeom>
          <a:solidFill>
            <a:srgbClr val="006FC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/>
          <p:nvPr/>
        </p:nvSpPr>
        <p:spPr>
          <a:xfrm>
            <a:off x="536448" y="2630423"/>
            <a:ext cx="1588135" cy="277495"/>
          </a:xfrm>
          <a:custGeom>
            <a:avLst/>
            <a:gdLst/>
            <a:ahLst/>
            <a:cxnLst/>
            <a:rect l="l" t="t" r="r" b="b"/>
            <a:pathLst>
              <a:path w="1588135" h="277494">
                <a:moveTo>
                  <a:pt x="0" y="0"/>
                </a:moveTo>
                <a:lnTo>
                  <a:pt x="1588008" y="0"/>
                </a:lnTo>
                <a:lnTo>
                  <a:pt x="1588008" y="277368"/>
                </a:lnTo>
                <a:lnTo>
                  <a:pt x="0" y="277368"/>
                </a:lnTo>
                <a:lnTo>
                  <a:pt x="0" y="0"/>
                </a:lnTo>
                <a:close/>
              </a:path>
            </a:pathLst>
          </a:custGeom>
          <a:solidFill>
            <a:srgbClr val="006FC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 txBox="1"/>
          <p:nvPr/>
        </p:nvSpPr>
        <p:spPr>
          <a:xfrm>
            <a:off x="623519" y="2660497"/>
            <a:ext cx="141351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dirty="0">
                <a:solidFill>
                  <a:srgbClr val="FFFFFF"/>
                </a:solidFill>
                <a:latin typeface="微软雅黑" panose="020B0503020204020204" charset="-122"/>
                <a:cs typeface="微软雅黑" panose="020B0503020204020204" charset="-122"/>
              </a:rPr>
              <a:t>|</a:t>
            </a:r>
            <a:r>
              <a:rPr sz="1200" b="1" spc="-85" dirty="0">
                <a:solidFill>
                  <a:srgbClr val="FFFFFF"/>
                </a:solidFill>
                <a:latin typeface="微软雅黑" panose="020B0503020204020204" charset="-122"/>
                <a:cs typeface="微软雅黑" panose="020B0503020204020204" charset="-122"/>
              </a:rPr>
              <a:t> </a:t>
            </a:r>
            <a:r>
              <a:rPr sz="1200" b="1" dirty="0">
                <a:solidFill>
                  <a:srgbClr val="FFFFFF"/>
                </a:solidFill>
                <a:latin typeface="微软雅黑" panose="020B0503020204020204" charset="-122"/>
                <a:cs typeface="微软雅黑" panose="020B0503020204020204" charset="-122"/>
              </a:rPr>
              <a:t>贯彻新思想</a:t>
            </a:r>
            <a:r>
              <a:rPr sz="1200" b="1" spc="-5" dirty="0">
                <a:solidFill>
                  <a:srgbClr val="FFFFFF"/>
                </a:solidFill>
                <a:latin typeface="微软雅黑" panose="020B0503020204020204" charset="-122"/>
                <a:cs typeface="微软雅黑" panose="020B0503020204020204" charset="-122"/>
              </a:rPr>
              <a:t>/</a:t>
            </a:r>
            <a:r>
              <a:rPr sz="1200" b="1" dirty="0">
                <a:solidFill>
                  <a:srgbClr val="FFFFFF"/>
                </a:solidFill>
                <a:latin typeface="微软雅黑" panose="020B0503020204020204" charset="-122"/>
                <a:cs typeface="微软雅黑" panose="020B0503020204020204" charset="-122"/>
              </a:rPr>
              <a:t>新理念</a:t>
            </a:r>
            <a:endParaRPr sz="1200">
              <a:latin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323088" y="699516"/>
            <a:ext cx="4320540" cy="591820"/>
          </a:xfrm>
          <a:custGeom>
            <a:avLst/>
            <a:gdLst/>
            <a:ahLst/>
            <a:cxnLst/>
            <a:rect l="l" t="t" r="r" b="b"/>
            <a:pathLst>
              <a:path w="4320540" h="591819">
                <a:moveTo>
                  <a:pt x="0" y="0"/>
                </a:moveTo>
                <a:lnTo>
                  <a:pt x="4320540" y="0"/>
                </a:lnTo>
                <a:lnTo>
                  <a:pt x="4320540" y="591312"/>
                </a:lnTo>
                <a:lnTo>
                  <a:pt x="0" y="591312"/>
                </a:lnTo>
                <a:lnTo>
                  <a:pt x="0" y="0"/>
                </a:lnTo>
                <a:close/>
              </a:path>
            </a:pathLst>
          </a:custGeom>
          <a:solidFill>
            <a:srgbClr val="006FC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1" name="object 11"/>
          <p:cNvSpPr txBox="1"/>
          <p:nvPr/>
        </p:nvSpPr>
        <p:spPr>
          <a:xfrm>
            <a:off x="323088" y="830351"/>
            <a:ext cx="432054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45135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solidFill>
                  <a:srgbClr val="FFFFFF"/>
                </a:solidFill>
                <a:latin typeface="微软雅黑" panose="020B0503020204020204" charset="-122"/>
                <a:cs typeface="微软雅黑" panose="020B0503020204020204" charset="-122"/>
              </a:rPr>
              <a:t>一、《安全生产法》修正特点解读</a:t>
            </a:r>
            <a:endParaRPr sz="1800">
              <a:latin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4276344" y="941832"/>
            <a:ext cx="367665" cy="106680"/>
          </a:xfrm>
          <a:custGeom>
            <a:avLst/>
            <a:gdLst/>
            <a:ahLst/>
            <a:cxnLst/>
            <a:rect l="l" t="t" r="r" b="b"/>
            <a:pathLst>
              <a:path w="367664" h="106680">
                <a:moveTo>
                  <a:pt x="367283" y="106680"/>
                </a:moveTo>
                <a:lnTo>
                  <a:pt x="0" y="53340"/>
                </a:lnTo>
                <a:lnTo>
                  <a:pt x="367283" y="0"/>
                </a:lnTo>
                <a:lnTo>
                  <a:pt x="367283" y="10668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7" name="object 17"/>
          <p:cNvSpPr/>
          <p:nvPr/>
        </p:nvSpPr>
        <p:spPr>
          <a:xfrm>
            <a:off x="2285961" y="3498519"/>
            <a:ext cx="477786" cy="47787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8" name="object 18"/>
          <p:cNvSpPr/>
          <p:nvPr/>
        </p:nvSpPr>
        <p:spPr>
          <a:xfrm>
            <a:off x="2353055" y="3569512"/>
            <a:ext cx="289560" cy="282575"/>
          </a:xfrm>
          <a:custGeom>
            <a:avLst/>
            <a:gdLst/>
            <a:ahLst/>
            <a:cxnLst/>
            <a:rect l="l" t="t" r="r" b="b"/>
            <a:pathLst>
              <a:path w="289560" h="282575">
                <a:moveTo>
                  <a:pt x="144856" y="282003"/>
                </a:moveTo>
                <a:lnTo>
                  <a:pt x="99214" y="274814"/>
                </a:lnTo>
                <a:lnTo>
                  <a:pt x="59533" y="254797"/>
                </a:lnTo>
                <a:lnTo>
                  <a:pt x="28235" y="224366"/>
                </a:lnTo>
                <a:lnTo>
                  <a:pt x="7596" y="185785"/>
                </a:lnTo>
                <a:lnTo>
                  <a:pt x="0" y="141427"/>
                </a:lnTo>
                <a:lnTo>
                  <a:pt x="7596" y="96648"/>
                </a:lnTo>
                <a:lnTo>
                  <a:pt x="28235" y="57815"/>
                </a:lnTo>
                <a:lnTo>
                  <a:pt x="59562" y="27229"/>
                </a:lnTo>
                <a:lnTo>
                  <a:pt x="99242" y="7187"/>
                </a:lnTo>
                <a:lnTo>
                  <a:pt x="144856" y="0"/>
                </a:lnTo>
                <a:lnTo>
                  <a:pt x="190494" y="7190"/>
                </a:lnTo>
                <a:lnTo>
                  <a:pt x="230147" y="27229"/>
                </a:lnTo>
                <a:lnTo>
                  <a:pt x="261372" y="57722"/>
                </a:lnTo>
                <a:lnTo>
                  <a:pt x="281869" y="96427"/>
                </a:lnTo>
                <a:lnTo>
                  <a:pt x="289229" y="140995"/>
                </a:lnTo>
                <a:lnTo>
                  <a:pt x="281869" y="185564"/>
                </a:lnTo>
                <a:lnTo>
                  <a:pt x="261372" y="224272"/>
                </a:lnTo>
                <a:lnTo>
                  <a:pt x="230119" y="254797"/>
                </a:lnTo>
                <a:lnTo>
                  <a:pt x="190465" y="274818"/>
                </a:lnTo>
                <a:lnTo>
                  <a:pt x="144856" y="282003"/>
                </a:lnTo>
                <a:close/>
              </a:path>
            </a:pathLst>
          </a:custGeom>
          <a:solidFill>
            <a:srgbClr val="C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9" name="object 19"/>
          <p:cNvSpPr/>
          <p:nvPr/>
        </p:nvSpPr>
        <p:spPr>
          <a:xfrm>
            <a:off x="2287917" y="3007486"/>
            <a:ext cx="477786" cy="477875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0" name="object 20"/>
          <p:cNvSpPr/>
          <p:nvPr/>
        </p:nvSpPr>
        <p:spPr>
          <a:xfrm>
            <a:off x="2356104" y="3078479"/>
            <a:ext cx="288290" cy="282575"/>
          </a:xfrm>
          <a:custGeom>
            <a:avLst/>
            <a:gdLst/>
            <a:ahLst/>
            <a:cxnLst/>
            <a:rect l="l" t="t" r="r" b="b"/>
            <a:pathLst>
              <a:path w="288289" h="282575">
                <a:moveTo>
                  <a:pt x="143763" y="282003"/>
                </a:moveTo>
                <a:lnTo>
                  <a:pt x="98121" y="274816"/>
                </a:lnTo>
                <a:lnTo>
                  <a:pt x="58534" y="254847"/>
                </a:lnTo>
                <a:lnTo>
                  <a:pt x="27375" y="224437"/>
                </a:lnTo>
                <a:lnTo>
                  <a:pt x="7062" y="185946"/>
                </a:lnTo>
                <a:lnTo>
                  <a:pt x="0" y="141731"/>
                </a:lnTo>
                <a:lnTo>
                  <a:pt x="7062" y="96809"/>
                </a:lnTo>
                <a:lnTo>
                  <a:pt x="27375" y="57887"/>
                </a:lnTo>
                <a:lnTo>
                  <a:pt x="58534" y="27252"/>
                </a:lnTo>
                <a:lnTo>
                  <a:pt x="98169" y="7188"/>
                </a:lnTo>
                <a:lnTo>
                  <a:pt x="143763" y="0"/>
                </a:lnTo>
                <a:lnTo>
                  <a:pt x="189406" y="7194"/>
                </a:lnTo>
                <a:lnTo>
                  <a:pt x="229027" y="27206"/>
                </a:lnTo>
                <a:lnTo>
                  <a:pt x="260280" y="57730"/>
                </a:lnTo>
                <a:lnTo>
                  <a:pt x="280776" y="96438"/>
                </a:lnTo>
                <a:lnTo>
                  <a:pt x="288137" y="141008"/>
                </a:lnTo>
                <a:lnTo>
                  <a:pt x="280776" y="185576"/>
                </a:lnTo>
                <a:lnTo>
                  <a:pt x="260280" y="224281"/>
                </a:lnTo>
                <a:lnTo>
                  <a:pt x="229027" y="254801"/>
                </a:lnTo>
                <a:lnTo>
                  <a:pt x="189358" y="274821"/>
                </a:lnTo>
                <a:lnTo>
                  <a:pt x="143763" y="282003"/>
                </a:lnTo>
                <a:close/>
              </a:path>
            </a:pathLst>
          </a:custGeom>
          <a:solidFill>
            <a:srgbClr val="006FC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1" name="object 21"/>
          <p:cNvSpPr/>
          <p:nvPr/>
        </p:nvSpPr>
        <p:spPr>
          <a:xfrm>
            <a:off x="2289454" y="3973919"/>
            <a:ext cx="477786" cy="477875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2" name="object 22"/>
          <p:cNvSpPr/>
          <p:nvPr/>
        </p:nvSpPr>
        <p:spPr>
          <a:xfrm>
            <a:off x="2357627" y="4044912"/>
            <a:ext cx="288290" cy="282575"/>
          </a:xfrm>
          <a:custGeom>
            <a:avLst/>
            <a:gdLst/>
            <a:ahLst/>
            <a:cxnLst/>
            <a:rect l="l" t="t" r="r" b="b"/>
            <a:pathLst>
              <a:path w="288289" h="282575">
                <a:moveTo>
                  <a:pt x="143776" y="282003"/>
                </a:moveTo>
                <a:lnTo>
                  <a:pt x="98142" y="274816"/>
                </a:lnTo>
                <a:lnTo>
                  <a:pt x="58551" y="254834"/>
                </a:lnTo>
                <a:lnTo>
                  <a:pt x="27389" y="224390"/>
                </a:lnTo>
                <a:lnTo>
                  <a:pt x="7069" y="185836"/>
                </a:lnTo>
                <a:lnTo>
                  <a:pt x="0" y="141516"/>
                </a:lnTo>
                <a:lnTo>
                  <a:pt x="7069" y="96698"/>
                </a:lnTo>
                <a:lnTo>
                  <a:pt x="27389" y="57840"/>
                </a:lnTo>
                <a:lnTo>
                  <a:pt x="58551" y="27238"/>
                </a:lnTo>
                <a:lnTo>
                  <a:pt x="98175" y="7188"/>
                </a:lnTo>
                <a:lnTo>
                  <a:pt x="143776" y="0"/>
                </a:lnTo>
                <a:lnTo>
                  <a:pt x="189416" y="7192"/>
                </a:lnTo>
                <a:lnTo>
                  <a:pt x="229039" y="27206"/>
                </a:lnTo>
                <a:lnTo>
                  <a:pt x="260293" y="57730"/>
                </a:lnTo>
                <a:lnTo>
                  <a:pt x="280789" y="96438"/>
                </a:lnTo>
                <a:lnTo>
                  <a:pt x="288150" y="141008"/>
                </a:lnTo>
                <a:lnTo>
                  <a:pt x="280789" y="185576"/>
                </a:lnTo>
                <a:lnTo>
                  <a:pt x="260293" y="224281"/>
                </a:lnTo>
                <a:lnTo>
                  <a:pt x="229039" y="254801"/>
                </a:lnTo>
                <a:lnTo>
                  <a:pt x="189382" y="274820"/>
                </a:lnTo>
                <a:lnTo>
                  <a:pt x="143776" y="282003"/>
                </a:lnTo>
                <a:close/>
              </a:path>
            </a:pathLst>
          </a:custGeom>
          <a:solidFill>
            <a:srgbClr val="006FC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3" name="object 23"/>
          <p:cNvSpPr/>
          <p:nvPr/>
        </p:nvSpPr>
        <p:spPr>
          <a:xfrm>
            <a:off x="2279497" y="4457788"/>
            <a:ext cx="477786" cy="477875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4" name="object 24"/>
          <p:cNvSpPr/>
          <p:nvPr/>
        </p:nvSpPr>
        <p:spPr>
          <a:xfrm>
            <a:off x="2346960" y="4528781"/>
            <a:ext cx="288925" cy="282575"/>
          </a:xfrm>
          <a:custGeom>
            <a:avLst/>
            <a:gdLst/>
            <a:ahLst/>
            <a:cxnLst/>
            <a:rect l="l" t="t" r="r" b="b"/>
            <a:pathLst>
              <a:path w="288925" h="282575">
                <a:moveTo>
                  <a:pt x="144487" y="282003"/>
                </a:moveTo>
                <a:lnTo>
                  <a:pt x="98850" y="274812"/>
                </a:lnTo>
                <a:lnTo>
                  <a:pt x="59211" y="254781"/>
                </a:lnTo>
                <a:lnTo>
                  <a:pt x="27943" y="224220"/>
                </a:lnTo>
                <a:lnTo>
                  <a:pt x="7415" y="185441"/>
                </a:lnTo>
                <a:lnTo>
                  <a:pt x="0" y="140754"/>
                </a:lnTo>
                <a:lnTo>
                  <a:pt x="7415" y="96308"/>
                </a:lnTo>
                <a:lnTo>
                  <a:pt x="27943" y="57675"/>
                </a:lnTo>
                <a:lnTo>
                  <a:pt x="59211" y="27190"/>
                </a:lnTo>
                <a:lnTo>
                  <a:pt x="98850" y="7186"/>
                </a:lnTo>
                <a:lnTo>
                  <a:pt x="144487" y="0"/>
                </a:lnTo>
                <a:lnTo>
                  <a:pt x="190119" y="7188"/>
                </a:lnTo>
                <a:lnTo>
                  <a:pt x="229751" y="27206"/>
                </a:lnTo>
                <a:lnTo>
                  <a:pt x="261004" y="57730"/>
                </a:lnTo>
                <a:lnTo>
                  <a:pt x="281500" y="96438"/>
                </a:lnTo>
                <a:lnTo>
                  <a:pt x="288861" y="141008"/>
                </a:lnTo>
                <a:lnTo>
                  <a:pt x="281500" y="185571"/>
                </a:lnTo>
                <a:lnTo>
                  <a:pt x="261004" y="224275"/>
                </a:lnTo>
                <a:lnTo>
                  <a:pt x="229751" y="254797"/>
                </a:lnTo>
                <a:lnTo>
                  <a:pt x="190119" y="274814"/>
                </a:lnTo>
                <a:lnTo>
                  <a:pt x="144487" y="282003"/>
                </a:lnTo>
                <a:close/>
              </a:path>
            </a:pathLst>
          </a:custGeom>
          <a:solidFill>
            <a:srgbClr val="006FC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5" name="object 25"/>
          <p:cNvSpPr/>
          <p:nvPr/>
        </p:nvSpPr>
        <p:spPr>
          <a:xfrm>
            <a:off x="2479001" y="1501940"/>
            <a:ext cx="6107430" cy="808355"/>
          </a:xfrm>
          <a:custGeom>
            <a:avLst/>
            <a:gdLst/>
            <a:ahLst/>
            <a:cxnLst/>
            <a:rect l="l" t="t" r="r" b="b"/>
            <a:pathLst>
              <a:path w="6107430" h="808355">
                <a:moveTo>
                  <a:pt x="4762" y="803249"/>
                </a:moveTo>
                <a:lnTo>
                  <a:pt x="0" y="803249"/>
                </a:lnTo>
                <a:lnTo>
                  <a:pt x="0" y="774674"/>
                </a:lnTo>
                <a:lnTo>
                  <a:pt x="9525" y="774674"/>
                </a:lnTo>
                <a:lnTo>
                  <a:pt x="9525" y="798487"/>
                </a:lnTo>
                <a:lnTo>
                  <a:pt x="4762" y="798487"/>
                </a:lnTo>
                <a:lnTo>
                  <a:pt x="4762" y="803249"/>
                </a:lnTo>
                <a:close/>
              </a:path>
              <a:path w="6107430" h="808355">
                <a:moveTo>
                  <a:pt x="4775" y="808012"/>
                </a:moveTo>
                <a:lnTo>
                  <a:pt x="4762" y="798487"/>
                </a:lnTo>
                <a:lnTo>
                  <a:pt x="4775" y="808012"/>
                </a:lnTo>
                <a:close/>
              </a:path>
              <a:path w="6107430" h="808355">
                <a:moveTo>
                  <a:pt x="9525" y="803249"/>
                </a:moveTo>
                <a:lnTo>
                  <a:pt x="4775" y="803249"/>
                </a:lnTo>
                <a:lnTo>
                  <a:pt x="4775" y="798487"/>
                </a:lnTo>
                <a:lnTo>
                  <a:pt x="9525" y="798487"/>
                </a:lnTo>
                <a:lnTo>
                  <a:pt x="9525" y="803249"/>
                </a:lnTo>
                <a:close/>
              </a:path>
              <a:path w="6107430" h="808355">
                <a:moveTo>
                  <a:pt x="9525" y="765149"/>
                </a:moveTo>
                <a:lnTo>
                  <a:pt x="0" y="765149"/>
                </a:lnTo>
                <a:lnTo>
                  <a:pt x="0" y="736574"/>
                </a:lnTo>
                <a:lnTo>
                  <a:pt x="9525" y="736574"/>
                </a:lnTo>
                <a:lnTo>
                  <a:pt x="9525" y="765149"/>
                </a:lnTo>
                <a:close/>
              </a:path>
              <a:path w="6107430" h="808355">
                <a:moveTo>
                  <a:pt x="9525" y="727049"/>
                </a:moveTo>
                <a:lnTo>
                  <a:pt x="0" y="727049"/>
                </a:lnTo>
                <a:lnTo>
                  <a:pt x="0" y="698474"/>
                </a:lnTo>
                <a:lnTo>
                  <a:pt x="9525" y="698474"/>
                </a:lnTo>
                <a:lnTo>
                  <a:pt x="9525" y="727049"/>
                </a:lnTo>
                <a:close/>
              </a:path>
              <a:path w="6107430" h="808355">
                <a:moveTo>
                  <a:pt x="9525" y="688949"/>
                </a:moveTo>
                <a:lnTo>
                  <a:pt x="0" y="688949"/>
                </a:lnTo>
                <a:lnTo>
                  <a:pt x="0" y="660374"/>
                </a:lnTo>
                <a:lnTo>
                  <a:pt x="9525" y="660374"/>
                </a:lnTo>
                <a:lnTo>
                  <a:pt x="9525" y="688949"/>
                </a:lnTo>
                <a:close/>
              </a:path>
              <a:path w="6107430" h="808355">
                <a:moveTo>
                  <a:pt x="9525" y="650849"/>
                </a:moveTo>
                <a:lnTo>
                  <a:pt x="0" y="650849"/>
                </a:lnTo>
                <a:lnTo>
                  <a:pt x="0" y="622274"/>
                </a:lnTo>
                <a:lnTo>
                  <a:pt x="9525" y="622274"/>
                </a:lnTo>
                <a:lnTo>
                  <a:pt x="9525" y="650849"/>
                </a:lnTo>
                <a:close/>
              </a:path>
              <a:path w="6107430" h="808355">
                <a:moveTo>
                  <a:pt x="9525" y="612749"/>
                </a:moveTo>
                <a:lnTo>
                  <a:pt x="0" y="612749"/>
                </a:lnTo>
                <a:lnTo>
                  <a:pt x="0" y="584174"/>
                </a:lnTo>
                <a:lnTo>
                  <a:pt x="9525" y="584174"/>
                </a:lnTo>
                <a:lnTo>
                  <a:pt x="9525" y="612749"/>
                </a:lnTo>
                <a:close/>
              </a:path>
              <a:path w="6107430" h="808355">
                <a:moveTo>
                  <a:pt x="9525" y="574649"/>
                </a:moveTo>
                <a:lnTo>
                  <a:pt x="0" y="574649"/>
                </a:lnTo>
                <a:lnTo>
                  <a:pt x="0" y="546074"/>
                </a:lnTo>
                <a:lnTo>
                  <a:pt x="9525" y="546074"/>
                </a:lnTo>
                <a:lnTo>
                  <a:pt x="9525" y="574649"/>
                </a:lnTo>
                <a:close/>
              </a:path>
              <a:path w="6107430" h="808355">
                <a:moveTo>
                  <a:pt x="9525" y="536549"/>
                </a:moveTo>
                <a:lnTo>
                  <a:pt x="0" y="536549"/>
                </a:lnTo>
                <a:lnTo>
                  <a:pt x="0" y="507974"/>
                </a:lnTo>
                <a:lnTo>
                  <a:pt x="9525" y="507974"/>
                </a:lnTo>
                <a:lnTo>
                  <a:pt x="9525" y="536549"/>
                </a:lnTo>
                <a:close/>
              </a:path>
              <a:path w="6107430" h="808355">
                <a:moveTo>
                  <a:pt x="9525" y="498449"/>
                </a:moveTo>
                <a:lnTo>
                  <a:pt x="0" y="498449"/>
                </a:lnTo>
                <a:lnTo>
                  <a:pt x="0" y="469874"/>
                </a:lnTo>
                <a:lnTo>
                  <a:pt x="9525" y="469874"/>
                </a:lnTo>
                <a:lnTo>
                  <a:pt x="9525" y="498449"/>
                </a:lnTo>
                <a:close/>
              </a:path>
              <a:path w="6107430" h="808355">
                <a:moveTo>
                  <a:pt x="9525" y="460349"/>
                </a:moveTo>
                <a:lnTo>
                  <a:pt x="0" y="460349"/>
                </a:lnTo>
                <a:lnTo>
                  <a:pt x="0" y="431774"/>
                </a:lnTo>
                <a:lnTo>
                  <a:pt x="9525" y="431774"/>
                </a:lnTo>
                <a:lnTo>
                  <a:pt x="9525" y="460349"/>
                </a:lnTo>
                <a:close/>
              </a:path>
              <a:path w="6107430" h="808355">
                <a:moveTo>
                  <a:pt x="9525" y="422249"/>
                </a:moveTo>
                <a:lnTo>
                  <a:pt x="0" y="422249"/>
                </a:lnTo>
                <a:lnTo>
                  <a:pt x="0" y="393674"/>
                </a:lnTo>
                <a:lnTo>
                  <a:pt x="9525" y="393674"/>
                </a:lnTo>
                <a:lnTo>
                  <a:pt x="9525" y="422249"/>
                </a:lnTo>
                <a:close/>
              </a:path>
              <a:path w="6107430" h="808355">
                <a:moveTo>
                  <a:pt x="9525" y="384149"/>
                </a:moveTo>
                <a:lnTo>
                  <a:pt x="0" y="384149"/>
                </a:lnTo>
                <a:lnTo>
                  <a:pt x="0" y="355574"/>
                </a:lnTo>
                <a:lnTo>
                  <a:pt x="9525" y="355574"/>
                </a:lnTo>
                <a:lnTo>
                  <a:pt x="9525" y="384149"/>
                </a:lnTo>
                <a:close/>
              </a:path>
              <a:path w="6107430" h="808355">
                <a:moveTo>
                  <a:pt x="9525" y="346049"/>
                </a:moveTo>
                <a:lnTo>
                  <a:pt x="0" y="346049"/>
                </a:lnTo>
                <a:lnTo>
                  <a:pt x="0" y="317474"/>
                </a:lnTo>
                <a:lnTo>
                  <a:pt x="9525" y="317474"/>
                </a:lnTo>
                <a:lnTo>
                  <a:pt x="9525" y="346049"/>
                </a:lnTo>
                <a:close/>
              </a:path>
              <a:path w="6107430" h="808355">
                <a:moveTo>
                  <a:pt x="9525" y="307949"/>
                </a:moveTo>
                <a:lnTo>
                  <a:pt x="0" y="307949"/>
                </a:lnTo>
                <a:lnTo>
                  <a:pt x="0" y="279374"/>
                </a:lnTo>
                <a:lnTo>
                  <a:pt x="9525" y="279374"/>
                </a:lnTo>
                <a:lnTo>
                  <a:pt x="9525" y="307949"/>
                </a:lnTo>
                <a:close/>
              </a:path>
              <a:path w="6107430" h="808355">
                <a:moveTo>
                  <a:pt x="9525" y="269849"/>
                </a:moveTo>
                <a:lnTo>
                  <a:pt x="0" y="269849"/>
                </a:lnTo>
                <a:lnTo>
                  <a:pt x="0" y="241274"/>
                </a:lnTo>
                <a:lnTo>
                  <a:pt x="9525" y="241274"/>
                </a:lnTo>
                <a:lnTo>
                  <a:pt x="9525" y="269849"/>
                </a:lnTo>
                <a:close/>
              </a:path>
              <a:path w="6107430" h="808355">
                <a:moveTo>
                  <a:pt x="9525" y="231749"/>
                </a:moveTo>
                <a:lnTo>
                  <a:pt x="0" y="231749"/>
                </a:lnTo>
                <a:lnTo>
                  <a:pt x="0" y="203174"/>
                </a:lnTo>
                <a:lnTo>
                  <a:pt x="9525" y="203174"/>
                </a:lnTo>
                <a:lnTo>
                  <a:pt x="9525" y="231749"/>
                </a:lnTo>
                <a:close/>
              </a:path>
              <a:path w="6107430" h="808355">
                <a:moveTo>
                  <a:pt x="9525" y="193649"/>
                </a:moveTo>
                <a:lnTo>
                  <a:pt x="0" y="193649"/>
                </a:lnTo>
                <a:lnTo>
                  <a:pt x="0" y="165074"/>
                </a:lnTo>
                <a:lnTo>
                  <a:pt x="9525" y="165074"/>
                </a:lnTo>
                <a:lnTo>
                  <a:pt x="9525" y="193649"/>
                </a:lnTo>
                <a:close/>
              </a:path>
              <a:path w="6107430" h="808355">
                <a:moveTo>
                  <a:pt x="9525" y="155549"/>
                </a:moveTo>
                <a:lnTo>
                  <a:pt x="0" y="155549"/>
                </a:lnTo>
                <a:lnTo>
                  <a:pt x="0" y="126974"/>
                </a:lnTo>
                <a:lnTo>
                  <a:pt x="9525" y="126974"/>
                </a:lnTo>
                <a:lnTo>
                  <a:pt x="9525" y="155549"/>
                </a:lnTo>
                <a:close/>
              </a:path>
              <a:path w="6107430" h="808355">
                <a:moveTo>
                  <a:pt x="9525" y="117449"/>
                </a:moveTo>
                <a:lnTo>
                  <a:pt x="0" y="117449"/>
                </a:lnTo>
                <a:lnTo>
                  <a:pt x="0" y="88874"/>
                </a:lnTo>
                <a:lnTo>
                  <a:pt x="9525" y="88874"/>
                </a:lnTo>
                <a:lnTo>
                  <a:pt x="9525" y="117449"/>
                </a:lnTo>
                <a:close/>
              </a:path>
              <a:path w="6107430" h="808355">
                <a:moveTo>
                  <a:pt x="9525" y="79349"/>
                </a:moveTo>
                <a:lnTo>
                  <a:pt x="0" y="79349"/>
                </a:lnTo>
                <a:lnTo>
                  <a:pt x="0" y="50774"/>
                </a:lnTo>
                <a:lnTo>
                  <a:pt x="9525" y="50774"/>
                </a:lnTo>
                <a:lnTo>
                  <a:pt x="9525" y="79349"/>
                </a:lnTo>
                <a:close/>
              </a:path>
              <a:path w="6107430" h="808355">
                <a:moveTo>
                  <a:pt x="9525" y="41249"/>
                </a:moveTo>
                <a:lnTo>
                  <a:pt x="0" y="41249"/>
                </a:lnTo>
                <a:lnTo>
                  <a:pt x="0" y="12674"/>
                </a:lnTo>
                <a:lnTo>
                  <a:pt x="9525" y="12674"/>
                </a:lnTo>
                <a:lnTo>
                  <a:pt x="9525" y="41249"/>
                </a:lnTo>
                <a:close/>
              </a:path>
              <a:path w="6107430" h="808355">
                <a:moveTo>
                  <a:pt x="34950" y="9524"/>
                </a:moveTo>
                <a:lnTo>
                  <a:pt x="6375" y="9524"/>
                </a:lnTo>
                <a:lnTo>
                  <a:pt x="6375" y="0"/>
                </a:lnTo>
                <a:lnTo>
                  <a:pt x="34950" y="0"/>
                </a:lnTo>
                <a:lnTo>
                  <a:pt x="34950" y="9524"/>
                </a:lnTo>
                <a:close/>
              </a:path>
              <a:path w="6107430" h="808355">
                <a:moveTo>
                  <a:pt x="73050" y="9524"/>
                </a:moveTo>
                <a:lnTo>
                  <a:pt x="44475" y="9524"/>
                </a:lnTo>
                <a:lnTo>
                  <a:pt x="44475" y="0"/>
                </a:lnTo>
                <a:lnTo>
                  <a:pt x="73050" y="0"/>
                </a:lnTo>
                <a:lnTo>
                  <a:pt x="73050" y="9524"/>
                </a:lnTo>
                <a:close/>
              </a:path>
              <a:path w="6107430" h="808355">
                <a:moveTo>
                  <a:pt x="111150" y="9524"/>
                </a:moveTo>
                <a:lnTo>
                  <a:pt x="82575" y="9524"/>
                </a:lnTo>
                <a:lnTo>
                  <a:pt x="82575" y="0"/>
                </a:lnTo>
                <a:lnTo>
                  <a:pt x="111150" y="0"/>
                </a:lnTo>
                <a:lnTo>
                  <a:pt x="111150" y="9524"/>
                </a:lnTo>
                <a:close/>
              </a:path>
              <a:path w="6107430" h="808355">
                <a:moveTo>
                  <a:pt x="149250" y="9524"/>
                </a:moveTo>
                <a:lnTo>
                  <a:pt x="120675" y="9524"/>
                </a:lnTo>
                <a:lnTo>
                  <a:pt x="120675" y="0"/>
                </a:lnTo>
                <a:lnTo>
                  <a:pt x="149250" y="0"/>
                </a:lnTo>
                <a:lnTo>
                  <a:pt x="149250" y="9524"/>
                </a:lnTo>
                <a:close/>
              </a:path>
              <a:path w="6107430" h="808355">
                <a:moveTo>
                  <a:pt x="187350" y="9524"/>
                </a:moveTo>
                <a:lnTo>
                  <a:pt x="158775" y="9524"/>
                </a:lnTo>
                <a:lnTo>
                  <a:pt x="158775" y="0"/>
                </a:lnTo>
                <a:lnTo>
                  <a:pt x="187350" y="0"/>
                </a:lnTo>
                <a:lnTo>
                  <a:pt x="187350" y="9524"/>
                </a:lnTo>
                <a:close/>
              </a:path>
              <a:path w="6107430" h="808355">
                <a:moveTo>
                  <a:pt x="225450" y="9524"/>
                </a:moveTo>
                <a:lnTo>
                  <a:pt x="196875" y="9524"/>
                </a:lnTo>
                <a:lnTo>
                  <a:pt x="196875" y="0"/>
                </a:lnTo>
                <a:lnTo>
                  <a:pt x="225450" y="0"/>
                </a:lnTo>
                <a:lnTo>
                  <a:pt x="225450" y="9524"/>
                </a:lnTo>
                <a:close/>
              </a:path>
              <a:path w="6107430" h="808355">
                <a:moveTo>
                  <a:pt x="263550" y="9524"/>
                </a:moveTo>
                <a:lnTo>
                  <a:pt x="234975" y="9524"/>
                </a:lnTo>
                <a:lnTo>
                  <a:pt x="234975" y="0"/>
                </a:lnTo>
                <a:lnTo>
                  <a:pt x="263550" y="0"/>
                </a:lnTo>
                <a:lnTo>
                  <a:pt x="263550" y="9524"/>
                </a:lnTo>
                <a:close/>
              </a:path>
              <a:path w="6107430" h="808355">
                <a:moveTo>
                  <a:pt x="301650" y="9524"/>
                </a:moveTo>
                <a:lnTo>
                  <a:pt x="273075" y="9524"/>
                </a:lnTo>
                <a:lnTo>
                  <a:pt x="273075" y="0"/>
                </a:lnTo>
                <a:lnTo>
                  <a:pt x="301650" y="0"/>
                </a:lnTo>
                <a:lnTo>
                  <a:pt x="301650" y="9524"/>
                </a:lnTo>
                <a:close/>
              </a:path>
              <a:path w="6107430" h="808355">
                <a:moveTo>
                  <a:pt x="339750" y="9524"/>
                </a:moveTo>
                <a:lnTo>
                  <a:pt x="311175" y="9524"/>
                </a:lnTo>
                <a:lnTo>
                  <a:pt x="311175" y="0"/>
                </a:lnTo>
                <a:lnTo>
                  <a:pt x="339750" y="0"/>
                </a:lnTo>
                <a:lnTo>
                  <a:pt x="339750" y="9524"/>
                </a:lnTo>
                <a:close/>
              </a:path>
              <a:path w="6107430" h="808355">
                <a:moveTo>
                  <a:pt x="377850" y="9524"/>
                </a:moveTo>
                <a:lnTo>
                  <a:pt x="349275" y="9524"/>
                </a:lnTo>
                <a:lnTo>
                  <a:pt x="349275" y="0"/>
                </a:lnTo>
                <a:lnTo>
                  <a:pt x="377850" y="0"/>
                </a:lnTo>
                <a:lnTo>
                  <a:pt x="377850" y="9524"/>
                </a:lnTo>
                <a:close/>
              </a:path>
              <a:path w="6107430" h="808355">
                <a:moveTo>
                  <a:pt x="415950" y="9524"/>
                </a:moveTo>
                <a:lnTo>
                  <a:pt x="387375" y="9524"/>
                </a:lnTo>
                <a:lnTo>
                  <a:pt x="387375" y="0"/>
                </a:lnTo>
                <a:lnTo>
                  <a:pt x="415950" y="0"/>
                </a:lnTo>
                <a:lnTo>
                  <a:pt x="415950" y="9524"/>
                </a:lnTo>
                <a:close/>
              </a:path>
              <a:path w="6107430" h="808355">
                <a:moveTo>
                  <a:pt x="454050" y="9524"/>
                </a:moveTo>
                <a:lnTo>
                  <a:pt x="425475" y="9524"/>
                </a:lnTo>
                <a:lnTo>
                  <a:pt x="425475" y="0"/>
                </a:lnTo>
                <a:lnTo>
                  <a:pt x="454050" y="0"/>
                </a:lnTo>
                <a:lnTo>
                  <a:pt x="454050" y="9524"/>
                </a:lnTo>
                <a:close/>
              </a:path>
              <a:path w="6107430" h="808355">
                <a:moveTo>
                  <a:pt x="492150" y="9524"/>
                </a:moveTo>
                <a:lnTo>
                  <a:pt x="463575" y="9524"/>
                </a:lnTo>
                <a:lnTo>
                  <a:pt x="463575" y="0"/>
                </a:lnTo>
                <a:lnTo>
                  <a:pt x="492150" y="0"/>
                </a:lnTo>
                <a:lnTo>
                  <a:pt x="492150" y="9524"/>
                </a:lnTo>
                <a:close/>
              </a:path>
              <a:path w="6107430" h="808355">
                <a:moveTo>
                  <a:pt x="530250" y="9524"/>
                </a:moveTo>
                <a:lnTo>
                  <a:pt x="501675" y="9524"/>
                </a:lnTo>
                <a:lnTo>
                  <a:pt x="501675" y="0"/>
                </a:lnTo>
                <a:lnTo>
                  <a:pt x="530250" y="0"/>
                </a:lnTo>
                <a:lnTo>
                  <a:pt x="530250" y="9524"/>
                </a:lnTo>
                <a:close/>
              </a:path>
              <a:path w="6107430" h="808355">
                <a:moveTo>
                  <a:pt x="568350" y="9524"/>
                </a:moveTo>
                <a:lnTo>
                  <a:pt x="539775" y="9524"/>
                </a:lnTo>
                <a:lnTo>
                  <a:pt x="539775" y="0"/>
                </a:lnTo>
                <a:lnTo>
                  <a:pt x="568350" y="0"/>
                </a:lnTo>
                <a:lnTo>
                  <a:pt x="568350" y="9524"/>
                </a:lnTo>
                <a:close/>
              </a:path>
              <a:path w="6107430" h="808355">
                <a:moveTo>
                  <a:pt x="606450" y="9524"/>
                </a:moveTo>
                <a:lnTo>
                  <a:pt x="577875" y="9524"/>
                </a:lnTo>
                <a:lnTo>
                  <a:pt x="577875" y="0"/>
                </a:lnTo>
                <a:lnTo>
                  <a:pt x="606450" y="0"/>
                </a:lnTo>
                <a:lnTo>
                  <a:pt x="606450" y="9524"/>
                </a:lnTo>
                <a:close/>
              </a:path>
              <a:path w="6107430" h="808355">
                <a:moveTo>
                  <a:pt x="644550" y="9524"/>
                </a:moveTo>
                <a:lnTo>
                  <a:pt x="615975" y="9524"/>
                </a:lnTo>
                <a:lnTo>
                  <a:pt x="615975" y="0"/>
                </a:lnTo>
                <a:lnTo>
                  <a:pt x="644550" y="0"/>
                </a:lnTo>
                <a:lnTo>
                  <a:pt x="644550" y="9524"/>
                </a:lnTo>
                <a:close/>
              </a:path>
              <a:path w="6107430" h="808355">
                <a:moveTo>
                  <a:pt x="682650" y="9524"/>
                </a:moveTo>
                <a:lnTo>
                  <a:pt x="654075" y="9524"/>
                </a:lnTo>
                <a:lnTo>
                  <a:pt x="654075" y="0"/>
                </a:lnTo>
                <a:lnTo>
                  <a:pt x="682650" y="0"/>
                </a:lnTo>
                <a:lnTo>
                  <a:pt x="682650" y="9524"/>
                </a:lnTo>
                <a:close/>
              </a:path>
              <a:path w="6107430" h="808355">
                <a:moveTo>
                  <a:pt x="720750" y="9524"/>
                </a:moveTo>
                <a:lnTo>
                  <a:pt x="692175" y="9524"/>
                </a:lnTo>
                <a:lnTo>
                  <a:pt x="692175" y="0"/>
                </a:lnTo>
                <a:lnTo>
                  <a:pt x="720750" y="0"/>
                </a:lnTo>
                <a:lnTo>
                  <a:pt x="720750" y="9524"/>
                </a:lnTo>
                <a:close/>
              </a:path>
              <a:path w="6107430" h="808355">
                <a:moveTo>
                  <a:pt x="758850" y="9524"/>
                </a:moveTo>
                <a:lnTo>
                  <a:pt x="730275" y="9524"/>
                </a:lnTo>
                <a:lnTo>
                  <a:pt x="730275" y="0"/>
                </a:lnTo>
                <a:lnTo>
                  <a:pt x="758850" y="0"/>
                </a:lnTo>
                <a:lnTo>
                  <a:pt x="758850" y="9524"/>
                </a:lnTo>
                <a:close/>
              </a:path>
              <a:path w="6107430" h="808355">
                <a:moveTo>
                  <a:pt x="796950" y="9524"/>
                </a:moveTo>
                <a:lnTo>
                  <a:pt x="768375" y="9524"/>
                </a:lnTo>
                <a:lnTo>
                  <a:pt x="768375" y="0"/>
                </a:lnTo>
                <a:lnTo>
                  <a:pt x="796950" y="0"/>
                </a:lnTo>
                <a:lnTo>
                  <a:pt x="796950" y="9524"/>
                </a:lnTo>
                <a:close/>
              </a:path>
              <a:path w="6107430" h="808355">
                <a:moveTo>
                  <a:pt x="835050" y="9524"/>
                </a:moveTo>
                <a:lnTo>
                  <a:pt x="806475" y="9524"/>
                </a:lnTo>
                <a:lnTo>
                  <a:pt x="806475" y="0"/>
                </a:lnTo>
                <a:lnTo>
                  <a:pt x="835050" y="0"/>
                </a:lnTo>
                <a:lnTo>
                  <a:pt x="835050" y="9524"/>
                </a:lnTo>
                <a:close/>
              </a:path>
              <a:path w="6107430" h="808355">
                <a:moveTo>
                  <a:pt x="873150" y="9524"/>
                </a:moveTo>
                <a:lnTo>
                  <a:pt x="844575" y="9524"/>
                </a:lnTo>
                <a:lnTo>
                  <a:pt x="844575" y="0"/>
                </a:lnTo>
                <a:lnTo>
                  <a:pt x="873150" y="0"/>
                </a:lnTo>
                <a:lnTo>
                  <a:pt x="873150" y="9524"/>
                </a:lnTo>
                <a:close/>
              </a:path>
              <a:path w="6107430" h="808355">
                <a:moveTo>
                  <a:pt x="911250" y="9524"/>
                </a:moveTo>
                <a:lnTo>
                  <a:pt x="882675" y="9524"/>
                </a:lnTo>
                <a:lnTo>
                  <a:pt x="882675" y="0"/>
                </a:lnTo>
                <a:lnTo>
                  <a:pt x="911250" y="0"/>
                </a:lnTo>
                <a:lnTo>
                  <a:pt x="911250" y="9524"/>
                </a:lnTo>
                <a:close/>
              </a:path>
              <a:path w="6107430" h="808355">
                <a:moveTo>
                  <a:pt x="949350" y="9524"/>
                </a:moveTo>
                <a:lnTo>
                  <a:pt x="920775" y="9524"/>
                </a:lnTo>
                <a:lnTo>
                  <a:pt x="920775" y="0"/>
                </a:lnTo>
                <a:lnTo>
                  <a:pt x="949350" y="0"/>
                </a:lnTo>
                <a:lnTo>
                  <a:pt x="949350" y="9524"/>
                </a:lnTo>
                <a:close/>
              </a:path>
              <a:path w="6107430" h="808355">
                <a:moveTo>
                  <a:pt x="987450" y="9524"/>
                </a:moveTo>
                <a:lnTo>
                  <a:pt x="958875" y="9524"/>
                </a:lnTo>
                <a:lnTo>
                  <a:pt x="958875" y="0"/>
                </a:lnTo>
                <a:lnTo>
                  <a:pt x="987450" y="0"/>
                </a:lnTo>
                <a:lnTo>
                  <a:pt x="987450" y="9524"/>
                </a:lnTo>
                <a:close/>
              </a:path>
              <a:path w="6107430" h="808355">
                <a:moveTo>
                  <a:pt x="1025550" y="9524"/>
                </a:moveTo>
                <a:lnTo>
                  <a:pt x="996975" y="9524"/>
                </a:lnTo>
                <a:lnTo>
                  <a:pt x="996975" y="0"/>
                </a:lnTo>
                <a:lnTo>
                  <a:pt x="1025550" y="0"/>
                </a:lnTo>
                <a:lnTo>
                  <a:pt x="1025550" y="9524"/>
                </a:lnTo>
                <a:close/>
              </a:path>
              <a:path w="6107430" h="808355">
                <a:moveTo>
                  <a:pt x="1063650" y="9524"/>
                </a:moveTo>
                <a:lnTo>
                  <a:pt x="1035075" y="9524"/>
                </a:lnTo>
                <a:lnTo>
                  <a:pt x="1035075" y="0"/>
                </a:lnTo>
                <a:lnTo>
                  <a:pt x="1063650" y="0"/>
                </a:lnTo>
                <a:lnTo>
                  <a:pt x="1063650" y="9524"/>
                </a:lnTo>
                <a:close/>
              </a:path>
              <a:path w="6107430" h="808355">
                <a:moveTo>
                  <a:pt x="1101750" y="9524"/>
                </a:moveTo>
                <a:lnTo>
                  <a:pt x="1073175" y="9524"/>
                </a:lnTo>
                <a:lnTo>
                  <a:pt x="1073175" y="0"/>
                </a:lnTo>
                <a:lnTo>
                  <a:pt x="1101750" y="0"/>
                </a:lnTo>
                <a:lnTo>
                  <a:pt x="1101750" y="9524"/>
                </a:lnTo>
                <a:close/>
              </a:path>
              <a:path w="6107430" h="808355">
                <a:moveTo>
                  <a:pt x="1139850" y="9524"/>
                </a:moveTo>
                <a:lnTo>
                  <a:pt x="1111275" y="9524"/>
                </a:lnTo>
                <a:lnTo>
                  <a:pt x="1111275" y="0"/>
                </a:lnTo>
                <a:lnTo>
                  <a:pt x="1139850" y="0"/>
                </a:lnTo>
                <a:lnTo>
                  <a:pt x="1139850" y="9524"/>
                </a:lnTo>
                <a:close/>
              </a:path>
              <a:path w="6107430" h="808355">
                <a:moveTo>
                  <a:pt x="1177950" y="9524"/>
                </a:moveTo>
                <a:lnTo>
                  <a:pt x="1149375" y="9524"/>
                </a:lnTo>
                <a:lnTo>
                  <a:pt x="1149375" y="0"/>
                </a:lnTo>
                <a:lnTo>
                  <a:pt x="1177950" y="0"/>
                </a:lnTo>
                <a:lnTo>
                  <a:pt x="1177950" y="9524"/>
                </a:lnTo>
                <a:close/>
              </a:path>
              <a:path w="6107430" h="808355">
                <a:moveTo>
                  <a:pt x="1216050" y="9524"/>
                </a:moveTo>
                <a:lnTo>
                  <a:pt x="1187475" y="9524"/>
                </a:lnTo>
                <a:lnTo>
                  <a:pt x="1187475" y="0"/>
                </a:lnTo>
                <a:lnTo>
                  <a:pt x="1216050" y="0"/>
                </a:lnTo>
                <a:lnTo>
                  <a:pt x="1216050" y="9524"/>
                </a:lnTo>
                <a:close/>
              </a:path>
              <a:path w="6107430" h="808355">
                <a:moveTo>
                  <a:pt x="1254150" y="9524"/>
                </a:moveTo>
                <a:lnTo>
                  <a:pt x="1225575" y="9524"/>
                </a:lnTo>
                <a:lnTo>
                  <a:pt x="1225575" y="0"/>
                </a:lnTo>
                <a:lnTo>
                  <a:pt x="1254150" y="0"/>
                </a:lnTo>
                <a:lnTo>
                  <a:pt x="1254150" y="9524"/>
                </a:lnTo>
                <a:close/>
              </a:path>
              <a:path w="6107430" h="808355">
                <a:moveTo>
                  <a:pt x="1292250" y="9524"/>
                </a:moveTo>
                <a:lnTo>
                  <a:pt x="1263675" y="9524"/>
                </a:lnTo>
                <a:lnTo>
                  <a:pt x="1263675" y="0"/>
                </a:lnTo>
                <a:lnTo>
                  <a:pt x="1292250" y="0"/>
                </a:lnTo>
                <a:lnTo>
                  <a:pt x="1292250" y="9524"/>
                </a:lnTo>
                <a:close/>
              </a:path>
              <a:path w="6107430" h="808355">
                <a:moveTo>
                  <a:pt x="1330350" y="9524"/>
                </a:moveTo>
                <a:lnTo>
                  <a:pt x="1301775" y="9524"/>
                </a:lnTo>
                <a:lnTo>
                  <a:pt x="1301775" y="0"/>
                </a:lnTo>
                <a:lnTo>
                  <a:pt x="1330350" y="0"/>
                </a:lnTo>
                <a:lnTo>
                  <a:pt x="1330350" y="9524"/>
                </a:lnTo>
                <a:close/>
              </a:path>
              <a:path w="6107430" h="808355">
                <a:moveTo>
                  <a:pt x="1368450" y="9524"/>
                </a:moveTo>
                <a:lnTo>
                  <a:pt x="1339875" y="9524"/>
                </a:lnTo>
                <a:lnTo>
                  <a:pt x="1339875" y="0"/>
                </a:lnTo>
                <a:lnTo>
                  <a:pt x="1368450" y="0"/>
                </a:lnTo>
                <a:lnTo>
                  <a:pt x="1368450" y="9524"/>
                </a:lnTo>
                <a:close/>
              </a:path>
              <a:path w="6107430" h="808355">
                <a:moveTo>
                  <a:pt x="1406550" y="9524"/>
                </a:moveTo>
                <a:lnTo>
                  <a:pt x="1377975" y="9524"/>
                </a:lnTo>
                <a:lnTo>
                  <a:pt x="1377975" y="0"/>
                </a:lnTo>
                <a:lnTo>
                  <a:pt x="1406550" y="0"/>
                </a:lnTo>
                <a:lnTo>
                  <a:pt x="1406550" y="9524"/>
                </a:lnTo>
                <a:close/>
              </a:path>
              <a:path w="6107430" h="808355">
                <a:moveTo>
                  <a:pt x="1444650" y="9524"/>
                </a:moveTo>
                <a:lnTo>
                  <a:pt x="1416075" y="9524"/>
                </a:lnTo>
                <a:lnTo>
                  <a:pt x="1416075" y="0"/>
                </a:lnTo>
                <a:lnTo>
                  <a:pt x="1444650" y="0"/>
                </a:lnTo>
                <a:lnTo>
                  <a:pt x="1444650" y="9524"/>
                </a:lnTo>
                <a:close/>
              </a:path>
              <a:path w="6107430" h="808355">
                <a:moveTo>
                  <a:pt x="1482750" y="9524"/>
                </a:moveTo>
                <a:lnTo>
                  <a:pt x="1454175" y="9524"/>
                </a:lnTo>
                <a:lnTo>
                  <a:pt x="1454175" y="0"/>
                </a:lnTo>
                <a:lnTo>
                  <a:pt x="1482750" y="0"/>
                </a:lnTo>
                <a:lnTo>
                  <a:pt x="1482750" y="9524"/>
                </a:lnTo>
                <a:close/>
              </a:path>
              <a:path w="6107430" h="808355">
                <a:moveTo>
                  <a:pt x="1520850" y="9524"/>
                </a:moveTo>
                <a:lnTo>
                  <a:pt x="1492275" y="9524"/>
                </a:lnTo>
                <a:lnTo>
                  <a:pt x="1492275" y="0"/>
                </a:lnTo>
                <a:lnTo>
                  <a:pt x="1520850" y="0"/>
                </a:lnTo>
                <a:lnTo>
                  <a:pt x="1520850" y="9524"/>
                </a:lnTo>
                <a:close/>
              </a:path>
              <a:path w="6107430" h="808355">
                <a:moveTo>
                  <a:pt x="1558950" y="9524"/>
                </a:moveTo>
                <a:lnTo>
                  <a:pt x="1530375" y="9524"/>
                </a:lnTo>
                <a:lnTo>
                  <a:pt x="1530375" y="0"/>
                </a:lnTo>
                <a:lnTo>
                  <a:pt x="1558950" y="0"/>
                </a:lnTo>
                <a:lnTo>
                  <a:pt x="1558950" y="9524"/>
                </a:lnTo>
                <a:close/>
              </a:path>
              <a:path w="6107430" h="808355">
                <a:moveTo>
                  <a:pt x="1597050" y="9524"/>
                </a:moveTo>
                <a:lnTo>
                  <a:pt x="1568475" y="9524"/>
                </a:lnTo>
                <a:lnTo>
                  <a:pt x="1568475" y="0"/>
                </a:lnTo>
                <a:lnTo>
                  <a:pt x="1597050" y="0"/>
                </a:lnTo>
                <a:lnTo>
                  <a:pt x="1597050" y="9524"/>
                </a:lnTo>
                <a:close/>
              </a:path>
              <a:path w="6107430" h="808355">
                <a:moveTo>
                  <a:pt x="1635150" y="9524"/>
                </a:moveTo>
                <a:lnTo>
                  <a:pt x="1606575" y="9524"/>
                </a:lnTo>
                <a:lnTo>
                  <a:pt x="1606575" y="0"/>
                </a:lnTo>
                <a:lnTo>
                  <a:pt x="1635150" y="0"/>
                </a:lnTo>
                <a:lnTo>
                  <a:pt x="1635150" y="9524"/>
                </a:lnTo>
                <a:close/>
              </a:path>
              <a:path w="6107430" h="808355">
                <a:moveTo>
                  <a:pt x="1673250" y="9524"/>
                </a:moveTo>
                <a:lnTo>
                  <a:pt x="1644675" y="9524"/>
                </a:lnTo>
                <a:lnTo>
                  <a:pt x="1644675" y="0"/>
                </a:lnTo>
                <a:lnTo>
                  <a:pt x="1673250" y="0"/>
                </a:lnTo>
                <a:lnTo>
                  <a:pt x="1673250" y="9524"/>
                </a:lnTo>
                <a:close/>
              </a:path>
              <a:path w="6107430" h="808355">
                <a:moveTo>
                  <a:pt x="1711350" y="9524"/>
                </a:moveTo>
                <a:lnTo>
                  <a:pt x="1682775" y="9524"/>
                </a:lnTo>
                <a:lnTo>
                  <a:pt x="1682775" y="0"/>
                </a:lnTo>
                <a:lnTo>
                  <a:pt x="1711350" y="0"/>
                </a:lnTo>
                <a:lnTo>
                  <a:pt x="1711350" y="9524"/>
                </a:lnTo>
                <a:close/>
              </a:path>
              <a:path w="6107430" h="808355">
                <a:moveTo>
                  <a:pt x="1749450" y="9524"/>
                </a:moveTo>
                <a:lnTo>
                  <a:pt x="1720875" y="9524"/>
                </a:lnTo>
                <a:lnTo>
                  <a:pt x="1720875" y="0"/>
                </a:lnTo>
                <a:lnTo>
                  <a:pt x="1749450" y="0"/>
                </a:lnTo>
                <a:lnTo>
                  <a:pt x="1749450" y="9524"/>
                </a:lnTo>
                <a:close/>
              </a:path>
              <a:path w="6107430" h="808355">
                <a:moveTo>
                  <a:pt x="1787550" y="9524"/>
                </a:moveTo>
                <a:lnTo>
                  <a:pt x="1758975" y="9524"/>
                </a:lnTo>
                <a:lnTo>
                  <a:pt x="1758975" y="0"/>
                </a:lnTo>
                <a:lnTo>
                  <a:pt x="1787550" y="0"/>
                </a:lnTo>
                <a:lnTo>
                  <a:pt x="1787550" y="9524"/>
                </a:lnTo>
                <a:close/>
              </a:path>
              <a:path w="6107430" h="808355">
                <a:moveTo>
                  <a:pt x="1825650" y="9524"/>
                </a:moveTo>
                <a:lnTo>
                  <a:pt x="1797075" y="9524"/>
                </a:lnTo>
                <a:lnTo>
                  <a:pt x="1797075" y="0"/>
                </a:lnTo>
                <a:lnTo>
                  <a:pt x="1825650" y="0"/>
                </a:lnTo>
                <a:lnTo>
                  <a:pt x="1825650" y="9524"/>
                </a:lnTo>
                <a:close/>
              </a:path>
              <a:path w="6107430" h="808355">
                <a:moveTo>
                  <a:pt x="1863750" y="9524"/>
                </a:moveTo>
                <a:lnTo>
                  <a:pt x="1835175" y="9524"/>
                </a:lnTo>
                <a:lnTo>
                  <a:pt x="1835175" y="0"/>
                </a:lnTo>
                <a:lnTo>
                  <a:pt x="1863750" y="0"/>
                </a:lnTo>
                <a:lnTo>
                  <a:pt x="1863750" y="9524"/>
                </a:lnTo>
                <a:close/>
              </a:path>
              <a:path w="6107430" h="808355">
                <a:moveTo>
                  <a:pt x="1901850" y="9524"/>
                </a:moveTo>
                <a:lnTo>
                  <a:pt x="1873275" y="9524"/>
                </a:lnTo>
                <a:lnTo>
                  <a:pt x="1873275" y="0"/>
                </a:lnTo>
                <a:lnTo>
                  <a:pt x="1901850" y="0"/>
                </a:lnTo>
                <a:lnTo>
                  <a:pt x="1901850" y="9524"/>
                </a:lnTo>
                <a:close/>
              </a:path>
              <a:path w="6107430" h="808355">
                <a:moveTo>
                  <a:pt x="1939950" y="9524"/>
                </a:moveTo>
                <a:lnTo>
                  <a:pt x="1911375" y="9524"/>
                </a:lnTo>
                <a:lnTo>
                  <a:pt x="1911375" y="0"/>
                </a:lnTo>
                <a:lnTo>
                  <a:pt x="1939950" y="0"/>
                </a:lnTo>
                <a:lnTo>
                  <a:pt x="1939950" y="9524"/>
                </a:lnTo>
                <a:close/>
              </a:path>
              <a:path w="6107430" h="808355">
                <a:moveTo>
                  <a:pt x="1978050" y="9524"/>
                </a:moveTo>
                <a:lnTo>
                  <a:pt x="1949475" y="9524"/>
                </a:lnTo>
                <a:lnTo>
                  <a:pt x="1949475" y="0"/>
                </a:lnTo>
                <a:lnTo>
                  <a:pt x="1978050" y="0"/>
                </a:lnTo>
                <a:lnTo>
                  <a:pt x="1978050" y="9524"/>
                </a:lnTo>
                <a:close/>
              </a:path>
              <a:path w="6107430" h="808355">
                <a:moveTo>
                  <a:pt x="2016150" y="9524"/>
                </a:moveTo>
                <a:lnTo>
                  <a:pt x="1987575" y="9524"/>
                </a:lnTo>
                <a:lnTo>
                  <a:pt x="1987575" y="0"/>
                </a:lnTo>
                <a:lnTo>
                  <a:pt x="2016150" y="0"/>
                </a:lnTo>
                <a:lnTo>
                  <a:pt x="2016150" y="9524"/>
                </a:lnTo>
                <a:close/>
              </a:path>
              <a:path w="6107430" h="808355">
                <a:moveTo>
                  <a:pt x="2054250" y="9524"/>
                </a:moveTo>
                <a:lnTo>
                  <a:pt x="2025675" y="9524"/>
                </a:lnTo>
                <a:lnTo>
                  <a:pt x="2025675" y="0"/>
                </a:lnTo>
                <a:lnTo>
                  <a:pt x="2054250" y="0"/>
                </a:lnTo>
                <a:lnTo>
                  <a:pt x="2054250" y="9524"/>
                </a:lnTo>
                <a:close/>
              </a:path>
              <a:path w="6107430" h="808355">
                <a:moveTo>
                  <a:pt x="2092350" y="9524"/>
                </a:moveTo>
                <a:lnTo>
                  <a:pt x="2063775" y="9524"/>
                </a:lnTo>
                <a:lnTo>
                  <a:pt x="2063775" y="0"/>
                </a:lnTo>
                <a:lnTo>
                  <a:pt x="2092350" y="0"/>
                </a:lnTo>
                <a:lnTo>
                  <a:pt x="2092350" y="9524"/>
                </a:lnTo>
                <a:close/>
              </a:path>
              <a:path w="6107430" h="808355">
                <a:moveTo>
                  <a:pt x="2130450" y="9524"/>
                </a:moveTo>
                <a:lnTo>
                  <a:pt x="2101875" y="9524"/>
                </a:lnTo>
                <a:lnTo>
                  <a:pt x="2101875" y="0"/>
                </a:lnTo>
                <a:lnTo>
                  <a:pt x="2130450" y="0"/>
                </a:lnTo>
                <a:lnTo>
                  <a:pt x="2130450" y="9524"/>
                </a:lnTo>
                <a:close/>
              </a:path>
              <a:path w="6107430" h="808355">
                <a:moveTo>
                  <a:pt x="2168550" y="9524"/>
                </a:moveTo>
                <a:lnTo>
                  <a:pt x="2139975" y="9524"/>
                </a:lnTo>
                <a:lnTo>
                  <a:pt x="2139975" y="0"/>
                </a:lnTo>
                <a:lnTo>
                  <a:pt x="2168550" y="0"/>
                </a:lnTo>
                <a:lnTo>
                  <a:pt x="2168550" y="9524"/>
                </a:lnTo>
                <a:close/>
              </a:path>
              <a:path w="6107430" h="808355">
                <a:moveTo>
                  <a:pt x="2206650" y="9524"/>
                </a:moveTo>
                <a:lnTo>
                  <a:pt x="2178075" y="9524"/>
                </a:lnTo>
                <a:lnTo>
                  <a:pt x="2178075" y="0"/>
                </a:lnTo>
                <a:lnTo>
                  <a:pt x="2206650" y="0"/>
                </a:lnTo>
                <a:lnTo>
                  <a:pt x="2206650" y="9524"/>
                </a:lnTo>
                <a:close/>
              </a:path>
              <a:path w="6107430" h="808355">
                <a:moveTo>
                  <a:pt x="2244750" y="9524"/>
                </a:moveTo>
                <a:lnTo>
                  <a:pt x="2216175" y="9524"/>
                </a:lnTo>
                <a:lnTo>
                  <a:pt x="2216175" y="0"/>
                </a:lnTo>
                <a:lnTo>
                  <a:pt x="2244750" y="0"/>
                </a:lnTo>
                <a:lnTo>
                  <a:pt x="2244750" y="9524"/>
                </a:lnTo>
                <a:close/>
              </a:path>
              <a:path w="6107430" h="808355">
                <a:moveTo>
                  <a:pt x="2282850" y="9524"/>
                </a:moveTo>
                <a:lnTo>
                  <a:pt x="2254275" y="9524"/>
                </a:lnTo>
                <a:lnTo>
                  <a:pt x="2254275" y="0"/>
                </a:lnTo>
                <a:lnTo>
                  <a:pt x="2282850" y="0"/>
                </a:lnTo>
                <a:lnTo>
                  <a:pt x="2282850" y="9524"/>
                </a:lnTo>
                <a:close/>
              </a:path>
              <a:path w="6107430" h="808355">
                <a:moveTo>
                  <a:pt x="2320950" y="9524"/>
                </a:moveTo>
                <a:lnTo>
                  <a:pt x="2292375" y="9524"/>
                </a:lnTo>
                <a:lnTo>
                  <a:pt x="2292375" y="0"/>
                </a:lnTo>
                <a:lnTo>
                  <a:pt x="2320950" y="0"/>
                </a:lnTo>
                <a:lnTo>
                  <a:pt x="2320950" y="9524"/>
                </a:lnTo>
                <a:close/>
              </a:path>
              <a:path w="6107430" h="808355">
                <a:moveTo>
                  <a:pt x="2359050" y="9524"/>
                </a:moveTo>
                <a:lnTo>
                  <a:pt x="2330475" y="9524"/>
                </a:lnTo>
                <a:lnTo>
                  <a:pt x="2330475" y="0"/>
                </a:lnTo>
                <a:lnTo>
                  <a:pt x="2359050" y="0"/>
                </a:lnTo>
                <a:lnTo>
                  <a:pt x="2359050" y="9524"/>
                </a:lnTo>
                <a:close/>
              </a:path>
              <a:path w="6107430" h="808355">
                <a:moveTo>
                  <a:pt x="2397150" y="9524"/>
                </a:moveTo>
                <a:lnTo>
                  <a:pt x="2368575" y="9524"/>
                </a:lnTo>
                <a:lnTo>
                  <a:pt x="2368575" y="0"/>
                </a:lnTo>
                <a:lnTo>
                  <a:pt x="2397150" y="0"/>
                </a:lnTo>
                <a:lnTo>
                  <a:pt x="2397150" y="9524"/>
                </a:lnTo>
                <a:close/>
              </a:path>
              <a:path w="6107430" h="808355">
                <a:moveTo>
                  <a:pt x="2435250" y="9524"/>
                </a:moveTo>
                <a:lnTo>
                  <a:pt x="2406675" y="9524"/>
                </a:lnTo>
                <a:lnTo>
                  <a:pt x="2406675" y="0"/>
                </a:lnTo>
                <a:lnTo>
                  <a:pt x="2435250" y="0"/>
                </a:lnTo>
                <a:lnTo>
                  <a:pt x="2435250" y="9524"/>
                </a:lnTo>
                <a:close/>
              </a:path>
              <a:path w="6107430" h="808355">
                <a:moveTo>
                  <a:pt x="2473350" y="9524"/>
                </a:moveTo>
                <a:lnTo>
                  <a:pt x="2444775" y="9524"/>
                </a:lnTo>
                <a:lnTo>
                  <a:pt x="2444775" y="0"/>
                </a:lnTo>
                <a:lnTo>
                  <a:pt x="2473350" y="0"/>
                </a:lnTo>
                <a:lnTo>
                  <a:pt x="2473350" y="9524"/>
                </a:lnTo>
                <a:close/>
              </a:path>
              <a:path w="6107430" h="808355">
                <a:moveTo>
                  <a:pt x="2511450" y="9524"/>
                </a:moveTo>
                <a:lnTo>
                  <a:pt x="2482875" y="9524"/>
                </a:lnTo>
                <a:lnTo>
                  <a:pt x="2482875" y="0"/>
                </a:lnTo>
                <a:lnTo>
                  <a:pt x="2511450" y="0"/>
                </a:lnTo>
                <a:lnTo>
                  <a:pt x="2511450" y="9524"/>
                </a:lnTo>
                <a:close/>
              </a:path>
              <a:path w="6107430" h="808355">
                <a:moveTo>
                  <a:pt x="2549550" y="9524"/>
                </a:moveTo>
                <a:lnTo>
                  <a:pt x="2520975" y="9524"/>
                </a:lnTo>
                <a:lnTo>
                  <a:pt x="2520975" y="0"/>
                </a:lnTo>
                <a:lnTo>
                  <a:pt x="2549550" y="0"/>
                </a:lnTo>
                <a:lnTo>
                  <a:pt x="2549550" y="9524"/>
                </a:lnTo>
                <a:close/>
              </a:path>
              <a:path w="6107430" h="808355">
                <a:moveTo>
                  <a:pt x="2587650" y="9524"/>
                </a:moveTo>
                <a:lnTo>
                  <a:pt x="2559075" y="9524"/>
                </a:lnTo>
                <a:lnTo>
                  <a:pt x="2559075" y="0"/>
                </a:lnTo>
                <a:lnTo>
                  <a:pt x="2587650" y="0"/>
                </a:lnTo>
                <a:lnTo>
                  <a:pt x="2587650" y="9524"/>
                </a:lnTo>
                <a:close/>
              </a:path>
              <a:path w="6107430" h="808355">
                <a:moveTo>
                  <a:pt x="2625750" y="9524"/>
                </a:moveTo>
                <a:lnTo>
                  <a:pt x="2597175" y="9524"/>
                </a:lnTo>
                <a:lnTo>
                  <a:pt x="2597175" y="0"/>
                </a:lnTo>
                <a:lnTo>
                  <a:pt x="2625750" y="0"/>
                </a:lnTo>
                <a:lnTo>
                  <a:pt x="2625750" y="9524"/>
                </a:lnTo>
                <a:close/>
              </a:path>
              <a:path w="6107430" h="808355">
                <a:moveTo>
                  <a:pt x="2663850" y="9524"/>
                </a:moveTo>
                <a:lnTo>
                  <a:pt x="2635275" y="9524"/>
                </a:lnTo>
                <a:lnTo>
                  <a:pt x="2635275" y="0"/>
                </a:lnTo>
                <a:lnTo>
                  <a:pt x="2663850" y="0"/>
                </a:lnTo>
                <a:lnTo>
                  <a:pt x="2663850" y="9524"/>
                </a:lnTo>
                <a:close/>
              </a:path>
              <a:path w="6107430" h="808355">
                <a:moveTo>
                  <a:pt x="2701950" y="9524"/>
                </a:moveTo>
                <a:lnTo>
                  <a:pt x="2673375" y="9524"/>
                </a:lnTo>
                <a:lnTo>
                  <a:pt x="2673375" y="0"/>
                </a:lnTo>
                <a:lnTo>
                  <a:pt x="2701950" y="0"/>
                </a:lnTo>
                <a:lnTo>
                  <a:pt x="2701950" y="9524"/>
                </a:lnTo>
                <a:close/>
              </a:path>
              <a:path w="6107430" h="808355">
                <a:moveTo>
                  <a:pt x="2740050" y="9524"/>
                </a:moveTo>
                <a:lnTo>
                  <a:pt x="2711475" y="9524"/>
                </a:lnTo>
                <a:lnTo>
                  <a:pt x="2711475" y="0"/>
                </a:lnTo>
                <a:lnTo>
                  <a:pt x="2740050" y="0"/>
                </a:lnTo>
                <a:lnTo>
                  <a:pt x="2740050" y="9524"/>
                </a:lnTo>
                <a:close/>
              </a:path>
              <a:path w="6107430" h="808355">
                <a:moveTo>
                  <a:pt x="2778150" y="9524"/>
                </a:moveTo>
                <a:lnTo>
                  <a:pt x="2749575" y="9524"/>
                </a:lnTo>
                <a:lnTo>
                  <a:pt x="2749575" y="0"/>
                </a:lnTo>
                <a:lnTo>
                  <a:pt x="2778150" y="0"/>
                </a:lnTo>
                <a:lnTo>
                  <a:pt x="2778150" y="9524"/>
                </a:lnTo>
                <a:close/>
              </a:path>
              <a:path w="6107430" h="808355">
                <a:moveTo>
                  <a:pt x="2816250" y="9524"/>
                </a:moveTo>
                <a:lnTo>
                  <a:pt x="2787675" y="9524"/>
                </a:lnTo>
                <a:lnTo>
                  <a:pt x="2787675" y="0"/>
                </a:lnTo>
                <a:lnTo>
                  <a:pt x="2816250" y="0"/>
                </a:lnTo>
                <a:lnTo>
                  <a:pt x="2816250" y="9524"/>
                </a:lnTo>
                <a:close/>
              </a:path>
              <a:path w="6107430" h="808355">
                <a:moveTo>
                  <a:pt x="2854350" y="9524"/>
                </a:moveTo>
                <a:lnTo>
                  <a:pt x="2825775" y="9524"/>
                </a:lnTo>
                <a:lnTo>
                  <a:pt x="2825775" y="0"/>
                </a:lnTo>
                <a:lnTo>
                  <a:pt x="2854350" y="0"/>
                </a:lnTo>
                <a:lnTo>
                  <a:pt x="2854350" y="9524"/>
                </a:lnTo>
                <a:close/>
              </a:path>
              <a:path w="6107430" h="808355">
                <a:moveTo>
                  <a:pt x="2892450" y="9524"/>
                </a:moveTo>
                <a:lnTo>
                  <a:pt x="2863875" y="9524"/>
                </a:lnTo>
                <a:lnTo>
                  <a:pt x="2863875" y="0"/>
                </a:lnTo>
                <a:lnTo>
                  <a:pt x="2892450" y="0"/>
                </a:lnTo>
                <a:lnTo>
                  <a:pt x="2892450" y="9524"/>
                </a:lnTo>
                <a:close/>
              </a:path>
              <a:path w="6107430" h="808355">
                <a:moveTo>
                  <a:pt x="2930550" y="9524"/>
                </a:moveTo>
                <a:lnTo>
                  <a:pt x="2901975" y="9524"/>
                </a:lnTo>
                <a:lnTo>
                  <a:pt x="2901975" y="0"/>
                </a:lnTo>
                <a:lnTo>
                  <a:pt x="2930550" y="0"/>
                </a:lnTo>
                <a:lnTo>
                  <a:pt x="2930550" y="9524"/>
                </a:lnTo>
                <a:close/>
              </a:path>
              <a:path w="6107430" h="808355">
                <a:moveTo>
                  <a:pt x="2968650" y="9524"/>
                </a:moveTo>
                <a:lnTo>
                  <a:pt x="2940075" y="9524"/>
                </a:lnTo>
                <a:lnTo>
                  <a:pt x="2940075" y="0"/>
                </a:lnTo>
                <a:lnTo>
                  <a:pt x="2968650" y="0"/>
                </a:lnTo>
                <a:lnTo>
                  <a:pt x="2968650" y="9524"/>
                </a:lnTo>
                <a:close/>
              </a:path>
              <a:path w="6107430" h="808355">
                <a:moveTo>
                  <a:pt x="3006750" y="9524"/>
                </a:moveTo>
                <a:lnTo>
                  <a:pt x="2978175" y="9524"/>
                </a:lnTo>
                <a:lnTo>
                  <a:pt x="2978175" y="0"/>
                </a:lnTo>
                <a:lnTo>
                  <a:pt x="3006750" y="0"/>
                </a:lnTo>
                <a:lnTo>
                  <a:pt x="3006750" y="9524"/>
                </a:lnTo>
                <a:close/>
              </a:path>
              <a:path w="6107430" h="808355">
                <a:moveTo>
                  <a:pt x="3044850" y="9524"/>
                </a:moveTo>
                <a:lnTo>
                  <a:pt x="3016275" y="9524"/>
                </a:lnTo>
                <a:lnTo>
                  <a:pt x="3016275" y="0"/>
                </a:lnTo>
                <a:lnTo>
                  <a:pt x="3044850" y="0"/>
                </a:lnTo>
                <a:lnTo>
                  <a:pt x="3044850" y="9524"/>
                </a:lnTo>
                <a:close/>
              </a:path>
              <a:path w="6107430" h="808355">
                <a:moveTo>
                  <a:pt x="3082950" y="9524"/>
                </a:moveTo>
                <a:lnTo>
                  <a:pt x="3054375" y="9524"/>
                </a:lnTo>
                <a:lnTo>
                  <a:pt x="3054375" y="0"/>
                </a:lnTo>
                <a:lnTo>
                  <a:pt x="3082950" y="0"/>
                </a:lnTo>
                <a:lnTo>
                  <a:pt x="3082950" y="9524"/>
                </a:lnTo>
                <a:close/>
              </a:path>
              <a:path w="6107430" h="808355">
                <a:moveTo>
                  <a:pt x="3121050" y="9524"/>
                </a:moveTo>
                <a:lnTo>
                  <a:pt x="3092475" y="9524"/>
                </a:lnTo>
                <a:lnTo>
                  <a:pt x="3092475" y="0"/>
                </a:lnTo>
                <a:lnTo>
                  <a:pt x="3121050" y="0"/>
                </a:lnTo>
                <a:lnTo>
                  <a:pt x="3121050" y="9524"/>
                </a:lnTo>
                <a:close/>
              </a:path>
              <a:path w="6107430" h="808355">
                <a:moveTo>
                  <a:pt x="3159150" y="9524"/>
                </a:moveTo>
                <a:lnTo>
                  <a:pt x="3130575" y="9524"/>
                </a:lnTo>
                <a:lnTo>
                  <a:pt x="3130575" y="0"/>
                </a:lnTo>
                <a:lnTo>
                  <a:pt x="3159150" y="0"/>
                </a:lnTo>
                <a:lnTo>
                  <a:pt x="3159150" y="9524"/>
                </a:lnTo>
                <a:close/>
              </a:path>
              <a:path w="6107430" h="808355">
                <a:moveTo>
                  <a:pt x="3197250" y="9524"/>
                </a:moveTo>
                <a:lnTo>
                  <a:pt x="3168675" y="9524"/>
                </a:lnTo>
                <a:lnTo>
                  <a:pt x="3168675" y="0"/>
                </a:lnTo>
                <a:lnTo>
                  <a:pt x="3197250" y="0"/>
                </a:lnTo>
                <a:lnTo>
                  <a:pt x="3197250" y="9524"/>
                </a:lnTo>
                <a:close/>
              </a:path>
              <a:path w="6107430" h="808355">
                <a:moveTo>
                  <a:pt x="3235350" y="9524"/>
                </a:moveTo>
                <a:lnTo>
                  <a:pt x="3206775" y="9524"/>
                </a:lnTo>
                <a:lnTo>
                  <a:pt x="3206775" y="0"/>
                </a:lnTo>
                <a:lnTo>
                  <a:pt x="3235350" y="0"/>
                </a:lnTo>
                <a:lnTo>
                  <a:pt x="3235350" y="9524"/>
                </a:lnTo>
                <a:close/>
              </a:path>
              <a:path w="6107430" h="808355">
                <a:moveTo>
                  <a:pt x="3273450" y="9524"/>
                </a:moveTo>
                <a:lnTo>
                  <a:pt x="3244875" y="9524"/>
                </a:lnTo>
                <a:lnTo>
                  <a:pt x="3244875" y="0"/>
                </a:lnTo>
                <a:lnTo>
                  <a:pt x="3273450" y="0"/>
                </a:lnTo>
                <a:lnTo>
                  <a:pt x="3273450" y="9524"/>
                </a:lnTo>
                <a:close/>
              </a:path>
              <a:path w="6107430" h="808355">
                <a:moveTo>
                  <a:pt x="3311550" y="9524"/>
                </a:moveTo>
                <a:lnTo>
                  <a:pt x="3282975" y="9524"/>
                </a:lnTo>
                <a:lnTo>
                  <a:pt x="3282975" y="0"/>
                </a:lnTo>
                <a:lnTo>
                  <a:pt x="3311550" y="0"/>
                </a:lnTo>
                <a:lnTo>
                  <a:pt x="3311550" y="9524"/>
                </a:lnTo>
                <a:close/>
              </a:path>
              <a:path w="6107430" h="808355">
                <a:moveTo>
                  <a:pt x="3349650" y="9524"/>
                </a:moveTo>
                <a:lnTo>
                  <a:pt x="3321075" y="9524"/>
                </a:lnTo>
                <a:lnTo>
                  <a:pt x="3321075" y="0"/>
                </a:lnTo>
                <a:lnTo>
                  <a:pt x="3349650" y="0"/>
                </a:lnTo>
                <a:lnTo>
                  <a:pt x="3349650" y="9524"/>
                </a:lnTo>
                <a:close/>
              </a:path>
              <a:path w="6107430" h="808355">
                <a:moveTo>
                  <a:pt x="3387750" y="9524"/>
                </a:moveTo>
                <a:lnTo>
                  <a:pt x="3359175" y="9524"/>
                </a:lnTo>
                <a:lnTo>
                  <a:pt x="3359175" y="0"/>
                </a:lnTo>
                <a:lnTo>
                  <a:pt x="3387750" y="0"/>
                </a:lnTo>
                <a:lnTo>
                  <a:pt x="3387750" y="9524"/>
                </a:lnTo>
                <a:close/>
              </a:path>
              <a:path w="6107430" h="808355">
                <a:moveTo>
                  <a:pt x="3425850" y="9524"/>
                </a:moveTo>
                <a:lnTo>
                  <a:pt x="3397275" y="9524"/>
                </a:lnTo>
                <a:lnTo>
                  <a:pt x="3397275" y="0"/>
                </a:lnTo>
                <a:lnTo>
                  <a:pt x="3425850" y="0"/>
                </a:lnTo>
                <a:lnTo>
                  <a:pt x="3425850" y="9524"/>
                </a:lnTo>
                <a:close/>
              </a:path>
              <a:path w="6107430" h="808355">
                <a:moveTo>
                  <a:pt x="3463950" y="9524"/>
                </a:moveTo>
                <a:lnTo>
                  <a:pt x="3435375" y="9524"/>
                </a:lnTo>
                <a:lnTo>
                  <a:pt x="3435375" y="0"/>
                </a:lnTo>
                <a:lnTo>
                  <a:pt x="3463950" y="0"/>
                </a:lnTo>
                <a:lnTo>
                  <a:pt x="3463950" y="9524"/>
                </a:lnTo>
                <a:close/>
              </a:path>
              <a:path w="6107430" h="808355">
                <a:moveTo>
                  <a:pt x="3502050" y="9524"/>
                </a:moveTo>
                <a:lnTo>
                  <a:pt x="3473475" y="9524"/>
                </a:lnTo>
                <a:lnTo>
                  <a:pt x="3473475" y="0"/>
                </a:lnTo>
                <a:lnTo>
                  <a:pt x="3502050" y="0"/>
                </a:lnTo>
                <a:lnTo>
                  <a:pt x="3502050" y="9524"/>
                </a:lnTo>
                <a:close/>
              </a:path>
              <a:path w="6107430" h="808355">
                <a:moveTo>
                  <a:pt x="3540150" y="9524"/>
                </a:moveTo>
                <a:lnTo>
                  <a:pt x="3511575" y="9524"/>
                </a:lnTo>
                <a:lnTo>
                  <a:pt x="3511575" y="0"/>
                </a:lnTo>
                <a:lnTo>
                  <a:pt x="3540150" y="0"/>
                </a:lnTo>
                <a:lnTo>
                  <a:pt x="3540150" y="9524"/>
                </a:lnTo>
                <a:close/>
              </a:path>
              <a:path w="6107430" h="808355">
                <a:moveTo>
                  <a:pt x="3578250" y="9524"/>
                </a:moveTo>
                <a:lnTo>
                  <a:pt x="3549675" y="9524"/>
                </a:lnTo>
                <a:lnTo>
                  <a:pt x="3549675" y="0"/>
                </a:lnTo>
                <a:lnTo>
                  <a:pt x="3578250" y="0"/>
                </a:lnTo>
                <a:lnTo>
                  <a:pt x="3578250" y="9524"/>
                </a:lnTo>
                <a:close/>
              </a:path>
              <a:path w="6107430" h="808355">
                <a:moveTo>
                  <a:pt x="3616350" y="9524"/>
                </a:moveTo>
                <a:lnTo>
                  <a:pt x="3587775" y="9524"/>
                </a:lnTo>
                <a:lnTo>
                  <a:pt x="3587775" y="0"/>
                </a:lnTo>
                <a:lnTo>
                  <a:pt x="3616350" y="0"/>
                </a:lnTo>
                <a:lnTo>
                  <a:pt x="3616350" y="9524"/>
                </a:lnTo>
                <a:close/>
              </a:path>
              <a:path w="6107430" h="808355">
                <a:moveTo>
                  <a:pt x="3654450" y="9524"/>
                </a:moveTo>
                <a:lnTo>
                  <a:pt x="3625875" y="9524"/>
                </a:lnTo>
                <a:lnTo>
                  <a:pt x="3625875" y="0"/>
                </a:lnTo>
                <a:lnTo>
                  <a:pt x="3654450" y="0"/>
                </a:lnTo>
                <a:lnTo>
                  <a:pt x="3654450" y="9524"/>
                </a:lnTo>
                <a:close/>
              </a:path>
              <a:path w="6107430" h="808355">
                <a:moveTo>
                  <a:pt x="3692550" y="9524"/>
                </a:moveTo>
                <a:lnTo>
                  <a:pt x="3663975" y="9524"/>
                </a:lnTo>
                <a:lnTo>
                  <a:pt x="3663975" y="0"/>
                </a:lnTo>
                <a:lnTo>
                  <a:pt x="3692550" y="0"/>
                </a:lnTo>
                <a:lnTo>
                  <a:pt x="3692550" y="9524"/>
                </a:lnTo>
                <a:close/>
              </a:path>
              <a:path w="6107430" h="808355">
                <a:moveTo>
                  <a:pt x="3730650" y="9524"/>
                </a:moveTo>
                <a:lnTo>
                  <a:pt x="3702075" y="9524"/>
                </a:lnTo>
                <a:lnTo>
                  <a:pt x="3702075" y="0"/>
                </a:lnTo>
                <a:lnTo>
                  <a:pt x="3730650" y="0"/>
                </a:lnTo>
                <a:lnTo>
                  <a:pt x="3730650" y="9524"/>
                </a:lnTo>
                <a:close/>
              </a:path>
              <a:path w="6107430" h="808355">
                <a:moveTo>
                  <a:pt x="3768750" y="9524"/>
                </a:moveTo>
                <a:lnTo>
                  <a:pt x="3740175" y="9524"/>
                </a:lnTo>
                <a:lnTo>
                  <a:pt x="3740175" y="0"/>
                </a:lnTo>
                <a:lnTo>
                  <a:pt x="3768750" y="0"/>
                </a:lnTo>
                <a:lnTo>
                  <a:pt x="3768750" y="9524"/>
                </a:lnTo>
                <a:close/>
              </a:path>
              <a:path w="6107430" h="808355">
                <a:moveTo>
                  <a:pt x="3806850" y="9524"/>
                </a:moveTo>
                <a:lnTo>
                  <a:pt x="3778275" y="9524"/>
                </a:lnTo>
                <a:lnTo>
                  <a:pt x="3778275" y="0"/>
                </a:lnTo>
                <a:lnTo>
                  <a:pt x="3806850" y="0"/>
                </a:lnTo>
                <a:lnTo>
                  <a:pt x="3806850" y="9524"/>
                </a:lnTo>
                <a:close/>
              </a:path>
              <a:path w="6107430" h="808355">
                <a:moveTo>
                  <a:pt x="3844950" y="9524"/>
                </a:moveTo>
                <a:lnTo>
                  <a:pt x="3816375" y="9524"/>
                </a:lnTo>
                <a:lnTo>
                  <a:pt x="3816375" y="0"/>
                </a:lnTo>
                <a:lnTo>
                  <a:pt x="3844950" y="0"/>
                </a:lnTo>
                <a:lnTo>
                  <a:pt x="3844950" y="9524"/>
                </a:lnTo>
                <a:close/>
              </a:path>
              <a:path w="6107430" h="808355">
                <a:moveTo>
                  <a:pt x="3883050" y="9524"/>
                </a:moveTo>
                <a:lnTo>
                  <a:pt x="3854475" y="9524"/>
                </a:lnTo>
                <a:lnTo>
                  <a:pt x="3854475" y="0"/>
                </a:lnTo>
                <a:lnTo>
                  <a:pt x="3883050" y="0"/>
                </a:lnTo>
                <a:lnTo>
                  <a:pt x="3883050" y="9524"/>
                </a:lnTo>
                <a:close/>
              </a:path>
              <a:path w="6107430" h="808355">
                <a:moveTo>
                  <a:pt x="3921150" y="9524"/>
                </a:moveTo>
                <a:lnTo>
                  <a:pt x="3892575" y="9524"/>
                </a:lnTo>
                <a:lnTo>
                  <a:pt x="3892575" y="0"/>
                </a:lnTo>
                <a:lnTo>
                  <a:pt x="3921150" y="0"/>
                </a:lnTo>
                <a:lnTo>
                  <a:pt x="3921150" y="9524"/>
                </a:lnTo>
                <a:close/>
              </a:path>
              <a:path w="6107430" h="808355">
                <a:moveTo>
                  <a:pt x="3959250" y="9524"/>
                </a:moveTo>
                <a:lnTo>
                  <a:pt x="3930675" y="9524"/>
                </a:lnTo>
                <a:lnTo>
                  <a:pt x="3930675" y="0"/>
                </a:lnTo>
                <a:lnTo>
                  <a:pt x="3959250" y="0"/>
                </a:lnTo>
                <a:lnTo>
                  <a:pt x="3959250" y="9524"/>
                </a:lnTo>
                <a:close/>
              </a:path>
              <a:path w="6107430" h="808355">
                <a:moveTo>
                  <a:pt x="3997350" y="9524"/>
                </a:moveTo>
                <a:lnTo>
                  <a:pt x="3968775" y="9524"/>
                </a:lnTo>
                <a:lnTo>
                  <a:pt x="3968775" y="0"/>
                </a:lnTo>
                <a:lnTo>
                  <a:pt x="3997350" y="0"/>
                </a:lnTo>
                <a:lnTo>
                  <a:pt x="3997350" y="9524"/>
                </a:lnTo>
                <a:close/>
              </a:path>
              <a:path w="6107430" h="808355">
                <a:moveTo>
                  <a:pt x="4035450" y="9524"/>
                </a:moveTo>
                <a:lnTo>
                  <a:pt x="4006875" y="9524"/>
                </a:lnTo>
                <a:lnTo>
                  <a:pt x="4006875" y="0"/>
                </a:lnTo>
                <a:lnTo>
                  <a:pt x="4035450" y="0"/>
                </a:lnTo>
                <a:lnTo>
                  <a:pt x="4035450" y="9524"/>
                </a:lnTo>
                <a:close/>
              </a:path>
              <a:path w="6107430" h="808355">
                <a:moveTo>
                  <a:pt x="4073550" y="9524"/>
                </a:moveTo>
                <a:lnTo>
                  <a:pt x="4044975" y="9524"/>
                </a:lnTo>
                <a:lnTo>
                  <a:pt x="4044975" y="0"/>
                </a:lnTo>
                <a:lnTo>
                  <a:pt x="4073550" y="0"/>
                </a:lnTo>
                <a:lnTo>
                  <a:pt x="4073550" y="9524"/>
                </a:lnTo>
                <a:close/>
              </a:path>
              <a:path w="6107430" h="808355">
                <a:moveTo>
                  <a:pt x="4111650" y="9524"/>
                </a:moveTo>
                <a:lnTo>
                  <a:pt x="4083075" y="9524"/>
                </a:lnTo>
                <a:lnTo>
                  <a:pt x="4083075" y="0"/>
                </a:lnTo>
                <a:lnTo>
                  <a:pt x="4111650" y="0"/>
                </a:lnTo>
                <a:lnTo>
                  <a:pt x="4111650" y="9524"/>
                </a:lnTo>
                <a:close/>
              </a:path>
              <a:path w="6107430" h="808355">
                <a:moveTo>
                  <a:pt x="4149750" y="9524"/>
                </a:moveTo>
                <a:lnTo>
                  <a:pt x="4121175" y="9524"/>
                </a:lnTo>
                <a:lnTo>
                  <a:pt x="4121175" y="0"/>
                </a:lnTo>
                <a:lnTo>
                  <a:pt x="4149750" y="0"/>
                </a:lnTo>
                <a:lnTo>
                  <a:pt x="4149750" y="9524"/>
                </a:lnTo>
                <a:close/>
              </a:path>
              <a:path w="6107430" h="808355">
                <a:moveTo>
                  <a:pt x="4187850" y="9524"/>
                </a:moveTo>
                <a:lnTo>
                  <a:pt x="4159275" y="9524"/>
                </a:lnTo>
                <a:lnTo>
                  <a:pt x="4159275" y="0"/>
                </a:lnTo>
                <a:lnTo>
                  <a:pt x="4187850" y="0"/>
                </a:lnTo>
                <a:lnTo>
                  <a:pt x="4187850" y="9524"/>
                </a:lnTo>
                <a:close/>
              </a:path>
              <a:path w="6107430" h="808355">
                <a:moveTo>
                  <a:pt x="4225950" y="9524"/>
                </a:moveTo>
                <a:lnTo>
                  <a:pt x="4197375" y="9524"/>
                </a:lnTo>
                <a:lnTo>
                  <a:pt x="4197375" y="0"/>
                </a:lnTo>
                <a:lnTo>
                  <a:pt x="4225950" y="0"/>
                </a:lnTo>
                <a:lnTo>
                  <a:pt x="4225950" y="9524"/>
                </a:lnTo>
                <a:close/>
              </a:path>
              <a:path w="6107430" h="808355">
                <a:moveTo>
                  <a:pt x="4264050" y="9524"/>
                </a:moveTo>
                <a:lnTo>
                  <a:pt x="4235475" y="9524"/>
                </a:lnTo>
                <a:lnTo>
                  <a:pt x="4235475" y="0"/>
                </a:lnTo>
                <a:lnTo>
                  <a:pt x="4264050" y="0"/>
                </a:lnTo>
                <a:lnTo>
                  <a:pt x="4264050" y="9524"/>
                </a:lnTo>
                <a:close/>
              </a:path>
              <a:path w="6107430" h="808355">
                <a:moveTo>
                  <a:pt x="4302150" y="9524"/>
                </a:moveTo>
                <a:lnTo>
                  <a:pt x="4273575" y="9524"/>
                </a:lnTo>
                <a:lnTo>
                  <a:pt x="4273575" y="0"/>
                </a:lnTo>
                <a:lnTo>
                  <a:pt x="4302150" y="0"/>
                </a:lnTo>
                <a:lnTo>
                  <a:pt x="4302150" y="9524"/>
                </a:lnTo>
                <a:close/>
              </a:path>
              <a:path w="6107430" h="808355">
                <a:moveTo>
                  <a:pt x="4340250" y="9524"/>
                </a:moveTo>
                <a:lnTo>
                  <a:pt x="4311675" y="9524"/>
                </a:lnTo>
                <a:lnTo>
                  <a:pt x="4311675" y="0"/>
                </a:lnTo>
                <a:lnTo>
                  <a:pt x="4340250" y="0"/>
                </a:lnTo>
                <a:lnTo>
                  <a:pt x="4340250" y="9524"/>
                </a:lnTo>
                <a:close/>
              </a:path>
              <a:path w="6107430" h="808355">
                <a:moveTo>
                  <a:pt x="4378350" y="9524"/>
                </a:moveTo>
                <a:lnTo>
                  <a:pt x="4349775" y="9524"/>
                </a:lnTo>
                <a:lnTo>
                  <a:pt x="4349775" y="0"/>
                </a:lnTo>
                <a:lnTo>
                  <a:pt x="4378350" y="0"/>
                </a:lnTo>
                <a:lnTo>
                  <a:pt x="4378350" y="9524"/>
                </a:lnTo>
                <a:close/>
              </a:path>
              <a:path w="6107430" h="808355">
                <a:moveTo>
                  <a:pt x="4416450" y="9524"/>
                </a:moveTo>
                <a:lnTo>
                  <a:pt x="4387875" y="9524"/>
                </a:lnTo>
                <a:lnTo>
                  <a:pt x="4387875" y="0"/>
                </a:lnTo>
                <a:lnTo>
                  <a:pt x="4416450" y="0"/>
                </a:lnTo>
                <a:lnTo>
                  <a:pt x="4416450" y="9524"/>
                </a:lnTo>
                <a:close/>
              </a:path>
              <a:path w="6107430" h="808355">
                <a:moveTo>
                  <a:pt x="4454550" y="9524"/>
                </a:moveTo>
                <a:lnTo>
                  <a:pt x="4425975" y="9524"/>
                </a:lnTo>
                <a:lnTo>
                  <a:pt x="4425975" y="0"/>
                </a:lnTo>
                <a:lnTo>
                  <a:pt x="4454550" y="0"/>
                </a:lnTo>
                <a:lnTo>
                  <a:pt x="4454550" y="9524"/>
                </a:lnTo>
                <a:close/>
              </a:path>
              <a:path w="6107430" h="808355">
                <a:moveTo>
                  <a:pt x="4492650" y="9524"/>
                </a:moveTo>
                <a:lnTo>
                  <a:pt x="4464075" y="9524"/>
                </a:lnTo>
                <a:lnTo>
                  <a:pt x="4464075" y="0"/>
                </a:lnTo>
                <a:lnTo>
                  <a:pt x="4492650" y="0"/>
                </a:lnTo>
                <a:lnTo>
                  <a:pt x="4492650" y="9524"/>
                </a:lnTo>
                <a:close/>
              </a:path>
              <a:path w="6107430" h="808355">
                <a:moveTo>
                  <a:pt x="4530750" y="9524"/>
                </a:moveTo>
                <a:lnTo>
                  <a:pt x="4502175" y="9524"/>
                </a:lnTo>
                <a:lnTo>
                  <a:pt x="4502175" y="0"/>
                </a:lnTo>
                <a:lnTo>
                  <a:pt x="4530750" y="0"/>
                </a:lnTo>
                <a:lnTo>
                  <a:pt x="4530750" y="9524"/>
                </a:lnTo>
                <a:close/>
              </a:path>
              <a:path w="6107430" h="808355">
                <a:moveTo>
                  <a:pt x="4568850" y="9524"/>
                </a:moveTo>
                <a:lnTo>
                  <a:pt x="4540275" y="9524"/>
                </a:lnTo>
                <a:lnTo>
                  <a:pt x="4540275" y="0"/>
                </a:lnTo>
                <a:lnTo>
                  <a:pt x="4568850" y="0"/>
                </a:lnTo>
                <a:lnTo>
                  <a:pt x="4568850" y="9524"/>
                </a:lnTo>
                <a:close/>
              </a:path>
              <a:path w="6107430" h="808355">
                <a:moveTo>
                  <a:pt x="4606950" y="9524"/>
                </a:moveTo>
                <a:lnTo>
                  <a:pt x="4578375" y="9524"/>
                </a:lnTo>
                <a:lnTo>
                  <a:pt x="4578375" y="0"/>
                </a:lnTo>
                <a:lnTo>
                  <a:pt x="4606950" y="0"/>
                </a:lnTo>
                <a:lnTo>
                  <a:pt x="4606950" y="9524"/>
                </a:lnTo>
                <a:close/>
              </a:path>
              <a:path w="6107430" h="808355">
                <a:moveTo>
                  <a:pt x="4645050" y="9524"/>
                </a:moveTo>
                <a:lnTo>
                  <a:pt x="4616475" y="9524"/>
                </a:lnTo>
                <a:lnTo>
                  <a:pt x="4616475" y="0"/>
                </a:lnTo>
                <a:lnTo>
                  <a:pt x="4645050" y="0"/>
                </a:lnTo>
                <a:lnTo>
                  <a:pt x="4645050" y="9524"/>
                </a:lnTo>
                <a:close/>
              </a:path>
              <a:path w="6107430" h="808355">
                <a:moveTo>
                  <a:pt x="4683150" y="9524"/>
                </a:moveTo>
                <a:lnTo>
                  <a:pt x="4654575" y="9524"/>
                </a:lnTo>
                <a:lnTo>
                  <a:pt x="4654575" y="0"/>
                </a:lnTo>
                <a:lnTo>
                  <a:pt x="4683150" y="0"/>
                </a:lnTo>
                <a:lnTo>
                  <a:pt x="4683150" y="9524"/>
                </a:lnTo>
                <a:close/>
              </a:path>
              <a:path w="6107430" h="808355">
                <a:moveTo>
                  <a:pt x="4721250" y="9524"/>
                </a:moveTo>
                <a:lnTo>
                  <a:pt x="4692675" y="9524"/>
                </a:lnTo>
                <a:lnTo>
                  <a:pt x="4692675" y="0"/>
                </a:lnTo>
                <a:lnTo>
                  <a:pt x="4721250" y="0"/>
                </a:lnTo>
                <a:lnTo>
                  <a:pt x="4721250" y="9524"/>
                </a:lnTo>
                <a:close/>
              </a:path>
              <a:path w="6107430" h="808355">
                <a:moveTo>
                  <a:pt x="4759350" y="9524"/>
                </a:moveTo>
                <a:lnTo>
                  <a:pt x="4730775" y="9524"/>
                </a:lnTo>
                <a:lnTo>
                  <a:pt x="4730775" y="0"/>
                </a:lnTo>
                <a:lnTo>
                  <a:pt x="4759350" y="0"/>
                </a:lnTo>
                <a:lnTo>
                  <a:pt x="4759350" y="9524"/>
                </a:lnTo>
                <a:close/>
              </a:path>
              <a:path w="6107430" h="808355">
                <a:moveTo>
                  <a:pt x="4797450" y="9524"/>
                </a:moveTo>
                <a:lnTo>
                  <a:pt x="4768875" y="9524"/>
                </a:lnTo>
                <a:lnTo>
                  <a:pt x="4768875" y="0"/>
                </a:lnTo>
                <a:lnTo>
                  <a:pt x="4797450" y="0"/>
                </a:lnTo>
                <a:lnTo>
                  <a:pt x="4797450" y="9524"/>
                </a:lnTo>
                <a:close/>
              </a:path>
              <a:path w="6107430" h="808355">
                <a:moveTo>
                  <a:pt x="4835550" y="9524"/>
                </a:moveTo>
                <a:lnTo>
                  <a:pt x="4806975" y="9524"/>
                </a:lnTo>
                <a:lnTo>
                  <a:pt x="4806975" y="0"/>
                </a:lnTo>
                <a:lnTo>
                  <a:pt x="4835550" y="0"/>
                </a:lnTo>
                <a:lnTo>
                  <a:pt x="4835550" y="9524"/>
                </a:lnTo>
                <a:close/>
              </a:path>
              <a:path w="6107430" h="808355">
                <a:moveTo>
                  <a:pt x="4873650" y="9524"/>
                </a:moveTo>
                <a:lnTo>
                  <a:pt x="4845075" y="9524"/>
                </a:lnTo>
                <a:lnTo>
                  <a:pt x="4845075" y="0"/>
                </a:lnTo>
                <a:lnTo>
                  <a:pt x="4873650" y="0"/>
                </a:lnTo>
                <a:lnTo>
                  <a:pt x="4873650" y="9524"/>
                </a:lnTo>
                <a:close/>
              </a:path>
              <a:path w="6107430" h="808355">
                <a:moveTo>
                  <a:pt x="4911750" y="9524"/>
                </a:moveTo>
                <a:lnTo>
                  <a:pt x="4883175" y="9524"/>
                </a:lnTo>
                <a:lnTo>
                  <a:pt x="4883175" y="0"/>
                </a:lnTo>
                <a:lnTo>
                  <a:pt x="4911750" y="0"/>
                </a:lnTo>
                <a:lnTo>
                  <a:pt x="4911750" y="9524"/>
                </a:lnTo>
                <a:close/>
              </a:path>
              <a:path w="6107430" h="808355">
                <a:moveTo>
                  <a:pt x="4949850" y="9524"/>
                </a:moveTo>
                <a:lnTo>
                  <a:pt x="4921275" y="9524"/>
                </a:lnTo>
                <a:lnTo>
                  <a:pt x="4921275" y="0"/>
                </a:lnTo>
                <a:lnTo>
                  <a:pt x="4949850" y="0"/>
                </a:lnTo>
                <a:lnTo>
                  <a:pt x="4949850" y="9524"/>
                </a:lnTo>
                <a:close/>
              </a:path>
              <a:path w="6107430" h="808355">
                <a:moveTo>
                  <a:pt x="4987950" y="9524"/>
                </a:moveTo>
                <a:lnTo>
                  <a:pt x="4959375" y="9524"/>
                </a:lnTo>
                <a:lnTo>
                  <a:pt x="4959375" y="0"/>
                </a:lnTo>
                <a:lnTo>
                  <a:pt x="4987950" y="0"/>
                </a:lnTo>
                <a:lnTo>
                  <a:pt x="4987950" y="9524"/>
                </a:lnTo>
                <a:close/>
              </a:path>
              <a:path w="6107430" h="808355">
                <a:moveTo>
                  <a:pt x="5026050" y="9524"/>
                </a:moveTo>
                <a:lnTo>
                  <a:pt x="4997475" y="9524"/>
                </a:lnTo>
                <a:lnTo>
                  <a:pt x="4997475" y="0"/>
                </a:lnTo>
                <a:lnTo>
                  <a:pt x="5026050" y="0"/>
                </a:lnTo>
                <a:lnTo>
                  <a:pt x="5026050" y="9524"/>
                </a:lnTo>
                <a:close/>
              </a:path>
              <a:path w="6107430" h="808355">
                <a:moveTo>
                  <a:pt x="5064150" y="9524"/>
                </a:moveTo>
                <a:lnTo>
                  <a:pt x="5035575" y="9524"/>
                </a:lnTo>
                <a:lnTo>
                  <a:pt x="5035575" y="0"/>
                </a:lnTo>
                <a:lnTo>
                  <a:pt x="5064150" y="0"/>
                </a:lnTo>
                <a:lnTo>
                  <a:pt x="5064150" y="9524"/>
                </a:lnTo>
                <a:close/>
              </a:path>
              <a:path w="6107430" h="808355">
                <a:moveTo>
                  <a:pt x="5102250" y="9524"/>
                </a:moveTo>
                <a:lnTo>
                  <a:pt x="5073675" y="9524"/>
                </a:lnTo>
                <a:lnTo>
                  <a:pt x="5073675" y="0"/>
                </a:lnTo>
                <a:lnTo>
                  <a:pt x="5102250" y="0"/>
                </a:lnTo>
                <a:lnTo>
                  <a:pt x="5102250" y="9524"/>
                </a:lnTo>
                <a:close/>
              </a:path>
              <a:path w="6107430" h="808355">
                <a:moveTo>
                  <a:pt x="5140350" y="9524"/>
                </a:moveTo>
                <a:lnTo>
                  <a:pt x="5111775" y="9524"/>
                </a:lnTo>
                <a:lnTo>
                  <a:pt x="5111775" y="0"/>
                </a:lnTo>
                <a:lnTo>
                  <a:pt x="5140350" y="0"/>
                </a:lnTo>
                <a:lnTo>
                  <a:pt x="5140350" y="9524"/>
                </a:lnTo>
                <a:close/>
              </a:path>
              <a:path w="6107430" h="808355">
                <a:moveTo>
                  <a:pt x="5178450" y="9524"/>
                </a:moveTo>
                <a:lnTo>
                  <a:pt x="5149875" y="9524"/>
                </a:lnTo>
                <a:lnTo>
                  <a:pt x="5149875" y="0"/>
                </a:lnTo>
                <a:lnTo>
                  <a:pt x="5178450" y="0"/>
                </a:lnTo>
                <a:lnTo>
                  <a:pt x="5178450" y="9524"/>
                </a:lnTo>
                <a:close/>
              </a:path>
              <a:path w="6107430" h="808355">
                <a:moveTo>
                  <a:pt x="5216550" y="9524"/>
                </a:moveTo>
                <a:lnTo>
                  <a:pt x="5187975" y="9524"/>
                </a:lnTo>
                <a:lnTo>
                  <a:pt x="5187975" y="0"/>
                </a:lnTo>
                <a:lnTo>
                  <a:pt x="5216550" y="0"/>
                </a:lnTo>
                <a:lnTo>
                  <a:pt x="5216550" y="9524"/>
                </a:lnTo>
                <a:close/>
              </a:path>
              <a:path w="6107430" h="808355">
                <a:moveTo>
                  <a:pt x="5254650" y="9524"/>
                </a:moveTo>
                <a:lnTo>
                  <a:pt x="5226075" y="9524"/>
                </a:lnTo>
                <a:lnTo>
                  <a:pt x="5226075" y="0"/>
                </a:lnTo>
                <a:lnTo>
                  <a:pt x="5254650" y="0"/>
                </a:lnTo>
                <a:lnTo>
                  <a:pt x="5254650" y="9524"/>
                </a:lnTo>
                <a:close/>
              </a:path>
              <a:path w="6107430" h="808355">
                <a:moveTo>
                  <a:pt x="5292750" y="9524"/>
                </a:moveTo>
                <a:lnTo>
                  <a:pt x="5264175" y="9524"/>
                </a:lnTo>
                <a:lnTo>
                  <a:pt x="5264175" y="0"/>
                </a:lnTo>
                <a:lnTo>
                  <a:pt x="5292750" y="0"/>
                </a:lnTo>
                <a:lnTo>
                  <a:pt x="5292750" y="9524"/>
                </a:lnTo>
                <a:close/>
              </a:path>
              <a:path w="6107430" h="808355">
                <a:moveTo>
                  <a:pt x="5330850" y="9524"/>
                </a:moveTo>
                <a:lnTo>
                  <a:pt x="5302275" y="9524"/>
                </a:lnTo>
                <a:lnTo>
                  <a:pt x="5302275" y="0"/>
                </a:lnTo>
                <a:lnTo>
                  <a:pt x="5330850" y="0"/>
                </a:lnTo>
                <a:lnTo>
                  <a:pt x="5330850" y="9524"/>
                </a:lnTo>
                <a:close/>
              </a:path>
              <a:path w="6107430" h="808355">
                <a:moveTo>
                  <a:pt x="5368950" y="9524"/>
                </a:moveTo>
                <a:lnTo>
                  <a:pt x="5340375" y="9524"/>
                </a:lnTo>
                <a:lnTo>
                  <a:pt x="5340375" y="0"/>
                </a:lnTo>
                <a:lnTo>
                  <a:pt x="5368950" y="0"/>
                </a:lnTo>
                <a:lnTo>
                  <a:pt x="5368950" y="9524"/>
                </a:lnTo>
                <a:close/>
              </a:path>
              <a:path w="6107430" h="808355">
                <a:moveTo>
                  <a:pt x="5407050" y="9524"/>
                </a:moveTo>
                <a:lnTo>
                  <a:pt x="5378475" y="9524"/>
                </a:lnTo>
                <a:lnTo>
                  <a:pt x="5378475" y="0"/>
                </a:lnTo>
                <a:lnTo>
                  <a:pt x="5407050" y="0"/>
                </a:lnTo>
                <a:lnTo>
                  <a:pt x="5407050" y="9524"/>
                </a:lnTo>
                <a:close/>
              </a:path>
              <a:path w="6107430" h="808355">
                <a:moveTo>
                  <a:pt x="5445150" y="9524"/>
                </a:moveTo>
                <a:lnTo>
                  <a:pt x="5416575" y="9524"/>
                </a:lnTo>
                <a:lnTo>
                  <a:pt x="5416575" y="0"/>
                </a:lnTo>
                <a:lnTo>
                  <a:pt x="5445150" y="0"/>
                </a:lnTo>
                <a:lnTo>
                  <a:pt x="5445150" y="9524"/>
                </a:lnTo>
                <a:close/>
              </a:path>
              <a:path w="6107430" h="808355">
                <a:moveTo>
                  <a:pt x="5483250" y="9524"/>
                </a:moveTo>
                <a:lnTo>
                  <a:pt x="5454675" y="9524"/>
                </a:lnTo>
                <a:lnTo>
                  <a:pt x="5454675" y="0"/>
                </a:lnTo>
                <a:lnTo>
                  <a:pt x="5483250" y="0"/>
                </a:lnTo>
                <a:lnTo>
                  <a:pt x="5483250" y="9524"/>
                </a:lnTo>
                <a:close/>
              </a:path>
              <a:path w="6107430" h="808355">
                <a:moveTo>
                  <a:pt x="5521350" y="9524"/>
                </a:moveTo>
                <a:lnTo>
                  <a:pt x="5492775" y="9524"/>
                </a:lnTo>
                <a:lnTo>
                  <a:pt x="5492775" y="0"/>
                </a:lnTo>
                <a:lnTo>
                  <a:pt x="5521350" y="0"/>
                </a:lnTo>
                <a:lnTo>
                  <a:pt x="5521350" y="9524"/>
                </a:lnTo>
                <a:close/>
              </a:path>
              <a:path w="6107430" h="808355">
                <a:moveTo>
                  <a:pt x="5559450" y="9524"/>
                </a:moveTo>
                <a:lnTo>
                  <a:pt x="5530875" y="9524"/>
                </a:lnTo>
                <a:lnTo>
                  <a:pt x="5530875" y="0"/>
                </a:lnTo>
                <a:lnTo>
                  <a:pt x="5559450" y="0"/>
                </a:lnTo>
                <a:lnTo>
                  <a:pt x="5559450" y="9524"/>
                </a:lnTo>
                <a:close/>
              </a:path>
              <a:path w="6107430" h="808355">
                <a:moveTo>
                  <a:pt x="5597550" y="9524"/>
                </a:moveTo>
                <a:lnTo>
                  <a:pt x="5568975" y="9524"/>
                </a:lnTo>
                <a:lnTo>
                  <a:pt x="5568975" y="0"/>
                </a:lnTo>
                <a:lnTo>
                  <a:pt x="5597550" y="0"/>
                </a:lnTo>
                <a:lnTo>
                  <a:pt x="5597550" y="9524"/>
                </a:lnTo>
                <a:close/>
              </a:path>
              <a:path w="6107430" h="808355">
                <a:moveTo>
                  <a:pt x="5635650" y="9524"/>
                </a:moveTo>
                <a:lnTo>
                  <a:pt x="5607075" y="9524"/>
                </a:lnTo>
                <a:lnTo>
                  <a:pt x="5607075" y="0"/>
                </a:lnTo>
                <a:lnTo>
                  <a:pt x="5635650" y="0"/>
                </a:lnTo>
                <a:lnTo>
                  <a:pt x="5635650" y="9524"/>
                </a:lnTo>
                <a:close/>
              </a:path>
              <a:path w="6107430" h="808355">
                <a:moveTo>
                  <a:pt x="5673750" y="9524"/>
                </a:moveTo>
                <a:lnTo>
                  <a:pt x="5645175" y="9524"/>
                </a:lnTo>
                <a:lnTo>
                  <a:pt x="5645175" y="0"/>
                </a:lnTo>
                <a:lnTo>
                  <a:pt x="5673750" y="0"/>
                </a:lnTo>
                <a:lnTo>
                  <a:pt x="5673750" y="9524"/>
                </a:lnTo>
                <a:close/>
              </a:path>
              <a:path w="6107430" h="808355">
                <a:moveTo>
                  <a:pt x="5711850" y="9524"/>
                </a:moveTo>
                <a:lnTo>
                  <a:pt x="5683275" y="9524"/>
                </a:lnTo>
                <a:lnTo>
                  <a:pt x="5683275" y="0"/>
                </a:lnTo>
                <a:lnTo>
                  <a:pt x="5711850" y="0"/>
                </a:lnTo>
                <a:lnTo>
                  <a:pt x="5711850" y="9524"/>
                </a:lnTo>
                <a:close/>
              </a:path>
              <a:path w="6107430" h="808355">
                <a:moveTo>
                  <a:pt x="5749950" y="9524"/>
                </a:moveTo>
                <a:lnTo>
                  <a:pt x="5721375" y="9524"/>
                </a:lnTo>
                <a:lnTo>
                  <a:pt x="5721375" y="0"/>
                </a:lnTo>
                <a:lnTo>
                  <a:pt x="5749950" y="0"/>
                </a:lnTo>
                <a:lnTo>
                  <a:pt x="5749950" y="9524"/>
                </a:lnTo>
                <a:close/>
              </a:path>
              <a:path w="6107430" h="808355">
                <a:moveTo>
                  <a:pt x="5788050" y="9524"/>
                </a:moveTo>
                <a:lnTo>
                  <a:pt x="5759475" y="9524"/>
                </a:lnTo>
                <a:lnTo>
                  <a:pt x="5759475" y="0"/>
                </a:lnTo>
                <a:lnTo>
                  <a:pt x="5788050" y="0"/>
                </a:lnTo>
                <a:lnTo>
                  <a:pt x="5788050" y="9524"/>
                </a:lnTo>
                <a:close/>
              </a:path>
              <a:path w="6107430" h="808355">
                <a:moveTo>
                  <a:pt x="5826150" y="9524"/>
                </a:moveTo>
                <a:lnTo>
                  <a:pt x="5797575" y="9524"/>
                </a:lnTo>
                <a:lnTo>
                  <a:pt x="5797575" y="0"/>
                </a:lnTo>
                <a:lnTo>
                  <a:pt x="5826150" y="0"/>
                </a:lnTo>
                <a:lnTo>
                  <a:pt x="5826150" y="9524"/>
                </a:lnTo>
                <a:close/>
              </a:path>
              <a:path w="6107430" h="808355">
                <a:moveTo>
                  <a:pt x="5864250" y="9524"/>
                </a:moveTo>
                <a:lnTo>
                  <a:pt x="5835675" y="9524"/>
                </a:lnTo>
                <a:lnTo>
                  <a:pt x="5835675" y="0"/>
                </a:lnTo>
                <a:lnTo>
                  <a:pt x="5864250" y="0"/>
                </a:lnTo>
                <a:lnTo>
                  <a:pt x="5864250" y="9524"/>
                </a:lnTo>
                <a:close/>
              </a:path>
              <a:path w="6107430" h="808355">
                <a:moveTo>
                  <a:pt x="5902350" y="9524"/>
                </a:moveTo>
                <a:lnTo>
                  <a:pt x="5873775" y="9524"/>
                </a:lnTo>
                <a:lnTo>
                  <a:pt x="5873775" y="0"/>
                </a:lnTo>
                <a:lnTo>
                  <a:pt x="5902350" y="0"/>
                </a:lnTo>
                <a:lnTo>
                  <a:pt x="5902350" y="9524"/>
                </a:lnTo>
                <a:close/>
              </a:path>
              <a:path w="6107430" h="808355">
                <a:moveTo>
                  <a:pt x="5940450" y="9524"/>
                </a:moveTo>
                <a:lnTo>
                  <a:pt x="5911875" y="9524"/>
                </a:lnTo>
                <a:lnTo>
                  <a:pt x="5911875" y="0"/>
                </a:lnTo>
                <a:lnTo>
                  <a:pt x="5940450" y="0"/>
                </a:lnTo>
                <a:lnTo>
                  <a:pt x="5940450" y="9524"/>
                </a:lnTo>
                <a:close/>
              </a:path>
              <a:path w="6107430" h="808355">
                <a:moveTo>
                  <a:pt x="5978550" y="9524"/>
                </a:moveTo>
                <a:lnTo>
                  <a:pt x="5949975" y="9524"/>
                </a:lnTo>
                <a:lnTo>
                  <a:pt x="5949975" y="0"/>
                </a:lnTo>
                <a:lnTo>
                  <a:pt x="5978550" y="0"/>
                </a:lnTo>
                <a:lnTo>
                  <a:pt x="5978550" y="9524"/>
                </a:lnTo>
                <a:close/>
              </a:path>
              <a:path w="6107430" h="808355">
                <a:moveTo>
                  <a:pt x="6016650" y="9524"/>
                </a:moveTo>
                <a:lnTo>
                  <a:pt x="5988075" y="9524"/>
                </a:lnTo>
                <a:lnTo>
                  <a:pt x="5988075" y="0"/>
                </a:lnTo>
                <a:lnTo>
                  <a:pt x="6016650" y="0"/>
                </a:lnTo>
                <a:lnTo>
                  <a:pt x="6016650" y="9524"/>
                </a:lnTo>
                <a:close/>
              </a:path>
              <a:path w="6107430" h="808355">
                <a:moveTo>
                  <a:pt x="6054750" y="9524"/>
                </a:moveTo>
                <a:lnTo>
                  <a:pt x="6026175" y="9524"/>
                </a:lnTo>
                <a:lnTo>
                  <a:pt x="6026175" y="0"/>
                </a:lnTo>
                <a:lnTo>
                  <a:pt x="6054750" y="0"/>
                </a:lnTo>
                <a:lnTo>
                  <a:pt x="6054750" y="9524"/>
                </a:lnTo>
                <a:close/>
              </a:path>
              <a:path w="6107430" h="808355">
                <a:moveTo>
                  <a:pt x="6092850" y="9524"/>
                </a:moveTo>
                <a:lnTo>
                  <a:pt x="6064275" y="9524"/>
                </a:lnTo>
                <a:lnTo>
                  <a:pt x="6064275" y="0"/>
                </a:lnTo>
                <a:lnTo>
                  <a:pt x="6092850" y="0"/>
                </a:lnTo>
                <a:lnTo>
                  <a:pt x="6092850" y="9524"/>
                </a:lnTo>
                <a:close/>
              </a:path>
              <a:path w="6107430" h="808355">
                <a:moveTo>
                  <a:pt x="6107137" y="9524"/>
                </a:moveTo>
                <a:lnTo>
                  <a:pt x="6102375" y="9524"/>
                </a:lnTo>
                <a:lnTo>
                  <a:pt x="6102375" y="0"/>
                </a:lnTo>
                <a:lnTo>
                  <a:pt x="6107137" y="4762"/>
                </a:lnTo>
                <a:lnTo>
                  <a:pt x="6107137" y="9524"/>
                </a:lnTo>
                <a:close/>
              </a:path>
              <a:path w="6107430" h="808355">
                <a:moveTo>
                  <a:pt x="6107137" y="33337"/>
                </a:moveTo>
                <a:lnTo>
                  <a:pt x="6097612" y="33337"/>
                </a:lnTo>
                <a:lnTo>
                  <a:pt x="6097612" y="4762"/>
                </a:lnTo>
                <a:lnTo>
                  <a:pt x="6102375" y="9524"/>
                </a:lnTo>
                <a:lnTo>
                  <a:pt x="6107137" y="9524"/>
                </a:lnTo>
                <a:lnTo>
                  <a:pt x="6107137" y="33337"/>
                </a:lnTo>
                <a:close/>
              </a:path>
              <a:path w="6107430" h="808355">
                <a:moveTo>
                  <a:pt x="6107137" y="71437"/>
                </a:moveTo>
                <a:lnTo>
                  <a:pt x="6097612" y="71437"/>
                </a:lnTo>
                <a:lnTo>
                  <a:pt x="6097612" y="42862"/>
                </a:lnTo>
                <a:lnTo>
                  <a:pt x="6107137" y="42862"/>
                </a:lnTo>
                <a:lnTo>
                  <a:pt x="6107137" y="71437"/>
                </a:lnTo>
                <a:close/>
              </a:path>
              <a:path w="6107430" h="808355">
                <a:moveTo>
                  <a:pt x="6107137" y="109537"/>
                </a:moveTo>
                <a:lnTo>
                  <a:pt x="6097612" y="109537"/>
                </a:lnTo>
                <a:lnTo>
                  <a:pt x="6097612" y="80962"/>
                </a:lnTo>
                <a:lnTo>
                  <a:pt x="6107137" y="80962"/>
                </a:lnTo>
                <a:lnTo>
                  <a:pt x="6107137" y="109537"/>
                </a:lnTo>
                <a:close/>
              </a:path>
              <a:path w="6107430" h="808355">
                <a:moveTo>
                  <a:pt x="6107137" y="147637"/>
                </a:moveTo>
                <a:lnTo>
                  <a:pt x="6097612" y="147637"/>
                </a:lnTo>
                <a:lnTo>
                  <a:pt x="6097612" y="119062"/>
                </a:lnTo>
                <a:lnTo>
                  <a:pt x="6107137" y="119062"/>
                </a:lnTo>
                <a:lnTo>
                  <a:pt x="6107137" y="147637"/>
                </a:lnTo>
                <a:close/>
              </a:path>
              <a:path w="6107430" h="808355">
                <a:moveTo>
                  <a:pt x="6107137" y="185737"/>
                </a:moveTo>
                <a:lnTo>
                  <a:pt x="6097612" y="185737"/>
                </a:lnTo>
                <a:lnTo>
                  <a:pt x="6097612" y="157162"/>
                </a:lnTo>
                <a:lnTo>
                  <a:pt x="6107137" y="157162"/>
                </a:lnTo>
                <a:lnTo>
                  <a:pt x="6107137" y="185737"/>
                </a:lnTo>
                <a:close/>
              </a:path>
              <a:path w="6107430" h="808355">
                <a:moveTo>
                  <a:pt x="6107137" y="223837"/>
                </a:moveTo>
                <a:lnTo>
                  <a:pt x="6097612" y="223837"/>
                </a:lnTo>
                <a:lnTo>
                  <a:pt x="6097612" y="195262"/>
                </a:lnTo>
                <a:lnTo>
                  <a:pt x="6107137" y="195262"/>
                </a:lnTo>
                <a:lnTo>
                  <a:pt x="6107137" y="223837"/>
                </a:lnTo>
                <a:close/>
              </a:path>
              <a:path w="6107430" h="808355">
                <a:moveTo>
                  <a:pt x="6107137" y="261937"/>
                </a:moveTo>
                <a:lnTo>
                  <a:pt x="6097612" y="261937"/>
                </a:lnTo>
                <a:lnTo>
                  <a:pt x="6097612" y="233362"/>
                </a:lnTo>
                <a:lnTo>
                  <a:pt x="6107137" y="233362"/>
                </a:lnTo>
                <a:lnTo>
                  <a:pt x="6107137" y="261937"/>
                </a:lnTo>
                <a:close/>
              </a:path>
              <a:path w="6107430" h="808355">
                <a:moveTo>
                  <a:pt x="6107137" y="300037"/>
                </a:moveTo>
                <a:lnTo>
                  <a:pt x="6097612" y="300037"/>
                </a:lnTo>
                <a:lnTo>
                  <a:pt x="6097612" y="271462"/>
                </a:lnTo>
                <a:lnTo>
                  <a:pt x="6107137" y="271462"/>
                </a:lnTo>
                <a:lnTo>
                  <a:pt x="6107137" y="300037"/>
                </a:lnTo>
                <a:close/>
              </a:path>
              <a:path w="6107430" h="808355">
                <a:moveTo>
                  <a:pt x="6107137" y="338137"/>
                </a:moveTo>
                <a:lnTo>
                  <a:pt x="6097612" y="338137"/>
                </a:lnTo>
                <a:lnTo>
                  <a:pt x="6097612" y="309562"/>
                </a:lnTo>
                <a:lnTo>
                  <a:pt x="6107137" y="309562"/>
                </a:lnTo>
                <a:lnTo>
                  <a:pt x="6107137" y="338137"/>
                </a:lnTo>
                <a:close/>
              </a:path>
              <a:path w="6107430" h="808355">
                <a:moveTo>
                  <a:pt x="6107137" y="376237"/>
                </a:moveTo>
                <a:lnTo>
                  <a:pt x="6097612" y="376237"/>
                </a:lnTo>
                <a:lnTo>
                  <a:pt x="6097612" y="347662"/>
                </a:lnTo>
                <a:lnTo>
                  <a:pt x="6107137" y="347662"/>
                </a:lnTo>
                <a:lnTo>
                  <a:pt x="6107137" y="376237"/>
                </a:lnTo>
                <a:close/>
              </a:path>
              <a:path w="6107430" h="808355">
                <a:moveTo>
                  <a:pt x="6107137" y="414337"/>
                </a:moveTo>
                <a:lnTo>
                  <a:pt x="6097612" y="414337"/>
                </a:lnTo>
                <a:lnTo>
                  <a:pt x="6097612" y="385762"/>
                </a:lnTo>
                <a:lnTo>
                  <a:pt x="6107137" y="385762"/>
                </a:lnTo>
                <a:lnTo>
                  <a:pt x="6107137" y="414337"/>
                </a:lnTo>
                <a:close/>
              </a:path>
              <a:path w="6107430" h="808355">
                <a:moveTo>
                  <a:pt x="6107137" y="452437"/>
                </a:moveTo>
                <a:lnTo>
                  <a:pt x="6097612" y="452437"/>
                </a:lnTo>
                <a:lnTo>
                  <a:pt x="6097612" y="423862"/>
                </a:lnTo>
                <a:lnTo>
                  <a:pt x="6107137" y="423862"/>
                </a:lnTo>
                <a:lnTo>
                  <a:pt x="6107137" y="452437"/>
                </a:lnTo>
                <a:close/>
              </a:path>
              <a:path w="6107430" h="808355">
                <a:moveTo>
                  <a:pt x="6107137" y="490537"/>
                </a:moveTo>
                <a:lnTo>
                  <a:pt x="6097612" y="490537"/>
                </a:lnTo>
                <a:lnTo>
                  <a:pt x="6097612" y="461962"/>
                </a:lnTo>
                <a:lnTo>
                  <a:pt x="6107137" y="461962"/>
                </a:lnTo>
                <a:lnTo>
                  <a:pt x="6107137" y="490537"/>
                </a:lnTo>
                <a:close/>
              </a:path>
              <a:path w="6107430" h="808355">
                <a:moveTo>
                  <a:pt x="6107137" y="528637"/>
                </a:moveTo>
                <a:lnTo>
                  <a:pt x="6097612" y="528637"/>
                </a:lnTo>
                <a:lnTo>
                  <a:pt x="6097612" y="500062"/>
                </a:lnTo>
                <a:lnTo>
                  <a:pt x="6107137" y="500062"/>
                </a:lnTo>
                <a:lnTo>
                  <a:pt x="6107137" y="528637"/>
                </a:lnTo>
                <a:close/>
              </a:path>
              <a:path w="6107430" h="808355">
                <a:moveTo>
                  <a:pt x="6107137" y="566737"/>
                </a:moveTo>
                <a:lnTo>
                  <a:pt x="6097612" y="566737"/>
                </a:lnTo>
                <a:lnTo>
                  <a:pt x="6097612" y="538162"/>
                </a:lnTo>
                <a:lnTo>
                  <a:pt x="6107137" y="538162"/>
                </a:lnTo>
                <a:lnTo>
                  <a:pt x="6107137" y="566737"/>
                </a:lnTo>
                <a:close/>
              </a:path>
              <a:path w="6107430" h="808355">
                <a:moveTo>
                  <a:pt x="6107137" y="604837"/>
                </a:moveTo>
                <a:lnTo>
                  <a:pt x="6097612" y="604837"/>
                </a:lnTo>
                <a:lnTo>
                  <a:pt x="6097612" y="576262"/>
                </a:lnTo>
                <a:lnTo>
                  <a:pt x="6107137" y="576262"/>
                </a:lnTo>
                <a:lnTo>
                  <a:pt x="6107137" y="604837"/>
                </a:lnTo>
                <a:close/>
              </a:path>
              <a:path w="6107430" h="808355">
                <a:moveTo>
                  <a:pt x="6107137" y="642937"/>
                </a:moveTo>
                <a:lnTo>
                  <a:pt x="6097612" y="642937"/>
                </a:lnTo>
                <a:lnTo>
                  <a:pt x="6097612" y="614362"/>
                </a:lnTo>
                <a:lnTo>
                  <a:pt x="6107137" y="614362"/>
                </a:lnTo>
                <a:lnTo>
                  <a:pt x="6107137" y="642937"/>
                </a:lnTo>
                <a:close/>
              </a:path>
              <a:path w="6107430" h="808355">
                <a:moveTo>
                  <a:pt x="6107137" y="681037"/>
                </a:moveTo>
                <a:lnTo>
                  <a:pt x="6097612" y="681037"/>
                </a:lnTo>
                <a:lnTo>
                  <a:pt x="6097612" y="652462"/>
                </a:lnTo>
                <a:lnTo>
                  <a:pt x="6107137" y="652462"/>
                </a:lnTo>
                <a:lnTo>
                  <a:pt x="6107137" y="681037"/>
                </a:lnTo>
                <a:close/>
              </a:path>
              <a:path w="6107430" h="808355">
                <a:moveTo>
                  <a:pt x="6107137" y="719137"/>
                </a:moveTo>
                <a:lnTo>
                  <a:pt x="6097612" y="719137"/>
                </a:lnTo>
                <a:lnTo>
                  <a:pt x="6097612" y="690562"/>
                </a:lnTo>
                <a:lnTo>
                  <a:pt x="6107137" y="690562"/>
                </a:lnTo>
                <a:lnTo>
                  <a:pt x="6107137" y="719137"/>
                </a:lnTo>
                <a:close/>
              </a:path>
              <a:path w="6107430" h="808355">
                <a:moveTo>
                  <a:pt x="6107137" y="757237"/>
                </a:moveTo>
                <a:lnTo>
                  <a:pt x="6097612" y="757237"/>
                </a:lnTo>
                <a:lnTo>
                  <a:pt x="6097612" y="728662"/>
                </a:lnTo>
                <a:lnTo>
                  <a:pt x="6107137" y="728662"/>
                </a:lnTo>
                <a:lnTo>
                  <a:pt x="6107137" y="757237"/>
                </a:lnTo>
                <a:close/>
              </a:path>
              <a:path w="6107430" h="808355">
                <a:moveTo>
                  <a:pt x="6107137" y="795337"/>
                </a:moveTo>
                <a:lnTo>
                  <a:pt x="6097612" y="795337"/>
                </a:lnTo>
                <a:lnTo>
                  <a:pt x="6097612" y="766762"/>
                </a:lnTo>
                <a:lnTo>
                  <a:pt x="6107137" y="766762"/>
                </a:lnTo>
                <a:lnTo>
                  <a:pt x="6107137" y="795337"/>
                </a:lnTo>
                <a:close/>
              </a:path>
              <a:path w="6107430" h="808355">
                <a:moveTo>
                  <a:pt x="6100775" y="808012"/>
                </a:moveTo>
                <a:lnTo>
                  <a:pt x="6072200" y="808012"/>
                </a:lnTo>
                <a:lnTo>
                  <a:pt x="6072200" y="798487"/>
                </a:lnTo>
                <a:lnTo>
                  <a:pt x="6100775" y="798487"/>
                </a:lnTo>
                <a:lnTo>
                  <a:pt x="6100775" y="808012"/>
                </a:lnTo>
                <a:close/>
              </a:path>
              <a:path w="6107430" h="808355">
                <a:moveTo>
                  <a:pt x="6062675" y="808012"/>
                </a:moveTo>
                <a:lnTo>
                  <a:pt x="6034100" y="808012"/>
                </a:lnTo>
                <a:lnTo>
                  <a:pt x="6034100" y="798487"/>
                </a:lnTo>
                <a:lnTo>
                  <a:pt x="6062675" y="798487"/>
                </a:lnTo>
                <a:lnTo>
                  <a:pt x="6062675" y="808012"/>
                </a:lnTo>
                <a:close/>
              </a:path>
              <a:path w="6107430" h="808355">
                <a:moveTo>
                  <a:pt x="6024575" y="808012"/>
                </a:moveTo>
                <a:lnTo>
                  <a:pt x="5996000" y="808012"/>
                </a:lnTo>
                <a:lnTo>
                  <a:pt x="5996000" y="798487"/>
                </a:lnTo>
                <a:lnTo>
                  <a:pt x="6024575" y="798487"/>
                </a:lnTo>
                <a:lnTo>
                  <a:pt x="6024575" y="808012"/>
                </a:lnTo>
                <a:close/>
              </a:path>
              <a:path w="6107430" h="808355">
                <a:moveTo>
                  <a:pt x="5986475" y="808012"/>
                </a:moveTo>
                <a:lnTo>
                  <a:pt x="5957900" y="808012"/>
                </a:lnTo>
                <a:lnTo>
                  <a:pt x="5957900" y="798487"/>
                </a:lnTo>
                <a:lnTo>
                  <a:pt x="5986475" y="798487"/>
                </a:lnTo>
                <a:lnTo>
                  <a:pt x="5986475" y="808012"/>
                </a:lnTo>
                <a:close/>
              </a:path>
              <a:path w="6107430" h="808355">
                <a:moveTo>
                  <a:pt x="5948375" y="808012"/>
                </a:moveTo>
                <a:lnTo>
                  <a:pt x="5919800" y="808012"/>
                </a:lnTo>
                <a:lnTo>
                  <a:pt x="5919800" y="798487"/>
                </a:lnTo>
                <a:lnTo>
                  <a:pt x="5948375" y="798487"/>
                </a:lnTo>
                <a:lnTo>
                  <a:pt x="5948375" y="808012"/>
                </a:lnTo>
                <a:close/>
              </a:path>
              <a:path w="6107430" h="808355">
                <a:moveTo>
                  <a:pt x="5910275" y="808012"/>
                </a:moveTo>
                <a:lnTo>
                  <a:pt x="5881700" y="808012"/>
                </a:lnTo>
                <a:lnTo>
                  <a:pt x="5881700" y="798487"/>
                </a:lnTo>
                <a:lnTo>
                  <a:pt x="5910275" y="798487"/>
                </a:lnTo>
                <a:lnTo>
                  <a:pt x="5910275" y="808012"/>
                </a:lnTo>
                <a:close/>
              </a:path>
              <a:path w="6107430" h="808355">
                <a:moveTo>
                  <a:pt x="5872175" y="808012"/>
                </a:moveTo>
                <a:lnTo>
                  <a:pt x="5843600" y="808012"/>
                </a:lnTo>
                <a:lnTo>
                  <a:pt x="5843600" y="798487"/>
                </a:lnTo>
                <a:lnTo>
                  <a:pt x="5872175" y="798487"/>
                </a:lnTo>
                <a:lnTo>
                  <a:pt x="5872175" y="808012"/>
                </a:lnTo>
                <a:close/>
              </a:path>
              <a:path w="6107430" h="808355">
                <a:moveTo>
                  <a:pt x="5834075" y="808012"/>
                </a:moveTo>
                <a:lnTo>
                  <a:pt x="5805500" y="808012"/>
                </a:lnTo>
                <a:lnTo>
                  <a:pt x="5805500" y="798487"/>
                </a:lnTo>
                <a:lnTo>
                  <a:pt x="5834075" y="798487"/>
                </a:lnTo>
                <a:lnTo>
                  <a:pt x="5834075" y="808012"/>
                </a:lnTo>
                <a:close/>
              </a:path>
              <a:path w="6107430" h="808355">
                <a:moveTo>
                  <a:pt x="5795975" y="808012"/>
                </a:moveTo>
                <a:lnTo>
                  <a:pt x="5767400" y="808012"/>
                </a:lnTo>
                <a:lnTo>
                  <a:pt x="5767400" y="798487"/>
                </a:lnTo>
                <a:lnTo>
                  <a:pt x="5795975" y="798487"/>
                </a:lnTo>
                <a:lnTo>
                  <a:pt x="5795975" y="808012"/>
                </a:lnTo>
                <a:close/>
              </a:path>
              <a:path w="6107430" h="808355">
                <a:moveTo>
                  <a:pt x="5757875" y="808012"/>
                </a:moveTo>
                <a:lnTo>
                  <a:pt x="5729300" y="808012"/>
                </a:lnTo>
                <a:lnTo>
                  <a:pt x="5729300" y="798487"/>
                </a:lnTo>
                <a:lnTo>
                  <a:pt x="5757875" y="798487"/>
                </a:lnTo>
                <a:lnTo>
                  <a:pt x="5757875" y="808012"/>
                </a:lnTo>
                <a:close/>
              </a:path>
              <a:path w="6107430" h="808355">
                <a:moveTo>
                  <a:pt x="5719775" y="808012"/>
                </a:moveTo>
                <a:lnTo>
                  <a:pt x="5691200" y="808012"/>
                </a:lnTo>
                <a:lnTo>
                  <a:pt x="5691200" y="798487"/>
                </a:lnTo>
                <a:lnTo>
                  <a:pt x="5719775" y="798487"/>
                </a:lnTo>
                <a:lnTo>
                  <a:pt x="5719775" y="808012"/>
                </a:lnTo>
                <a:close/>
              </a:path>
              <a:path w="6107430" h="808355">
                <a:moveTo>
                  <a:pt x="5681675" y="808012"/>
                </a:moveTo>
                <a:lnTo>
                  <a:pt x="5653100" y="808012"/>
                </a:lnTo>
                <a:lnTo>
                  <a:pt x="5653100" y="798487"/>
                </a:lnTo>
                <a:lnTo>
                  <a:pt x="5681675" y="798487"/>
                </a:lnTo>
                <a:lnTo>
                  <a:pt x="5681675" y="808012"/>
                </a:lnTo>
                <a:close/>
              </a:path>
              <a:path w="6107430" h="808355">
                <a:moveTo>
                  <a:pt x="5643575" y="808012"/>
                </a:moveTo>
                <a:lnTo>
                  <a:pt x="5615000" y="808012"/>
                </a:lnTo>
                <a:lnTo>
                  <a:pt x="5615000" y="798487"/>
                </a:lnTo>
                <a:lnTo>
                  <a:pt x="5643575" y="798487"/>
                </a:lnTo>
                <a:lnTo>
                  <a:pt x="5643575" y="808012"/>
                </a:lnTo>
                <a:close/>
              </a:path>
              <a:path w="6107430" h="808355">
                <a:moveTo>
                  <a:pt x="5605475" y="808012"/>
                </a:moveTo>
                <a:lnTo>
                  <a:pt x="5576900" y="808012"/>
                </a:lnTo>
                <a:lnTo>
                  <a:pt x="5576900" y="798487"/>
                </a:lnTo>
                <a:lnTo>
                  <a:pt x="5605475" y="798487"/>
                </a:lnTo>
                <a:lnTo>
                  <a:pt x="5605475" y="808012"/>
                </a:lnTo>
                <a:close/>
              </a:path>
              <a:path w="6107430" h="808355">
                <a:moveTo>
                  <a:pt x="5567375" y="808012"/>
                </a:moveTo>
                <a:lnTo>
                  <a:pt x="5538800" y="808012"/>
                </a:lnTo>
                <a:lnTo>
                  <a:pt x="5538800" y="798487"/>
                </a:lnTo>
                <a:lnTo>
                  <a:pt x="5567375" y="798487"/>
                </a:lnTo>
                <a:lnTo>
                  <a:pt x="5567375" y="808012"/>
                </a:lnTo>
                <a:close/>
              </a:path>
              <a:path w="6107430" h="808355">
                <a:moveTo>
                  <a:pt x="5529275" y="808012"/>
                </a:moveTo>
                <a:lnTo>
                  <a:pt x="5500700" y="808012"/>
                </a:lnTo>
                <a:lnTo>
                  <a:pt x="5500700" y="798487"/>
                </a:lnTo>
                <a:lnTo>
                  <a:pt x="5529275" y="798487"/>
                </a:lnTo>
                <a:lnTo>
                  <a:pt x="5529275" y="808012"/>
                </a:lnTo>
                <a:close/>
              </a:path>
              <a:path w="6107430" h="808355">
                <a:moveTo>
                  <a:pt x="5491175" y="808012"/>
                </a:moveTo>
                <a:lnTo>
                  <a:pt x="5462600" y="808012"/>
                </a:lnTo>
                <a:lnTo>
                  <a:pt x="5462600" y="798487"/>
                </a:lnTo>
                <a:lnTo>
                  <a:pt x="5491175" y="798487"/>
                </a:lnTo>
                <a:lnTo>
                  <a:pt x="5491175" y="808012"/>
                </a:lnTo>
                <a:close/>
              </a:path>
              <a:path w="6107430" h="808355">
                <a:moveTo>
                  <a:pt x="5453075" y="808012"/>
                </a:moveTo>
                <a:lnTo>
                  <a:pt x="5424500" y="808012"/>
                </a:lnTo>
                <a:lnTo>
                  <a:pt x="5424500" y="798487"/>
                </a:lnTo>
                <a:lnTo>
                  <a:pt x="5453075" y="798487"/>
                </a:lnTo>
                <a:lnTo>
                  <a:pt x="5453075" y="808012"/>
                </a:lnTo>
                <a:close/>
              </a:path>
              <a:path w="6107430" h="808355">
                <a:moveTo>
                  <a:pt x="5414975" y="808012"/>
                </a:moveTo>
                <a:lnTo>
                  <a:pt x="5386400" y="808012"/>
                </a:lnTo>
                <a:lnTo>
                  <a:pt x="5386400" y="798487"/>
                </a:lnTo>
                <a:lnTo>
                  <a:pt x="5414975" y="798487"/>
                </a:lnTo>
                <a:lnTo>
                  <a:pt x="5414975" y="808012"/>
                </a:lnTo>
                <a:close/>
              </a:path>
              <a:path w="6107430" h="808355">
                <a:moveTo>
                  <a:pt x="5376875" y="808012"/>
                </a:moveTo>
                <a:lnTo>
                  <a:pt x="5348300" y="808012"/>
                </a:lnTo>
                <a:lnTo>
                  <a:pt x="5348300" y="798487"/>
                </a:lnTo>
                <a:lnTo>
                  <a:pt x="5376875" y="798487"/>
                </a:lnTo>
                <a:lnTo>
                  <a:pt x="5376875" y="808012"/>
                </a:lnTo>
                <a:close/>
              </a:path>
              <a:path w="6107430" h="808355">
                <a:moveTo>
                  <a:pt x="5338775" y="808012"/>
                </a:moveTo>
                <a:lnTo>
                  <a:pt x="5310200" y="808012"/>
                </a:lnTo>
                <a:lnTo>
                  <a:pt x="5310200" y="798487"/>
                </a:lnTo>
                <a:lnTo>
                  <a:pt x="5338775" y="798487"/>
                </a:lnTo>
                <a:lnTo>
                  <a:pt x="5338775" y="808012"/>
                </a:lnTo>
                <a:close/>
              </a:path>
              <a:path w="6107430" h="808355">
                <a:moveTo>
                  <a:pt x="5300675" y="808012"/>
                </a:moveTo>
                <a:lnTo>
                  <a:pt x="5272100" y="808012"/>
                </a:lnTo>
                <a:lnTo>
                  <a:pt x="5272100" y="798487"/>
                </a:lnTo>
                <a:lnTo>
                  <a:pt x="5300675" y="798487"/>
                </a:lnTo>
                <a:lnTo>
                  <a:pt x="5300675" y="808012"/>
                </a:lnTo>
                <a:close/>
              </a:path>
              <a:path w="6107430" h="808355">
                <a:moveTo>
                  <a:pt x="5262575" y="808012"/>
                </a:moveTo>
                <a:lnTo>
                  <a:pt x="5234000" y="808012"/>
                </a:lnTo>
                <a:lnTo>
                  <a:pt x="5234000" y="798487"/>
                </a:lnTo>
                <a:lnTo>
                  <a:pt x="5262575" y="798487"/>
                </a:lnTo>
                <a:lnTo>
                  <a:pt x="5262575" y="808012"/>
                </a:lnTo>
                <a:close/>
              </a:path>
              <a:path w="6107430" h="808355">
                <a:moveTo>
                  <a:pt x="5224475" y="808012"/>
                </a:moveTo>
                <a:lnTo>
                  <a:pt x="5195900" y="808012"/>
                </a:lnTo>
                <a:lnTo>
                  <a:pt x="5195900" y="798487"/>
                </a:lnTo>
                <a:lnTo>
                  <a:pt x="5224475" y="798487"/>
                </a:lnTo>
                <a:lnTo>
                  <a:pt x="5224475" y="808012"/>
                </a:lnTo>
                <a:close/>
              </a:path>
              <a:path w="6107430" h="808355">
                <a:moveTo>
                  <a:pt x="5186375" y="808012"/>
                </a:moveTo>
                <a:lnTo>
                  <a:pt x="5157800" y="808012"/>
                </a:lnTo>
                <a:lnTo>
                  <a:pt x="5157800" y="798487"/>
                </a:lnTo>
                <a:lnTo>
                  <a:pt x="5186375" y="798487"/>
                </a:lnTo>
                <a:lnTo>
                  <a:pt x="5186375" y="808012"/>
                </a:lnTo>
                <a:close/>
              </a:path>
              <a:path w="6107430" h="808355">
                <a:moveTo>
                  <a:pt x="5148275" y="808012"/>
                </a:moveTo>
                <a:lnTo>
                  <a:pt x="5119700" y="808012"/>
                </a:lnTo>
                <a:lnTo>
                  <a:pt x="5119700" y="798487"/>
                </a:lnTo>
                <a:lnTo>
                  <a:pt x="5148275" y="798487"/>
                </a:lnTo>
                <a:lnTo>
                  <a:pt x="5148275" y="808012"/>
                </a:lnTo>
                <a:close/>
              </a:path>
              <a:path w="6107430" h="808355">
                <a:moveTo>
                  <a:pt x="5110175" y="808012"/>
                </a:moveTo>
                <a:lnTo>
                  <a:pt x="5081600" y="808012"/>
                </a:lnTo>
                <a:lnTo>
                  <a:pt x="5081600" y="798487"/>
                </a:lnTo>
                <a:lnTo>
                  <a:pt x="5110175" y="798487"/>
                </a:lnTo>
                <a:lnTo>
                  <a:pt x="5110175" y="808012"/>
                </a:lnTo>
                <a:close/>
              </a:path>
              <a:path w="6107430" h="808355">
                <a:moveTo>
                  <a:pt x="5072075" y="808012"/>
                </a:moveTo>
                <a:lnTo>
                  <a:pt x="5043500" y="808012"/>
                </a:lnTo>
                <a:lnTo>
                  <a:pt x="5043500" y="798487"/>
                </a:lnTo>
                <a:lnTo>
                  <a:pt x="5072075" y="798487"/>
                </a:lnTo>
                <a:lnTo>
                  <a:pt x="5072075" y="808012"/>
                </a:lnTo>
                <a:close/>
              </a:path>
              <a:path w="6107430" h="808355">
                <a:moveTo>
                  <a:pt x="5033975" y="808012"/>
                </a:moveTo>
                <a:lnTo>
                  <a:pt x="5005400" y="808012"/>
                </a:lnTo>
                <a:lnTo>
                  <a:pt x="5005400" y="798487"/>
                </a:lnTo>
                <a:lnTo>
                  <a:pt x="5033975" y="798487"/>
                </a:lnTo>
                <a:lnTo>
                  <a:pt x="5033975" y="808012"/>
                </a:lnTo>
                <a:close/>
              </a:path>
              <a:path w="6107430" h="808355">
                <a:moveTo>
                  <a:pt x="4995875" y="808012"/>
                </a:moveTo>
                <a:lnTo>
                  <a:pt x="4967300" y="808012"/>
                </a:lnTo>
                <a:lnTo>
                  <a:pt x="4967300" y="798487"/>
                </a:lnTo>
                <a:lnTo>
                  <a:pt x="4995875" y="798487"/>
                </a:lnTo>
                <a:lnTo>
                  <a:pt x="4995875" y="808012"/>
                </a:lnTo>
                <a:close/>
              </a:path>
              <a:path w="6107430" h="808355">
                <a:moveTo>
                  <a:pt x="4957775" y="808012"/>
                </a:moveTo>
                <a:lnTo>
                  <a:pt x="4929200" y="808012"/>
                </a:lnTo>
                <a:lnTo>
                  <a:pt x="4929200" y="798487"/>
                </a:lnTo>
                <a:lnTo>
                  <a:pt x="4957775" y="798487"/>
                </a:lnTo>
                <a:lnTo>
                  <a:pt x="4957775" y="808012"/>
                </a:lnTo>
                <a:close/>
              </a:path>
              <a:path w="6107430" h="808355">
                <a:moveTo>
                  <a:pt x="4919675" y="808012"/>
                </a:moveTo>
                <a:lnTo>
                  <a:pt x="4891100" y="808012"/>
                </a:lnTo>
                <a:lnTo>
                  <a:pt x="4891100" y="798487"/>
                </a:lnTo>
                <a:lnTo>
                  <a:pt x="4919675" y="798487"/>
                </a:lnTo>
                <a:lnTo>
                  <a:pt x="4919675" y="808012"/>
                </a:lnTo>
                <a:close/>
              </a:path>
              <a:path w="6107430" h="808355">
                <a:moveTo>
                  <a:pt x="4881575" y="808012"/>
                </a:moveTo>
                <a:lnTo>
                  <a:pt x="4853000" y="808012"/>
                </a:lnTo>
                <a:lnTo>
                  <a:pt x="4853000" y="798487"/>
                </a:lnTo>
                <a:lnTo>
                  <a:pt x="4881575" y="798487"/>
                </a:lnTo>
                <a:lnTo>
                  <a:pt x="4881575" y="808012"/>
                </a:lnTo>
                <a:close/>
              </a:path>
              <a:path w="6107430" h="808355">
                <a:moveTo>
                  <a:pt x="4843475" y="808012"/>
                </a:moveTo>
                <a:lnTo>
                  <a:pt x="4814900" y="808012"/>
                </a:lnTo>
                <a:lnTo>
                  <a:pt x="4814900" y="798487"/>
                </a:lnTo>
                <a:lnTo>
                  <a:pt x="4843475" y="798487"/>
                </a:lnTo>
                <a:lnTo>
                  <a:pt x="4843475" y="808012"/>
                </a:lnTo>
                <a:close/>
              </a:path>
              <a:path w="6107430" h="808355">
                <a:moveTo>
                  <a:pt x="4805375" y="808012"/>
                </a:moveTo>
                <a:lnTo>
                  <a:pt x="4776800" y="808012"/>
                </a:lnTo>
                <a:lnTo>
                  <a:pt x="4776800" y="798487"/>
                </a:lnTo>
                <a:lnTo>
                  <a:pt x="4805375" y="798487"/>
                </a:lnTo>
                <a:lnTo>
                  <a:pt x="4805375" y="808012"/>
                </a:lnTo>
                <a:close/>
              </a:path>
              <a:path w="6107430" h="808355">
                <a:moveTo>
                  <a:pt x="4767275" y="808012"/>
                </a:moveTo>
                <a:lnTo>
                  <a:pt x="4738700" y="808012"/>
                </a:lnTo>
                <a:lnTo>
                  <a:pt x="4738700" y="798487"/>
                </a:lnTo>
                <a:lnTo>
                  <a:pt x="4767275" y="798487"/>
                </a:lnTo>
                <a:lnTo>
                  <a:pt x="4767275" y="808012"/>
                </a:lnTo>
                <a:close/>
              </a:path>
              <a:path w="6107430" h="808355">
                <a:moveTo>
                  <a:pt x="4729175" y="808012"/>
                </a:moveTo>
                <a:lnTo>
                  <a:pt x="4700600" y="808012"/>
                </a:lnTo>
                <a:lnTo>
                  <a:pt x="4700600" y="798487"/>
                </a:lnTo>
                <a:lnTo>
                  <a:pt x="4729175" y="798487"/>
                </a:lnTo>
                <a:lnTo>
                  <a:pt x="4729175" y="808012"/>
                </a:lnTo>
                <a:close/>
              </a:path>
              <a:path w="6107430" h="808355">
                <a:moveTo>
                  <a:pt x="4691075" y="808012"/>
                </a:moveTo>
                <a:lnTo>
                  <a:pt x="4662500" y="808012"/>
                </a:lnTo>
                <a:lnTo>
                  <a:pt x="4662500" y="798487"/>
                </a:lnTo>
                <a:lnTo>
                  <a:pt x="4691075" y="798487"/>
                </a:lnTo>
                <a:lnTo>
                  <a:pt x="4691075" y="808012"/>
                </a:lnTo>
                <a:close/>
              </a:path>
              <a:path w="6107430" h="808355">
                <a:moveTo>
                  <a:pt x="4652975" y="808012"/>
                </a:moveTo>
                <a:lnTo>
                  <a:pt x="4624400" y="808012"/>
                </a:lnTo>
                <a:lnTo>
                  <a:pt x="4624400" y="798487"/>
                </a:lnTo>
                <a:lnTo>
                  <a:pt x="4652975" y="798487"/>
                </a:lnTo>
                <a:lnTo>
                  <a:pt x="4652975" y="808012"/>
                </a:lnTo>
                <a:close/>
              </a:path>
              <a:path w="6107430" h="808355">
                <a:moveTo>
                  <a:pt x="4614875" y="808012"/>
                </a:moveTo>
                <a:lnTo>
                  <a:pt x="4586300" y="808012"/>
                </a:lnTo>
                <a:lnTo>
                  <a:pt x="4586300" y="798487"/>
                </a:lnTo>
                <a:lnTo>
                  <a:pt x="4614875" y="798487"/>
                </a:lnTo>
                <a:lnTo>
                  <a:pt x="4614875" y="808012"/>
                </a:lnTo>
                <a:close/>
              </a:path>
              <a:path w="6107430" h="808355">
                <a:moveTo>
                  <a:pt x="4576775" y="808012"/>
                </a:moveTo>
                <a:lnTo>
                  <a:pt x="4548200" y="808012"/>
                </a:lnTo>
                <a:lnTo>
                  <a:pt x="4548200" y="798487"/>
                </a:lnTo>
                <a:lnTo>
                  <a:pt x="4576775" y="798487"/>
                </a:lnTo>
                <a:lnTo>
                  <a:pt x="4576775" y="808012"/>
                </a:lnTo>
                <a:close/>
              </a:path>
              <a:path w="6107430" h="808355">
                <a:moveTo>
                  <a:pt x="4538675" y="808012"/>
                </a:moveTo>
                <a:lnTo>
                  <a:pt x="4510100" y="808012"/>
                </a:lnTo>
                <a:lnTo>
                  <a:pt x="4510100" y="798487"/>
                </a:lnTo>
                <a:lnTo>
                  <a:pt x="4538675" y="798487"/>
                </a:lnTo>
                <a:lnTo>
                  <a:pt x="4538675" y="808012"/>
                </a:lnTo>
                <a:close/>
              </a:path>
              <a:path w="6107430" h="808355">
                <a:moveTo>
                  <a:pt x="4500575" y="808012"/>
                </a:moveTo>
                <a:lnTo>
                  <a:pt x="4472000" y="808012"/>
                </a:lnTo>
                <a:lnTo>
                  <a:pt x="4472000" y="798487"/>
                </a:lnTo>
                <a:lnTo>
                  <a:pt x="4500575" y="798487"/>
                </a:lnTo>
                <a:lnTo>
                  <a:pt x="4500575" y="808012"/>
                </a:lnTo>
                <a:close/>
              </a:path>
              <a:path w="6107430" h="808355">
                <a:moveTo>
                  <a:pt x="4462475" y="808012"/>
                </a:moveTo>
                <a:lnTo>
                  <a:pt x="4433900" y="808012"/>
                </a:lnTo>
                <a:lnTo>
                  <a:pt x="4433900" y="798487"/>
                </a:lnTo>
                <a:lnTo>
                  <a:pt x="4462475" y="798487"/>
                </a:lnTo>
                <a:lnTo>
                  <a:pt x="4462475" y="808012"/>
                </a:lnTo>
                <a:close/>
              </a:path>
              <a:path w="6107430" h="808355">
                <a:moveTo>
                  <a:pt x="4424375" y="808012"/>
                </a:moveTo>
                <a:lnTo>
                  <a:pt x="4395800" y="808012"/>
                </a:lnTo>
                <a:lnTo>
                  <a:pt x="4395800" y="798487"/>
                </a:lnTo>
                <a:lnTo>
                  <a:pt x="4424375" y="798487"/>
                </a:lnTo>
                <a:lnTo>
                  <a:pt x="4424375" y="808012"/>
                </a:lnTo>
                <a:close/>
              </a:path>
              <a:path w="6107430" h="808355">
                <a:moveTo>
                  <a:pt x="4386275" y="808012"/>
                </a:moveTo>
                <a:lnTo>
                  <a:pt x="4357700" y="808012"/>
                </a:lnTo>
                <a:lnTo>
                  <a:pt x="4357700" y="798487"/>
                </a:lnTo>
                <a:lnTo>
                  <a:pt x="4386275" y="798487"/>
                </a:lnTo>
                <a:lnTo>
                  <a:pt x="4386275" y="808012"/>
                </a:lnTo>
                <a:close/>
              </a:path>
              <a:path w="6107430" h="808355">
                <a:moveTo>
                  <a:pt x="4348175" y="808012"/>
                </a:moveTo>
                <a:lnTo>
                  <a:pt x="4319600" y="808012"/>
                </a:lnTo>
                <a:lnTo>
                  <a:pt x="4319600" y="798487"/>
                </a:lnTo>
                <a:lnTo>
                  <a:pt x="4348175" y="798487"/>
                </a:lnTo>
                <a:lnTo>
                  <a:pt x="4348175" y="808012"/>
                </a:lnTo>
                <a:close/>
              </a:path>
              <a:path w="6107430" h="808355">
                <a:moveTo>
                  <a:pt x="4310075" y="808012"/>
                </a:moveTo>
                <a:lnTo>
                  <a:pt x="4281500" y="808012"/>
                </a:lnTo>
                <a:lnTo>
                  <a:pt x="4281500" y="798487"/>
                </a:lnTo>
                <a:lnTo>
                  <a:pt x="4310075" y="798487"/>
                </a:lnTo>
                <a:lnTo>
                  <a:pt x="4310075" y="808012"/>
                </a:lnTo>
                <a:close/>
              </a:path>
              <a:path w="6107430" h="808355">
                <a:moveTo>
                  <a:pt x="4271975" y="808012"/>
                </a:moveTo>
                <a:lnTo>
                  <a:pt x="4243400" y="808012"/>
                </a:lnTo>
                <a:lnTo>
                  <a:pt x="4243400" y="798487"/>
                </a:lnTo>
                <a:lnTo>
                  <a:pt x="4271975" y="798487"/>
                </a:lnTo>
                <a:lnTo>
                  <a:pt x="4271975" y="808012"/>
                </a:lnTo>
                <a:close/>
              </a:path>
              <a:path w="6107430" h="808355">
                <a:moveTo>
                  <a:pt x="4233875" y="808012"/>
                </a:moveTo>
                <a:lnTo>
                  <a:pt x="4205300" y="808012"/>
                </a:lnTo>
                <a:lnTo>
                  <a:pt x="4205300" y="798487"/>
                </a:lnTo>
                <a:lnTo>
                  <a:pt x="4233875" y="798487"/>
                </a:lnTo>
                <a:lnTo>
                  <a:pt x="4233875" y="808012"/>
                </a:lnTo>
                <a:close/>
              </a:path>
              <a:path w="6107430" h="808355">
                <a:moveTo>
                  <a:pt x="4195775" y="808012"/>
                </a:moveTo>
                <a:lnTo>
                  <a:pt x="4167200" y="808012"/>
                </a:lnTo>
                <a:lnTo>
                  <a:pt x="4167200" y="798487"/>
                </a:lnTo>
                <a:lnTo>
                  <a:pt x="4195775" y="798487"/>
                </a:lnTo>
                <a:lnTo>
                  <a:pt x="4195775" y="808012"/>
                </a:lnTo>
                <a:close/>
              </a:path>
              <a:path w="6107430" h="808355">
                <a:moveTo>
                  <a:pt x="4157675" y="808012"/>
                </a:moveTo>
                <a:lnTo>
                  <a:pt x="4129100" y="808012"/>
                </a:lnTo>
                <a:lnTo>
                  <a:pt x="4129100" y="798487"/>
                </a:lnTo>
                <a:lnTo>
                  <a:pt x="4157675" y="798487"/>
                </a:lnTo>
                <a:lnTo>
                  <a:pt x="4157675" y="808012"/>
                </a:lnTo>
                <a:close/>
              </a:path>
              <a:path w="6107430" h="808355">
                <a:moveTo>
                  <a:pt x="4119575" y="808012"/>
                </a:moveTo>
                <a:lnTo>
                  <a:pt x="4091000" y="808012"/>
                </a:lnTo>
                <a:lnTo>
                  <a:pt x="4091000" y="798487"/>
                </a:lnTo>
                <a:lnTo>
                  <a:pt x="4119575" y="798487"/>
                </a:lnTo>
                <a:lnTo>
                  <a:pt x="4119575" y="808012"/>
                </a:lnTo>
                <a:close/>
              </a:path>
              <a:path w="6107430" h="808355">
                <a:moveTo>
                  <a:pt x="4081475" y="808012"/>
                </a:moveTo>
                <a:lnTo>
                  <a:pt x="4052900" y="808012"/>
                </a:lnTo>
                <a:lnTo>
                  <a:pt x="4052900" y="798487"/>
                </a:lnTo>
                <a:lnTo>
                  <a:pt x="4081475" y="798487"/>
                </a:lnTo>
                <a:lnTo>
                  <a:pt x="4081475" y="808012"/>
                </a:lnTo>
                <a:close/>
              </a:path>
              <a:path w="6107430" h="808355">
                <a:moveTo>
                  <a:pt x="4043375" y="808012"/>
                </a:moveTo>
                <a:lnTo>
                  <a:pt x="4014800" y="808012"/>
                </a:lnTo>
                <a:lnTo>
                  <a:pt x="4014800" y="798487"/>
                </a:lnTo>
                <a:lnTo>
                  <a:pt x="4043375" y="798487"/>
                </a:lnTo>
                <a:lnTo>
                  <a:pt x="4043375" y="808012"/>
                </a:lnTo>
                <a:close/>
              </a:path>
              <a:path w="6107430" h="808355">
                <a:moveTo>
                  <a:pt x="4005275" y="808012"/>
                </a:moveTo>
                <a:lnTo>
                  <a:pt x="3976700" y="808012"/>
                </a:lnTo>
                <a:lnTo>
                  <a:pt x="3976700" y="798487"/>
                </a:lnTo>
                <a:lnTo>
                  <a:pt x="4005275" y="798487"/>
                </a:lnTo>
                <a:lnTo>
                  <a:pt x="4005275" y="808012"/>
                </a:lnTo>
                <a:close/>
              </a:path>
              <a:path w="6107430" h="808355">
                <a:moveTo>
                  <a:pt x="3967175" y="808012"/>
                </a:moveTo>
                <a:lnTo>
                  <a:pt x="3938600" y="808012"/>
                </a:lnTo>
                <a:lnTo>
                  <a:pt x="3938600" y="798487"/>
                </a:lnTo>
                <a:lnTo>
                  <a:pt x="3967175" y="798487"/>
                </a:lnTo>
                <a:lnTo>
                  <a:pt x="3967175" y="808012"/>
                </a:lnTo>
                <a:close/>
              </a:path>
              <a:path w="6107430" h="808355">
                <a:moveTo>
                  <a:pt x="3929075" y="808012"/>
                </a:moveTo>
                <a:lnTo>
                  <a:pt x="3900500" y="808012"/>
                </a:lnTo>
                <a:lnTo>
                  <a:pt x="3900500" y="798487"/>
                </a:lnTo>
                <a:lnTo>
                  <a:pt x="3929075" y="798487"/>
                </a:lnTo>
                <a:lnTo>
                  <a:pt x="3929075" y="808012"/>
                </a:lnTo>
                <a:close/>
              </a:path>
              <a:path w="6107430" h="808355">
                <a:moveTo>
                  <a:pt x="3890975" y="808012"/>
                </a:moveTo>
                <a:lnTo>
                  <a:pt x="3862400" y="808012"/>
                </a:lnTo>
                <a:lnTo>
                  <a:pt x="3862400" y="798487"/>
                </a:lnTo>
                <a:lnTo>
                  <a:pt x="3890975" y="798487"/>
                </a:lnTo>
                <a:lnTo>
                  <a:pt x="3890975" y="808012"/>
                </a:lnTo>
                <a:close/>
              </a:path>
              <a:path w="6107430" h="808355">
                <a:moveTo>
                  <a:pt x="3852875" y="808012"/>
                </a:moveTo>
                <a:lnTo>
                  <a:pt x="3824300" y="808012"/>
                </a:lnTo>
                <a:lnTo>
                  <a:pt x="3824300" y="798487"/>
                </a:lnTo>
                <a:lnTo>
                  <a:pt x="3852875" y="798487"/>
                </a:lnTo>
                <a:lnTo>
                  <a:pt x="3852875" y="808012"/>
                </a:lnTo>
                <a:close/>
              </a:path>
              <a:path w="6107430" h="808355">
                <a:moveTo>
                  <a:pt x="3814775" y="808012"/>
                </a:moveTo>
                <a:lnTo>
                  <a:pt x="3786200" y="808012"/>
                </a:lnTo>
                <a:lnTo>
                  <a:pt x="3786200" y="798487"/>
                </a:lnTo>
                <a:lnTo>
                  <a:pt x="3814775" y="798487"/>
                </a:lnTo>
                <a:lnTo>
                  <a:pt x="3814775" y="808012"/>
                </a:lnTo>
                <a:close/>
              </a:path>
              <a:path w="6107430" h="808355">
                <a:moveTo>
                  <a:pt x="3776675" y="808012"/>
                </a:moveTo>
                <a:lnTo>
                  <a:pt x="3748100" y="808012"/>
                </a:lnTo>
                <a:lnTo>
                  <a:pt x="3748100" y="798487"/>
                </a:lnTo>
                <a:lnTo>
                  <a:pt x="3776675" y="798487"/>
                </a:lnTo>
                <a:lnTo>
                  <a:pt x="3776675" y="808012"/>
                </a:lnTo>
                <a:close/>
              </a:path>
              <a:path w="6107430" h="808355">
                <a:moveTo>
                  <a:pt x="3738575" y="808012"/>
                </a:moveTo>
                <a:lnTo>
                  <a:pt x="3710000" y="808012"/>
                </a:lnTo>
                <a:lnTo>
                  <a:pt x="3710000" y="798487"/>
                </a:lnTo>
                <a:lnTo>
                  <a:pt x="3738575" y="798487"/>
                </a:lnTo>
                <a:lnTo>
                  <a:pt x="3738575" y="808012"/>
                </a:lnTo>
                <a:close/>
              </a:path>
              <a:path w="6107430" h="808355">
                <a:moveTo>
                  <a:pt x="3700475" y="808012"/>
                </a:moveTo>
                <a:lnTo>
                  <a:pt x="3671900" y="808012"/>
                </a:lnTo>
                <a:lnTo>
                  <a:pt x="3671900" y="798487"/>
                </a:lnTo>
                <a:lnTo>
                  <a:pt x="3700475" y="798487"/>
                </a:lnTo>
                <a:lnTo>
                  <a:pt x="3700475" y="808012"/>
                </a:lnTo>
                <a:close/>
              </a:path>
              <a:path w="6107430" h="808355">
                <a:moveTo>
                  <a:pt x="3662375" y="808012"/>
                </a:moveTo>
                <a:lnTo>
                  <a:pt x="3633800" y="808012"/>
                </a:lnTo>
                <a:lnTo>
                  <a:pt x="3633800" y="798487"/>
                </a:lnTo>
                <a:lnTo>
                  <a:pt x="3662375" y="798487"/>
                </a:lnTo>
                <a:lnTo>
                  <a:pt x="3662375" y="808012"/>
                </a:lnTo>
                <a:close/>
              </a:path>
              <a:path w="6107430" h="808355">
                <a:moveTo>
                  <a:pt x="3624275" y="808012"/>
                </a:moveTo>
                <a:lnTo>
                  <a:pt x="3595700" y="808012"/>
                </a:lnTo>
                <a:lnTo>
                  <a:pt x="3595700" y="798487"/>
                </a:lnTo>
                <a:lnTo>
                  <a:pt x="3624275" y="798487"/>
                </a:lnTo>
                <a:lnTo>
                  <a:pt x="3624275" y="808012"/>
                </a:lnTo>
                <a:close/>
              </a:path>
              <a:path w="6107430" h="808355">
                <a:moveTo>
                  <a:pt x="3586175" y="808012"/>
                </a:moveTo>
                <a:lnTo>
                  <a:pt x="3557600" y="808012"/>
                </a:lnTo>
                <a:lnTo>
                  <a:pt x="3557600" y="798487"/>
                </a:lnTo>
                <a:lnTo>
                  <a:pt x="3586175" y="798487"/>
                </a:lnTo>
                <a:lnTo>
                  <a:pt x="3586175" y="808012"/>
                </a:lnTo>
                <a:close/>
              </a:path>
              <a:path w="6107430" h="808355">
                <a:moveTo>
                  <a:pt x="3548075" y="808012"/>
                </a:moveTo>
                <a:lnTo>
                  <a:pt x="3519500" y="808012"/>
                </a:lnTo>
                <a:lnTo>
                  <a:pt x="3519500" y="798487"/>
                </a:lnTo>
                <a:lnTo>
                  <a:pt x="3548075" y="798487"/>
                </a:lnTo>
                <a:lnTo>
                  <a:pt x="3548075" y="808012"/>
                </a:lnTo>
                <a:close/>
              </a:path>
              <a:path w="6107430" h="808355">
                <a:moveTo>
                  <a:pt x="3509975" y="808012"/>
                </a:moveTo>
                <a:lnTo>
                  <a:pt x="3481400" y="808012"/>
                </a:lnTo>
                <a:lnTo>
                  <a:pt x="3481400" y="798487"/>
                </a:lnTo>
                <a:lnTo>
                  <a:pt x="3509975" y="798487"/>
                </a:lnTo>
                <a:lnTo>
                  <a:pt x="3509975" y="808012"/>
                </a:lnTo>
                <a:close/>
              </a:path>
              <a:path w="6107430" h="808355">
                <a:moveTo>
                  <a:pt x="3471875" y="808012"/>
                </a:moveTo>
                <a:lnTo>
                  <a:pt x="3443300" y="808012"/>
                </a:lnTo>
                <a:lnTo>
                  <a:pt x="3443300" y="798487"/>
                </a:lnTo>
                <a:lnTo>
                  <a:pt x="3471875" y="798487"/>
                </a:lnTo>
                <a:lnTo>
                  <a:pt x="3471875" y="808012"/>
                </a:lnTo>
                <a:close/>
              </a:path>
              <a:path w="6107430" h="808355">
                <a:moveTo>
                  <a:pt x="3433775" y="808012"/>
                </a:moveTo>
                <a:lnTo>
                  <a:pt x="3405200" y="808012"/>
                </a:lnTo>
                <a:lnTo>
                  <a:pt x="3405200" y="798487"/>
                </a:lnTo>
                <a:lnTo>
                  <a:pt x="3433775" y="798487"/>
                </a:lnTo>
                <a:lnTo>
                  <a:pt x="3433775" y="808012"/>
                </a:lnTo>
                <a:close/>
              </a:path>
              <a:path w="6107430" h="808355">
                <a:moveTo>
                  <a:pt x="3395675" y="808012"/>
                </a:moveTo>
                <a:lnTo>
                  <a:pt x="3367100" y="808012"/>
                </a:lnTo>
                <a:lnTo>
                  <a:pt x="3367100" y="798487"/>
                </a:lnTo>
                <a:lnTo>
                  <a:pt x="3395675" y="798487"/>
                </a:lnTo>
                <a:lnTo>
                  <a:pt x="3395675" y="808012"/>
                </a:lnTo>
                <a:close/>
              </a:path>
              <a:path w="6107430" h="808355">
                <a:moveTo>
                  <a:pt x="3357575" y="808012"/>
                </a:moveTo>
                <a:lnTo>
                  <a:pt x="3329000" y="808012"/>
                </a:lnTo>
                <a:lnTo>
                  <a:pt x="3329000" y="798487"/>
                </a:lnTo>
                <a:lnTo>
                  <a:pt x="3357575" y="798487"/>
                </a:lnTo>
                <a:lnTo>
                  <a:pt x="3357575" y="808012"/>
                </a:lnTo>
                <a:close/>
              </a:path>
              <a:path w="6107430" h="808355">
                <a:moveTo>
                  <a:pt x="3319475" y="808012"/>
                </a:moveTo>
                <a:lnTo>
                  <a:pt x="3290900" y="808012"/>
                </a:lnTo>
                <a:lnTo>
                  <a:pt x="3290900" y="798487"/>
                </a:lnTo>
                <a:lnTo>
                  <a:pt x="3319475" y="798487"/>
                </a:lnTo>
                <a:lnTo>
                  <a:pt x="3319475" y="808012"/>
                </a:lnTo>
                <a:close/>
              </a:path>
              <a:path w="6107430" h="808355">
                <a:moveTo>
                  <a:pt x="3281375" y="808012"/>
                </a:moveTo>
                <a:lnTo>
                  <a:pt x="3252800" y="808012"/>
                </a:lnTo>
                <a:lnTo>
                  <a:pt x="3252800" y="798487"/>
                </a:lnTo>
                <a:lnTo>
                  <a:pt x="3281375" y="798487"/>
                </a:lnTo>
                <a:lnTo>
                  <a:pt x="3281375" y="808012"/>
                </a:lnTo>
                <a:close/>
              </a:path>
              <a:path w="6107430" h="808355">
                <a:moveTo>
                  <a:pt x="3243275" y="808012"/>
                </a:moveTo>
                <a:lnTo>
                  <a:pt x="3214700" y="808012"/>
                </a:lnTo>
                <a:lnTo>
                  <a:pt x="3214700" y="798487"/>
                </a:lnTo>
                <a:lnTo>
                  <a:pt x="3243275" y="798487"/>
                </a:lnTo>
                <a:lnTo>
                  <a:pt x="3243275" y="808012"/>
                </a:lnTo>
                <a:close/>
              </a:path>
              <a:path w="6107430" h="808355">
                <a:moveTo>
                  <a:pt x="3205175" y="808012"/>
                </a:moveTo>
                <a:lnTo>
                  <a:pt x="3176600" y="808012"/>
                </a:lnTo>
                <a:lnTo>
                  <a:pt x="3176600" y="798487"/>
                </a:lnTo>
                <a:lnTo>
                  <a:pt x="3205175" y="798487"/>
                </a:lnTo>
                <a:lnTo>
                  <a:pt x="3205175" y="808012"/>
                </a:lnTo>
                <a:close/>
              </a:path>
              <a:path w="6107430" h="808355">
                <a:moveTo>
                  <a:pt x="3167075" y="808012"/>
                </a:moveTo>
                <a:lnTo>
                  <a:pt x="3138500" y="808012"/>
                </a:lnTo>
                <a:lnTo>
                  <a:pt x="3138500" y="798487"/>
                </a:lnTo>
                <a:lnTo>
                  <a:pt x="3167075" y="798487"/>
                </a:lnTo>
                <a:lnTo>
                  <a:pt x="3167075" y="808012"/>
                </a:lnTo>
                <a:close/>
              </a:path>
              <a:path w="6107430" h="808355">
                <a:moveTo>
                  <a:pt x="3128975" y="808012"/>
                </a:moveTo>
                <a:lnTo>
                  <a:pt x="3100400" y="808012"/>
                </a:lnTo>
                <a:lnTo>
                  <a:pt x="3100400" y="798487"/>
                </a:lnTo>
                <a:lnTo>
                  <a:pt x="3128975" y="798487"/>
                </a:lnTo>
                <a:lnTo>
                  <a:pt x="3128975" y="808012"/>
                </a:lnTo>
                <a:close/>
              </a:path>
              <a:path w="6107430" h="808355">
                <a:moveTo>
                  <a:pt x="3090875" y="808012"/>
                </a:moveTo>
                <a:lnTo>
                  <a:pt x="3062300" y="808012"/>
                </a:lnTo>
                <a:lnTo>
                  <a:pt x="3062300" y="798487"/>
                </a:lnTo>
                <a:lnTo>
                  <a:pt x="3090875" y="798487"/>
                </a:lnTo>
                <a:lnTo>
                  <a:pt x="3090875" y="808012"/>
                </a:lnTo>
                <a:close/>
              </a:path>
              <a:path w="6107430" h="808355">
                <a:moveTo>
                  <a:pt x="3052775" y="808012"/>
                </a:moveTo>
                <a:lnTo>
                  <a:pt x="3024200" y="808012"/>
                </a:lnTo>
                <a:lnTo>
                  <a:pt x="3024200" y="798487"/>
                </a:lnTo>
                <a:lnTo>
                  <a:pt x="3052775" y="798487"/>
                </a:lnTo>
                <a:lnTo>
                  <a:pt x="3052775" y="808012"/>
                </a:lnTo>
                <a:close/>
              </a:path>
              <a:path w="6107430" h="808355">
                <a:moveTo>
                  <a:pt x="3014675" y="808012"/>
                </a:moveTo>
                <a:lnTo>
                  <a:pt x="2986100" y="808012"/>
                </a:lnTo>
                <a:lnTo>
                  <a:pt x="2986100" y="798487"/>
                </a:lnTo>
                <a:lnTo>
                  <a:pt x="3014675" y="798487"/>
                </a:lnTo>
                <a:lnTo>
                  <a:pt x="3014675" y="808012"/>
                </a:lnTo>
                <a:close/>
              </a:path>
              <a:path w="6107430" h="808355">
                <a:moveTo>
                  <a:pt x="2976575" y="808012"/>
                </a:moveTo>
                <a:lnTo>
                  <a:pt x="2948000" y="808012"/>
                </a:lnTo>
                <a:lnTo>
                  <a:pt x="2948000" y="798487"/>
                </a:lnTo>
                <a:lnTo>
                  <a:pt x="2976575" y="798487"/>
                </a:lnTo>
                <a:lnTo>
                  <a:pt x="2976575" y="808012"/>
                </a:lnTo>
                <a:close/>
              </a:path>
              <a:path w="6107430" h="808355">
                <a:moveTo>
                  <a:pt x="2938475" y="808012"/>
                </a:moveTo>
                <a:lnTo>
                  <a:pt x="2909900" y="808012"/>
                </a:lnTo>
                <a:lnTo>
                  <a:pt x="2909900" y="798487"/>
                </a:lnTo>
                <a:lnTo>
                  <a:pt x="2938475" y="798487"/>
                </a:lnTo>
                <a:lnTo>
                  <a:pt x="2938475" y="808012"/>
                </a:lnTo>
                <a:close/>
              </a:path>
              <a:path w="6107430" h="808355">
                <a:moveTo>
                  <a:pt x="2900375" y="808012"/>
                </a:moveTo>
                <a:lnTo>
                  <a:pt x="2871800" y="808012"/>
                </a:lnTo>
                <a:lnTo>
                  <a:pt x="2871800" y="798487"/>
                </a:lnTo>
                <a:lnTo>
                  <a:pt x="2900375" y="798487"/>
                </a:lnTo>
                <a:lnTo>
                  <a:pt x="2900375" y="808012"/>
                </a:lnTo>
                <a:close/>
              </a:path>
              <a:path w="6107430" h="808355">
                <a:moveTo>
                  <a:pt x="2862275" y="808012"/>
                </a:moveTo>
                <a:lnTo>
                  <a:pt x="2833700" y="808012"/>
                </a:lnTo>
                <a:lnTo>
                  <a:pt x="2833700" y="798487"/>
                </a:lnTo>
                <a:lnTo>
                  <a:pt x="2862275" y="798487"/>
                </a:lnTo>
                <a:lnTo>
                  <a:pt x="2862275" y="808012"/>
                </a:lnTo>
                <a:close/>
              </a:path>
              <a:path w="6107430" h="808355">
                <a:moveTo>
                  <a:pt x="2824175" y="808012"/>
                </a:moveTo>
                <a:lnTo>
                  <a:pt x="2795600" y="808012"/>
                </a:lnTo>
                <a:lnTo>
                  <a:pt x="2795600" y="798487"/>
                </a:lnTo>
                <a:lnTo>
                  <a:pt x="2824175" y="798487"/>
                </a:lnTo>
                <a:lnTo>
                  <a:pt x="2824175" y="808012"/>
                </a:lnTo>
                <a:close/>
              </a:path>
              <a:path w="6107430" h="808355">
                <a:moveTo>
                  <a:pt x="2786075" y="808012"/>
                </a:moveTo>
                <a:lnTo>
                  <a:pt x="2757500" y="808012"/>
                </a:lnTo>
                <a:lnTo>
                  <a:pt x="2757500" y="798487"/>
                </a:lnTo>
                <a:lnTo>
                  <a:pt x="2786075" y="798487"/>
                </a:lnTo>
                <a:lnTo>
                  <a:pt x="2786075" y="808012"/>
                </a:lnTo>
                <a:close/>
              </a:path>
              <a:path w="6107430" h="808355">
                <a:moveTo>
                  <a:pt x="2747975" y="808012"/>
                </a:moveTo>
                <a:lnTo>
                  <a:pt x="2719400" y="808012"/>
                </a:lnTo>
                <a:lnTo>
                  <a:pt x="2719400" y="798487"/>
                </a:lnTo>
                <a:lnTo>
                  <a:pt x="2747975" y="798487"/>
                </a:lnTo>
                <a:lnTo>
                  <a:pt x="2747975" y="808012"/>
                </a:lnTo>
                <a:close/>
              </a:path>
              <a:path w="6107430" h="808355">
                <a:moveTo>
                  <a:pt x="2709875" y="808012"/>
                </a:moveTo>
                <a:lnTo>
                  <a:pt x="2681300" y="808012"/>
                </a:lnTo>
                <a:lnTo>
                  <a:pt x="2681300" y="798487"/>
                </a:lnTo>
                <a:lnTo>
                  <a:pt x="2709875" y="798487"/>
                </a:lnTo>
                <a:lnTo>
                  <a:pt x="2709875" y="808012"/>
                </a:lnTo>
                <a:close/>
              </a:path>
              <a:path w="6107430" h="808355">
                <a:moveTo>
                  <a:pt x="2671775" y="808012"/>
                </a:moveTo>
                <a:lnTo>
                  <a:pt x="2643200" y="808012"/>
                </a:lnTo>
                <a:lnTo>
                  <a:pt x="2643200" y="798487"/>
                </a:lnTo>
                <a:lnTo>
                  <a:pt x="2671775" y="798487"/>
                </a:lnTo>
                <a:lnTo>
                  <a:pt x="2671775" y="808012"/>
                </a:lnTo>
                <a:close/>
              </a:path>
              <a:path w="6107430" h="808355">
                <a:moveTo>
                  <a:pt x="2633675" y="808012"/>
                </a:moveTo>
                <a:lnTo>
                  <a:pt x="2605100" y="808012"/>
                </a:lnTo>
                <a:lnTo>
                  <a:pt x="2605100" y="798487"/>
                </a:lnTo>
                <a:lnTo>
                  <a:pt x="2633675" y="798487"/>
                </a:lnTo>
                <a:lnTo>
                  <a:pt x="2633675" y="808012"/>
                </a:lnTo>
                <a:close/>
              </a:path>
              <a:path w="6107430" h="808355">
                <a:moveTo>
                  <a:pt x="2595575" y="808012"/>
                </a:moveTo>
                <a:lnTo>
                  <a:pt x="2567000" y="808012"/>
                </a:lnTo>
                <a:lnTo>
                  <a:pt x="2567000" y="798487"/>
                </a:lnTo>
                <a:lnTo>
                  <a:pt x="2595575" y="798487"/>
                </a:lnTo>
                <a:lnTo>
                  <a:pt x="2595575" y="808012"/>
                </a:lnTo>
                <a:close/>
              </a:path>
              <a:path w="6107430" h="808355">
                <a:moveTo>
                  <a:pt x="2557475" y="808012"/>
                </a:moveTo>
                <a:lnTo>
                  <a:pt x="2528900" y="808012"/>
                </a:lnTo>
                <a:lnTo>
                  <a:pt x="2528900" y="798487"/>
                </a:lnTo>
                <a:lnTo>
                  <a:pt x="2557475" y="798487"/>
                </a:lnTo>
                <a:lnTo>
                  <a:pt x="2557475" y="808012"/>
                </a:lnTo>
                <a:close/>
              </a:path>
              <a:path w="6107430" h="808355">
                <a:moveTo>
                  <a:pt x="2519375" y="808012"/>
                </a:moveTo>
                <a:lnTo>
                  <a:pt x="2490800" y="808012"/>
                </a:lnTo>
                <a:lnTo>
                  <a:pt x="2490800" y="798487"/>
                </a:lnTo>
                <a:lnTo>
                  <a:pt x="2519375" y="798487"/>
                </a:lnTo>
                <a:lnTo>
                  <a:pt x="2519375" y="808012"/>
                </a:lnTo>
                <a:close/>
              </a:path>
              <a:path w="6107430" h="808355">
                <a:moveTo>
                  <a:pt x="2481275" y="808012"/>
                </a:moveTo>
                <a:lnTo>
                  <a:pt x="2452700" y="808012"/>
                </a:lnTo>
                <a:lnTo>
                  <a:pt x="2452700" y="798487"/>
                </a:lnTo>
                <a:lnTo>
                  <a:pt x="2481275" y="798487"/>
                </a:lnTo>
                <a:lnTo>
                  <a:pt x="2481275" y="808012"/>
                </a:lnTo>
                <a:close/>
              </a:path>
              <a:path w="6107430" h="808355">
                <a:moveTo>
                  <a:pt x="2443175" y="808012"/>
                </a:moveTo>
                <a:lnTo>
                  <a:pt x="2414600" y="808012"/>
                </a:lnTo>
                <a:lnTo>
                  <a:pt x="2414600" y="798487"/>
                </a:lnTo>
                <a:lnTo>
                  <a:pt x="2443175" y="798487"/>
                </a:lnTo>
                <a:lnTo>
                  <a:pt x="2443175" y="808012"/>
                </a:lnTo>
                <a:close/>
              </a:path>
              <a:path w="6107430" h="808355">
                <a:moveTo>
                  <a:pt x="2405075" y="808012"/>
                </a:moveTo>
                <a:lnTo>
                  <a:pt x="2376500" y="808012"/>
                </a:lnTo>
                <a:lnTo>
                  <a:pt x="2376500" y="798487"/>
                </a:lnTo>
                <a:lnTo>
                  <a:pt x="2405075" y="798487"/>
                </a:lnTo>
                <a:lnTo>
                  <a:pt x="2405075" y="808012"/>
                </a:lnTo>
                <a:close/>
              </a:path>
              <a:path w="6107430" h="808355">
                <a:moveTo>
                  <a:pt x="2366975" y="808012"/>
                </a:moveTo>
                <a:lnTo>
                  <a:pt x="2338400" y="808012"/>
                </a:lnTo>
                <a:lnTo>
                  <a:pt x="2338400" y="798487"/>
                </a:lnTo>
                <a:lnTo>
                  <a:pt x="2366975" y="798487"/>
                </a:lnTo>
                <a:lnTo>
                  <a:pt x="2366975" y="808012"/>
                </a:lnTo>
                <a:close/>
              </a:path>
              <a:path w="6107430" h="808355">
                <a:moveTo>
                  <a:pt x="2328875" y="808012"/>
                </a:moveTo>
                <a:lnTo>
                  <a:pt x="2300300" y="808012"/>
                </a:lnTo>
                <a:lnTo>
                  <a:pt x="2300300" y="798487"/>
                </a:lnTo>
                <a:lnTo>
                  <a:pt x="2328875" y="798487"/>
                </a:lnTo>
                <a:lnTo>
                  <a:pt x="2328875" y="808012"/>
                </a:lnTo>
                <a:close/>
              </a:path>
              <a:path w="6107430" h="808355">
                <a:moveTo>
                  <a:pt x="2290775" y="808012"/>
                </a:moveTo>
                <a:lnTo>
                  <a:pt x="2262200" y="808012"/>
                </a:lnTo>
                <a:lnTo>
                  <a:pt x="2262200" y="798487"/>
                </a:lnTo>
                <a:lnTo>
                  <a:pt x="2290775" y="798487"/>
                </a:lnTo>
                <a:lnTo>
                  <a:pt x="2290775" y="808012"/>
                </a:lnTo>
                <a:close/>
              </a:path>
              <a:path w="6107430" h="808355">
                <a:moveTo>
                  <a:pt x="2252675" y="808012"/>
                </a:moveTo>
                <a:lnTo>
                  <a:pt x="2224100" y="808012"/>
                </a:lnTo>
                <a:lnTo>
                  <a:pt x="2224100" y="798487"/>
                </a:lnTo>
                <a:lnTo>
                  <a:pt x="2252675" y="798487"/>
                </a:lnTo>
                <a:lnTo>
                  <a:pt x="2252675" y="808012"/>
                </a:lnTo>
                <a:close/>
              </a:path>
              <a:path w="6107430" h="808355">
                <a:moveTo>
                  <a:pt x="2214575" y="808012"/>
                </a:moveTo>
                <a:lnTo>
                  <a:pt x="2186000" y="808012"/>
                </a:lnTo>
                <a:lnTo>
                  <a:pt x="2186000" y="798487"/>
                </a:lnTo>
                <a:lnTo>
                  <a:pt x="2214575" y="798487"/>
                </a:lnTo>
                <a:lnTo>
                  <a:pt x="2214575" y="808012"/>
                </a:lnTo>
                <a:close/>
              </a:path>
              <a:path w="6107430" h="808355">
                <a:moveTo>
                  <a:pt x="2176475" y="808012"/>
                </a:moveTo>
                <a:lnTo>
                  <a:pt x="2147900" y="808012"/>
                </a:lnTo>
                <a:lnTo>
                  <a:pt x="2147900" y="798487"/>
                </a:lnTo>
                <a:lnTo>
                  <a:pt x="2176475" y="798487"/>
                </a:lnTo>
                <a:lnTo>
                  <a:pt x="2176475" y="808012"/>
                </a:lnTo>
                <a:close/>
              </a:path>
              <a:path w="6107430" h="808355">
                <a:moveTo>
                  <a:pt x="2138375" y="808012"/>
                </a:moveTo>
                <a:lnTo>
                  <a:pt x="2109800" y="808012"/>
                </a:lnTo>
                <a:lnTo>
                  <a:pt x="2109800" y="798487"/>
                </a:lnTo>
                <a:lnTo>
                  <a:pt x="2138375" y="798487"/>
                </a:lnTo>
                <a:lnTo>
                  <a:pt x="2138375" y="808012"/>
                </a:lnTo>
                <a:close/>
              </a:path>
              <a:path w="6107430" h="808355">
                <a:moveTo>
                  <a:pt x="2100275" y="808012"/>
                </a:moveTo>
                <a:lnTo>
                  <a:pt x="2071700" y="808012"/>
                </a:lnTo>
                <a:lnTo>
                  <a:pt x="2071700" y="798487"/>
                </a:lnTo>
                <a:lnTo>
                  <a:pt x="2100275" y="798487"/>
                </a:lnTo>
                <a:lnTo>
                  <a:pt x="2100275" y="808012"/>
                </a:lnTo>
                <a:close/>
              </a:path>
              <a:path w="6107430" h="808355">
                <a:moveTo>
                  <a:pt x="2062175" y="808012"/>
                </a:moveTo>
                <a:lnTo>
                  <a:pt x="2033600" y="808012"/>
                </a:lnTo>
                <a:lnTo>
                  <a:pt x="2033600" y="798487"/>
                </a:lnTo>
                <a:lnTo>
                  <a:pt x="2062175" y="798487"/>
                </a:lnTo>
                <a:lnTo>
                  <a:pt x="2062175" y="808012"/>
                </a:lnTo>
                <a:close/>
              </a:path>
              <a:path w="6107430" h="808355">
                <a:moveTo>
                  <a:pt x="2024075" y="808012"/>
                </a:moveTo>
                <a:lnTo>
                  <a:pt x="1995500" y="808012"/>
                </a:lnTo>
                <a:lnTo>
                  <a:pt x="1995500" y="798487"/>
                </a:lnTo>
                <a:lnTo>
                  <a:pt x="2024075" y="798487"/>
                </a:lnTo>
                <a:lnTo>
                  <a:pt x="2024075" y="808012"/>
                </a:lnTo>
                <a:close/>
              </a:path>
              <a:path w="6107430" h="808355">
                <a:moveTo>
                  <a:pt x="1985975" y="808012"/>
                </a:moveTo>
                <a:lnTo>
                  <a:pt x="1957400" y="808012"/>
                </a:lnTo>
                <a:lnTo>
                  <a:pt x="1957400" y="798487"/>
                </a:lnTo>
                <a:lnTo>
                  <a:pt x="1985975" y="798487"/>
                </a:lnTo>
                <a:lnTo>
                  <a:pt x="1985975" y="808012"/>
                </a:lnTo>
                <a:close/>
              </a:path>
              <a:path w="6107430" h="808355">
                <a:moveTo>
                  <a:pt x="1947875" y="808012"/>
                </a:moveTo>
                <a:lnTo>
                  <a:pt x="1919300" y="808012"/>
                </a:lnTo>
                <a:lnTo>
                  <a:pt x="1919300" y="798487"/>
                </a:lnTo>
                <a:lnTo>
                  <a:pt x="1947875" y="798487"/>
                </a:lnTo>
                <a:lnTo>
                  <a:pt x="1947875" y="808012"/>
                </a:lnTo>
                <a:close/>
              </a:path>
              <a:path w="6107430" h="808355">
                <a:moveTo>
                  <a:pt x="1909775" y="808012"/>
                </a:moveTo>
                <a:lnTo>
                  <a:pt x="1881200" y="808012"/>
                </a:lnTo>
                <a:lnTo>
                  <a:pt x="1881200" y="798487"/>
                </a:lnTo>
                <a:lnTo>
                  <a:pt x="1909775" y="798487"/>
                </a:lnTo>
                <a:lnTo>
                  <a:pt x="1909775" y="808012"/>
                </a:lnTo>
                <a:close/>
              </a:path>
              <a:path w="6107430" h="808355">
                <a:moveTo>
                  <a:pt x="1871675" y="808012"/>
                </a:moveTo>
                <a:lnTo>
                  <a:pt x="1843100" y="808012"/>
                </a:lnTo>
                <a:lnTo>
                  <a:pt x="1843100" y="798487"/>
                </a:lnTo>
                <a:lnTo>
                  <a:pt x="1871675" y="798487"/>
                </a:lnTo>
                <a:lnTo>
                  <a:pt x="1871675" y="808012"/>
                </a:lnTo>
                <a:close/>
              </a:path>
              <a:path w="6107430" h="808355">
                <a:moveTo>
                  <a:pt x="1833575" y="808012"/>
                </a:moveTo>
                <a:lnTo>
                  <a:pt x="1805000" y="808012"/>
                </a:lnTo>
                <a:lnTo>
                  <a:pt x="1805000" y="798487"/>
                </a:lnTo>
                <a:lnTo>
                  <a:pt x="1833575" y="798487"/>
                </a:lnTo>
                <a:lnTo>
                  <a:pt x="1833575" y="808012"/>
                </a:lnTo>
                <a:close/>
              </a:path>
              <a:path w="6107430" h="808355">
                <a:moveTo>
                  <a:pt x="1795475" y="808012"/>
                </a:moveTo>
                <a:lnTo>
                  <a:pt x="1766900" y="808012"/>
                </a:lnTo>
                <a:lnTo>
                  <a:pt x="1766900" y="798487"/>
                </a:lnTo>
                <a:lnTo>
                  <a:pt x="1795475" y="798487"/>
                </a:lnTo>
                <a:lnTo>
                  <a:pt x="1795475" y="808012"/>
                </a:lnTo>
                <a:close/>
              </a:path>
              <a:path w="6107430" h="808355">
                <a:moveTo>
                  <a:pt x="1757375" y="808012"/>
                </a:moveTo>
                <a:lnTo>
                  <a:pt x="1728800" y="808012"/>
                </a:lnTo>
                <a:lnTo>
                  <a:pt x="1728800" y="798487"/>
                </a:lnTo>
                <a:lnTo>
                  <a:pt x="1757375" y="798487"/>
                </a:lnTo>
                <a:lnTo>
                  <a:pt x="1757375" y="808012"/>
                </a:lnTo>
                <a:close/>
              </a:path>
              <a:path w="6107430" h="808355">
                <a:moveTo>
                  <a:pt x="1719275" y="808012"/>
                </a:moveTo>
                <a:lnTo>
                  <a:pt x="1690700" y="808012"/>
                </a:lnTo>
                <a:lnTo>
                  <a:pt x="1690700" y="798487"/>
                </a:lnTo>
                <a:lnTo>
                  <a:pt x="1719275" y="798487"/>
                </a:lnTo>
                <a:lnTo>
                  <a:pt x="1719275" y="808012"/>
                </a:lnTo>
                <a:close/>
              </a:path>
              <a:path w="6107430" h="808355">
                <a:moveTo>
                  <a:pt x="1681175" y="808012"/>
                </a:moveTo>
                <a:lnTo>
                  <a:pt x="1652600" y="808012"/>
                </a:lnTo>
                <a:lnTo>
                  <a:pt x="1652600" y="798487"/>
                </a:lnTo>
                <a:lnTo>
                  <a:pt x="1681175" y="798487"/>
                </a:lnTo>
                <a:lnTo>
                  <a:pt x="1681175" y="808012"/>
                </a:lnTo>
                <a:close/>
              </a:path>
              <a:path w="6107430" h="808355">
                <a:moveTo>
                  <a:pt x="1643075" y="808012"/>
                </a:moveTo>
                <a:lnTo>
                  <a:pt x="1614500" y="808012"/>
                </a:lnTo>
                <a:lnTo>
                  <a:pt x="1614500" y="798487"/>
                </a:lnTo>
                <a:lnTo>
                  <a:pt x="1643075" y="798487"/>
                </a:lnTo>
                <a:lnTo>
                  <a:pt x="1643075" y="808012"/>
                </a:lnTo>
                <a:close/>
              </a:path>
              <a:path w="6107430" h="808355">
                <a:moveTo>
                  <a:pt x="1604975" y="808012"/>
                </a:moveTo>
                <a:lnTo>
                  <a:pt x="1576400" y="808012"/>
                </a:lnTo>
                <a:lnTo>
                  <a:pt x="1576400" y="798487"/>
                </a:lnTo>
                <a:lnTo>
                  <a:pt x="1604975" y="798487"/>
                </a:lnTo>
                <a:lnTo>
                  <a:pt x="1604975" y="808012"/>
                </a:lnTo>
                <a:close/>
              </a:path>
              <a:path w="6107430" h="808355">
                <a:moveTo>
                  <a:pt x="1566875" y="808012"/>
                </a:moveTo>
                <a:lnTo>
                  <a:pt x="1538300" y="808012"/>
                </a:lnTo>
                <a:lnTo>
                  <a:pt x="1538300" y="798487"/>
                </a:lnTo>
                <a:lnTo>
                  <a:pt x="1566875" y="798487"/>
                </a:lnTo>
                <a:lnTo>
                  <a:pt x="1566875" y="808012"/>
                </a:lnTo>
                <a:close/>
              </a:path>
              <a:path w="6107430" h="808355">
                <a:moveTo>
                  <a:pt x="1528775" y="808012"/>
                </a:moveTo>
                <a:lnTo>
                  <a:pt x="1500200" y="808012"/>
                </a:lnTo>
                <a:lnTo>
                  <a:pt x="1500200" y="798487"/>
                </a:lnTo>
                <a:lnTo>
                  <a:pt x="1528775" y="798487"/>
                </a:lnTo>
                <a:lnTo>
                  <a:pt x="1528775" y="808012"/>
                </a:lnTo>
                <a:close/>
              </a:path>
              <a:path w="6107430" h="808355">
                <a:moveTo>
                  <a:pt x="1490675" y="808012"/>
                </a:moveTo>
                <a:lnTo>
                  <a:pt x="1462100" y="808012"/>
                </a:lnTo>
                <a:lnTo>
                  <a:pt x="1462100" y="798487"/>
                </a:lnTo>
                <a:lnTo>
                  <a:pt x="1490675" y="798487"/>
                </a:lnTo>
                <a:lnTo>
                  <a:pt x="1490675" y="808012"/>
                </a:lnTo>
                <a:close/>
              </a:path>
              <a:path w="6107430" h="808355">
                <a:moveTo>
                  <a:pt x="1452575" y="808012"/>
                </a:moveTo>
                <a:lnTo>
                  <a:pt x="1424000" y="808012"/>
                </a:lnTo>
                <a:lnTo>
                  <a:pt x="1424000" y="798487"/>
                </a:lnTo>
                <a:lnTo>
                  <a:pt x="1452575" y="798487"/>
                </a:lnTo>
                <a:lnTo>
                  <a:pt x="1452575" y="808012"/>
                </a:lnTo>
                <a:close/>
              </a:path>
              <a:path w="6107430" h="808355">
                <a:moveTo>
                  <a:pt x="1414475" y="808012"/>
                </a:moveTo>
                <a:lnTo>
                  <a:pt x="1385900" y="808012"/>
                </a:lnTo>
                <a:lnTo>
                  <a:pt x="1385900" y="798487"/>
                </a:lnTo>
                <a:lnTo>
                  <a:pt x="1414475" y="798487"/>
                </a:lnTo>
                <a:lnTo>
                  <a:pt x="1414475" y="808012"/>
                </a:lnTo>
                <a:close/>
              </a:path>
              <a:path w="6107430" h="808355">
                <a:moveTo>
                  <a:pt x="1376375" y="808012"/>
                </a:moveTo>
                <a:lnTo>
                  <a:pt x="1347800" y="808012"/>
                </a:lnTo>
                <a:lnTo>
                  <a:pt x="1347800" y="798487"/>
                </a:lnTo>
                <a:lnTo>
                  <a:pt x="1376375" y="798487"/>
                </a:lnTo>
                <a:lnTo>
                  <a:pt x="1376375" y="808012"/>
                </a:lnTo>
                <a:close/>
              </a:path>
              <a:path w="6107430" h="808355">
                <a:moveTo>
                  <a:pt x="1338275" y="808012"/>
                </a:moveTo>
                <a:lnTo>
                  <a:pt x="1309700" y="808012"/>
                </a:lnTo>
                <a:lnTo>
                  <a:pt x="1309700" y="798487"/>
                </a:lnTo>
                <a:lnTo>
                  <a:pt x="1338275" y="798487"/>
                </a:lnTo>
                <a:lnTo>
                  <a:pt x="1338275" y="808012"/>
                </a:lnTo>
                <a:close/>
              </a:path>
              <a:path w="6107430" h="808355">
                <a:moveTo>
                  <a:pt x="1300175" y="808012"/>
                </a:moveTo>
                <a:lnTo>
                  <a:pt x="1271600" y="808012"/>
                </a:lnTo>
                <a:lnTo>
                  <a:pt x="1271600" y="798487"/>
                </a:lnTo>
                <a:lnTo>
                  <a:pt x="1300175" y="798487"/>
                </a:lnTo>
                <a:lnTo>
                  <a:pt x="1300175" y="808012"/>
                </a:lnTo>
                <a:close/>
              </a:path>
              <a:path w="6107430" h="808355">
                <a:moveTo>
                  <a:pt x="1262075" y="808012"/>
                </a:moveTo>
                <a:lnTo>
                  <a:pt x="1233500" y="808012"/>
                </a:lnTo>
                <a:lnTo>
                  <a:pt x="1233500" y="798487"/>
                </a:lnTo>
                <a:lnTo>
                  <a:pt x="1262075" y="798487"/>
                </a:lnTo>
                <a:lnTo>
                  <a:pt x="1262075" y="808012"/>
                </a:lnTo>
                <a:close/>
              </a:path>
              <a:path w="6107430" h="808355">
                <a:moveTo>
                  <a:pt x="1223975" y="808012"/>
                </a:moveTo>
                <a:lnTo>
                  <a:pt x="1195400" y="808012"/>
                </a:lnTo>
                <a:lnTo>
                  <a:pt x="1195400" y="798487"/>
                </a:lnTo>
                <a:lnTo>
                  <a:pt x="1223975" y="798487"/>
                </a:lnTo>
                <a:lnTo>
                  <a:pt x="1223975" y="808012"/>
                </a:lnTo>
                <a:close/>
              </a:path>
              <a:path w="6107430" h="808355">
                <a:moveTo>
                  <a:pt x="1185875" y="808012"/>
                </a:moveTo>
                <a:lnTo>
                  <a:pt x="1157300" y="808012"/>
                </a:lnTo>
                <a:lnTo>
                  <a:pt x="1157300" y="798487"/>
                </a:lnTo>
                <a:lnTo>
                  <a:pt x="1185875" y="798487"/>
                </a:lnTo>
                <a:lnTo>
                  <a:pt x="1185875" y="808012"/>
                </a:lnTo>
                <a:close/>
              </a:path>
              <a:path w="6107430" h="808355">
                <a:moveTo>
                  <a:pt x="1147775" y="808012"/>
                </a:moveTo>
                <a:lnTo>
                  <a:pt x="1119200" y="808012"/>
                </a:lnTo>
                <a:lnTo>
                  <a:pt x="1119200" y="798487"/>
                </a:lnTo>
                <a:lnTo>
                  <a:pt x="1147775" y="798487"/>
                </a:lnTo>
                <a:lnTo>
                  <a:pt x="1147775" y="808012"/>
                </a:lnTo>
                <a:close/>
              </a:path>
              <a:path w="6107430" h="808355">
                <a:moveTo>
                  <a:pt x="1109675" y="808012"/>
                </a:moveTo>
                <a:lnTo>
                  <a:pt x="1081100" y="808012"/>
                </a:lnTo>
                <a:lnTo>
                  <a:pt x="1081100" y="798487"/>
                </a:lnTo>
                <a:lnTo>
                  <a:pt x="1109675" y="798487"/>
                </a:lnTo>
                <a:lnTo>
                  <a:pt x="1109675" y="808012"/>
                </a:lnTo>
                <a:close/>
              </a:path>
              <a:path w="6107430" h="808355">
                <a:moveTo>
                  <a:pt x="1071575" y="808012"/>
                </a:moveTo>
                <a:lnTo>
                  <a:pt x="1043000" y="808012"/>
                </a:lnTo>
                <a:lnTo>
                  <a:pt x="1043000" y="798487"/>
                </a:lnTo>
                <a:lnTo>
                  <a:pt x="1071575" y="798487"/>
                </a:lnTo>
                <a:lnTo>
                  <a:pt x="1071575" y="808012"/>
                </a:lnTo>
                <a:close/>
              </a:path>
              <a:path w="6107430" h="808355">
                <a:moveTo>
                  <a:pt x="1033475" y="808012"/>
                </a:moveTo>
                <a:lnTo>
                  <a:pt x="1004900" y="808012"/>
                </a:lnTo>
                <a:lnTo>
                  <a:pt x="1004900" y="798487"/>
                </a:lnTo>
                <a:lnTo>
                  <a:pt x="1033475" y="798487"/>
                </a:lnTo>
                <a:lnTo>
                  <a:pt x="1033475" y="808012"/>
                </a:lnTo>
                <a:close/>
              </a:path>
              <a:path w="6107430" h="808355">
                <a:moveTo>
                  <a:pt x="995375" y="808012"/>
                </a:moveTo>
                <a:lnTo>
                  <a:pt x="966800" y="808012"/>
                </a:lnTo>
                <a:lnTo>
                  <a:pt x="966800" y="798487"/>
                </a:lnTo>
                <a:lnTo>
                  <a:pt x="995375" y="798487"/>
                </a:lnTo>
                <a:lnTo>
                  <a:pt x="995375" y="808012"/>
                </a:lnTo>
                <a:close/>
              </a:path>
              <a:path w="6107430" h="808355">
                <a:moveTo>
                  <a:pt x="957275" y="808012"/>
                </a:moveTo>
                <a:lnTo>
                  <a:pt x="928700" y="808012"/>
                </a:lnTo>
                <a:lnTo>
                  <a:pt x="928700" y="798487"/>
                </a:lnTo>
                <a:lnTo>
                  <a:pt x="957275" y="798487"/>
                </a:lnTo>
                <a:lnTo>
                  <a:pt x="957275" y="808012"/>
                </a:lnTo>
                <a:close/>
              </a:path>
              <a:path w="6107430" h="808355">
                <a:moveTo>
                  <a:pt x="919175" y="808012"/>
                </a:moveTo>
                <a:lnTo>
                  <a:pt x="890600" y="808012"/>
                </a:lnTo>
                <a:lnTo>
                  <a:pt x="890600" y="798487"/>
                </a:lnTo>
                <a:lnTo>
                  <a:pt x="919175" y="798487"/>
                </a:lnTo>
                <a:lnTo>
                  <a:pt x="919175" y="808012"/>
                </a:lnTo>
                <a:close/>
              </a:path>
              <a:path w="6107430" h="808355">
                <a:moveTo>
                  <a:pt x="881075" y="808012"/>
                </a:moveTo>
                <a:lnTo>
                  <a:pt x="852500" y="808012"/>
                </a:lnTo>
                <a:lnTo>
                  <a:pt x="852500" y="798487"/>
                </a:lnTo>
                <a:lnTo>
                  <a:pt x="881075" y="798487"/>
                </a:lnTo>
                <a:lnTo>
                  <a:pt x="881075" y="808012"/>
                </a:lnTo>
                <a:close/>
              </a:path>
              <a:path w="6107430" h="808355">
                <a:moveTo>
                  <a:pt x="842975" y="808012"/>
                </a:moveTo>
                <a:lnTo>
                  <a:pt x="814400" y="808012"/>
                </a:lnTo>
                <a:lnTo>
                  <a:pt x="814400" y="798487"/>
                </a:lnTo>
                <a:lnTo>
                  <a:pt x="842975" y="798487"/>
                </a:lnTo>
                <a:lnTo>
                  <a:pt x="842975" y="808012"/>
                </a:lnTo>
                <a:close/>
              </a:path>
              <a:path w="6107430" h="808355">
                <a:moveTo>
                  <a:pt x="804875" y="808012"/>
                </a:moveTo>
                <a:lnTo>
                  <a:pt x="776300" y="808012"/>
                </a:lnTo>
                <a:lnTo>
                  <a:pt x="776300" y="798487"/>
                </a:lnTo>
                <a:lnTo>
                  <a:pt x="804875" y="798487"/>
                </a:lnTo>
                <a:lnTo>
                  <a:pt x="804875" y="808012"/>
                </a:lnTo>
                <a:close/>
              </a:path>
              <a:path w="6107430" h="808355">
                <a:moveTo>
                  <a:pt x="766775" y="808012"/>
                </a:moveTo>
                <a:lnTo>
                  <a:pt x="738200" y="808012"/>
                </a:lnTo>
                <a:lnTo>
                  <a:pt x="738200" y="798487"/>
                </a:lnTo>
                <a:lnTo>
                  <a:pt x="766775" y="798487"/>
                </a:lnTo>
                <a:lnTo>
                  <a:pt x="766775" y="808012"/>
                </a:lnTo>
                <a:close/>
              </a:path>
              <a:path w="6107430" h="808355">
                <a:moveTo>
                  <a:pt x="728675" y="808012"/>
                </a:moveTo>
                <a:lnTo>
                  <a:pt x="700100" y="808012"/>
                </a:lnTo>
                <a:lnTo>
                  <a:pt x="700100" y="798487"/>
                </a:lnTo>
                <a:lnTo>
                  <a:pt x="728675" y="798487"/>
                </a:lnTo>
                <a:lnTo>
                  <a:pt x="728675" y="808012"/>
                </a:lnTo>
                <a:close/>
              </a:path>
              <a:path w="6107430" h="808355">
                <a:moveTo>
                  <a:pt x="690575" y="808012"/>
                </a:moveTo>
                <a:lnTo>
                  <a:pt x="662000" y="808012"/>
                </a:lnTo>
                <a:lnTo>
                  <a:pt x="662000" y="798487"/>
                </a:lnTo>
                <a:lnTo>
                  <a:pt x="690575" y="798487"/>
                </a:lnTo>
                <a:lnTo>
                  <a:pt x="690575" y="808012"/>
                </a:lnTo>
                <a:close/>
              </a:path>
              <a:path w="6107430" h="808355">
                <a:moveTo>
                  <a:pt x="652475" y="808012"/>
                </a:moveTo>
                <a:lnTo>
                  <a:pt x="623900" y="808012"/>
                </a:lnTo>
                <a:lnTo>
                  <a:pt x="623900" y="798487"/>
                </a:lnTo>
                <a:lnTo>
                  <a:pt x="652475" y="798487"/>
                </a:lnTo>
                <a:lnTo>
                  <a:pt x="652475" y="808012"/>
                </a:lnTo>
                <a:close/>
              </a:path>
              <a:path w="6107430" h="808355">
                <a:moveTo>
                  <a:pt x="614375" y="808012"/>
                </a:moveTo>
                <a:lnTo>
                  <a:pt x="585800" y="808012"/>
                </a:lnTo>
                <a:lnTo>
                  <a:pt x="585800" y="798487"/>
                </a:lnTo>
                <a:lnTo>
                  <a:pt x="614375" y="798487"/>
                </a:lnTo>
                <a:lnTo>
                  <a:pt x="614375" y="808012"/>
                </a:lnTo>
                <a:close/>
              </a:path>
              <a:path w="6107430" h="808355">
                <a:moveTo>
                  <a:pt x="576275" y="808012"/>
                </a:moveTo>
                <a:lnTo>
                  <a:pt x="547700" y="808012"/>
                </a:lnTo>
                <a:lnTo>
                  <a:pt x="547700" y="798487"/>
                </a:lnTo>
                <a:lnTo>
                  <a:pt x="576275" y="798487"/>
                </a:lnTo>
                <a:lnTo>
                  <a:pt x="576275" y="808012"/>
                </a:lnTo>
                <a:close/>
              </a:path>
              <a:path w="6107430" h="808355">
                <a:moveTo>
                  <a:pt x="538175" y="808012"/>
                </a:moveTo>
                <a:lnTo>
                  <a:pt x="509600" y="808012"/>
                </a:lnTo>
                <a:lnTo>
                  <a:pt x="509600" y="798487"/>
                </a:lnTo>
                <a:lnTo>
                  <a:pt x="538175" y="798487"/>
                </a:lnTo>
                <a:lnTo>
                  <a:pt x="538175" y="808012"/>
                </a:lnTo>
                <a:close/>
              </a:path>
              <a:path w="6107430" h="808355">
                <a:moveTo>
                  <a:pt x="500075" y="808012"/>
                </a:moveTo>
                <a:lnTo>
                  <a:pt x="471500" y="808012"/>
                </a:lnTo>
                <a:lnTo>
                  <a:pt x="471500" y="798487"/>
                </a:lnTo>
                <a:lnTo>
                  <a:pt x="500075" y="798487"/>
                </a:lnTo>
                <a:lnTo>
                  <a:pt x="500075" y="808012"/>
                </a:lnTo>
                <a:close/>
              </a:path>
              <a:path w="6107430" h="808355">
                <a:moveTo>
                  <a:pt x="461975" y="808012"/>
                </a:moveTo>
                <a:lnTo>
                  <a:pt x="433400" y="808012"/>
                </a:lnTo>
                <a:lnTo>
                  <a:pt x="433400" y="798487"/>
                </a:lnTo>
                <a:lnTo>
                  <a:pt x="461975" y="798487"/>
                </a:lnTo>
                <a:lnTo>
                  <a:pt x="461975" y="808012"/>
                </a:lnTo>
                <a:close/>
              </a:path>
              <a:path w="6107430" h="808355">
                <a:moveTo>
                  <a:pt x="423875" y="808012"/>
                </a:moveTo>
                <a:lnTo>
                  <a:pt x="395300" y="808012"/>
                </a:lnTo>
                <a:lnTo>
                  <a:pt x="395300" y="798487"/>
                </a:lnTo>
                <a:lnTo>
                  <a:pt x="423875" y="798487"/>
                </a:lnTo>
                <a:lnTo>
                  <a:pt x="423875" y="808012"/>
                </a:lnTo>
                <a:close/>
              </a:path>
              <a:path w="6107430" h="808355">
                <a:moveTo>
                  <a:pt x="385775" y="808012"/>
                </a:moveTo>
                <a:lnTo>
                  <a:pt x="357200" y="808012"/>
                </a:lnTo>
                <a:lnTo>
                  <a:pt x="357200" y="798487"/>
                </a:lnTo>
                <a:lnTo>
                  <a:pt x="385775" y="798487"/>
                </a:lnTo>
                <a:lnTo>
                  <a:pt x="385775" y="808012"/>
                </a:lnTo>
                <a:close/>
              </a:path>
              <a:path w="6107430" h="808355">
                <a:moveTo>
                  <a:pt x="347675" y="808012"/>
                </a:moveTo>
                <a:lnTo>
                  <a:pt x="319100" y="808012"/>
                </a:lnTo>
                <a:lnTo>
                  <a:pt x="319100" y="798487"/>
                </a:lnTo>
                <a:lnTo>
                  <a:pt x="347675" y="798487"/>
                </a:lnTo>
                <a:lnTo>
                  <a:pt x="347675" y="808012"/>
                </a:lnTo>
                <a:close/>
              </a:path>
              <a:path w="6107430" h="808355">
                <a:moveTo>
                  <a:pt x="309575" y="808012"/>
                </a:moveTo>
                <a:lnTo>
                  <a:pt x="281000" y="808012"/>
                </a:lnTo>
                <a:lnTo>
                  <a:pt x="281000" y="798487"/>
                </a:lnTo>
                <a:lnTo>
                  <a:pt x="309575" y="798487"/>
                </a:lnTo>
                <a:lnTo>
                  <a:pt x="309575" y="808012"/>
                </a:lnTo>
                <a:close/>
              </a:path>
              <a:path w="6107430" h="808355">
                <a:moveTo>
                  <a:pt x="271475" y="808012"/>
                </a:moveTo>
                <a:lnTo>
                  <a:pt x="242900" y="808012"/>
                </a:lnTo>
                <a:lnTo>
                  <a:pt x="242900" y="798487"/>
                </a:lnTo>
                <a:lnTo>
                  <a:pt x="271475" y="798487"/>
                </a:lnTo>
                <a:lnTo>
                  <a:pt x="271475" y="808012"/>
                </a:lnTo>
                <a:close/>
              </a:path>
              <a:path w="6107430" h="808355">
                <a:moveTo>
                  <a:pt x="233375" y="808012"/>
                </a:moveTo>
                <a:lnTo>
                  <a:pt x="204800" y="808012"/>
                </a:lnTo>
                <a:lnTo>
                  <a:pt x="204800" y="798487"/>
                </a:lnTo>
                <a:lnTo>
                  <a:pt x="233375" y="798487"/>
                </a:lnTo>
                <a:lnTo>
                  <a:pt x="233375" y="808012"/>
                </a:lnTo>
                <a:close/>
              </a:path>
              <a:path w="6107430" h="808355">
                <a:moveTo>
                  <a:pt x="195275" y="808012"/>
                </a:moveTo>
                <a:lnTo>
                  <a:pt x="166700" y="808012"/>
                </a:lnTo>
                <a:lnTo>
                  <a:pt x="166700" y="798487"/>
                </a:lnTo>
                <a:lnTo>
                  <a:pt x="195275" y="798487"/>
                </a:lnTo>
                <a:lnTo>
                  <a:pt x="195275" y="808012"/>
                </a:lnTo>
                <a:close/>
              </a:path>
              <a:path w="6107430" h="808355">
                <a:moveTo>
                  <a:pt x="157175" y="808012"/>
                </a:moveTo>
                <a:lnTo>
                  <a:pt x="128600" y="808012"/>
                </a:lnTo>
                <a:lnTo>
                  <a:pt x="128600" y="798487"/>
                </a:lnTo>
                <a:lnTo>
                  <a:pt x="157175" y="798487"/>
                </a:lnTo>
                <a:lnTo>
                  <a:pt x="157175" y="808012"/>
                </a:lnTo>
                <a:close/>
              </a:path>
              <a:path w="6107430" h="808355">
                <a:moveTo>
                  <a:pt x="119075" y="808012"/>
                </a:moveTo>
                <a:lnTo>
                  <a:pt x="90500" y="808012"/>
                </a:lnTo>
                <a:lnTo>
                  <a:pt x="90500" y="798487"/>
                </a:lnTo>
                <a:lnTo>
                  <a:pt x="119075" y="798487"/>
                </a:lnTo>
                <a:lnTo>
                  <a:pt x="119075" y="808012"/>
                </a:lnTo>
                <a:close/>
              </a:path>
              <a:path w="6107430" h="808355">
                <a:moveTo>
                  <a:pt x="80975" y="808012"/>
                </a:moveTo>
                <a:lnTo>
                  <a:pt x="52400" y="808012"/>
                </a:lnTo>
                <a:lnTo>
                  <a:pt x="52400" y="798487"/>
                </a:lnTo>
                <a:lnTo>
                  <a:pt x="80975" y="798487"/>
                </a:lnTo>
                <a:lnTo>
                  <a:pt x="80975" y="808012"/>
                </a:lnTo>
                <a:close/>
              </a:path>
              <a:path w="6107430" h="808355">
                <a:moveTo>
                  <a:pt x="42875" y="808012"/>
                </a:moveTo>
                <a:lnTo>
                  <a:pt x="14300" y="808012"/>
                </a:lnTo>
                <a:lnTo>
                  <a:pt x="14300" y="798487"/>
                </a:lnTo>
                <a:lnTo>
                  <a:pt x="42875" y="798487"/>
                </a:lnTo>
                <a:lnTo>
                  <a:pt x="42875" y="808012"/>
                </a:lnTo>
                <a:close/>
              </a:path>
            </a:pathLst>
          </a:custGeom>
          <a:solidFill>
            <a:srgbClr val="585858"/>
          </a:solidFill>
        </p:spPr>
        <p:txBody>
          <a:bodyPr wrap="square" lIns="0" tIns="0" rIns="0" bIns="0" rtlCol="0"/>
          <a:lstStyle/>
          <a:p/>
        </p:txBody>
      </p:sp>
      <p:graphicFrame>
        <p:nvGraphicFramePr>
          <p:cNvPr id="26" name="object 26"/>
          <p:cNvGraphicFramePr>
            <a:graphicFrameLocks noGrp="1"/>
          </p:cNvGraphicFramePr>
          <p:nvPr/>
        </p:nvGraphicFramePr>
        <p:xfrm>
          <a:off x="398430" y="3081527"/>
          <a:ext cx="2738754" cy="174040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864995"/>
                <a:gridCol w="527684"/>
                <a:gridCol w="346075"/>
              </a:tblGrid>
              <a:tr h="336803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45"/>
                        </a:spcBef>
                      </a:pPr>
                      <a:r>
                        <a:rPr sz="1200" b="1" dirty="0">
                          <a:solidFill>
                            <a:srgbClr val="FFFFFF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|</a:t>
                      </a:r>
                      <a:r>
                        <a:rPr sz="1200" b="1" spc="-20" dirty="0">
                          <a:solidFill>
                            <a:srgbClr val="FFFFFF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 </a:t>
                      </a:r>
                      <a:r>
                        <a:rPr sz="1200" b="1" dirty="0">
                          <a:solidFill>
                            <a:srgbClr val="FFFFFF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落实中央决策部署</a:t>
                      </a:r>
                      <a:endParaRPr sz="12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56515" marB="0">
                    <a:solidFill>
                      <a:srgbClr val="006FC0"/>
                    </a:solidFill>
                  </a:tcPr>
                </a:tc>
                <a:tc>
                  <a:txBody>
                    <a:bodyPr/>
                    <a:lstStyle/>
                    <a:p>
                      <a:pPr marL="165100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400" b="1" dirty="0">
                          <a:solidFill>
                            <a:srgbClr val="FFFFFF"/>
                          </a:solidFill>
                          <a:latin typeface="Calibri" panose="020F0502020204030204"/>
                          <a:cs typeface="Calibri" panose="020F0502020204030204"/>
                        </a:rPr>
                        <a:t>02</a:t>
                      </a:r>
                      <a:endParaRPr sz="1400">
                        <a:latin typeface="Calibri" panose="020F0502020204030204"/>
                        <a:cs typeface="Calibri" panose="020F0502020204030204"/>
                      </a:endParaRPr>
                    </a:p>
                  </a:txBody>
                  <a:tcPr marL="0" marR="0" marT="24130" marB="0"/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 panose="02020603050405020304"/>
                        <a:cs typeface="Times New Roman" panose="02020603050405020304"/>
                      </a:endParaRPr>
                    </a:p>
                  </a:txBody>
                  <a:tcPr marL="0" marR="0" marT="0" marB="0"/>
                </a:tc>
              </a:tr>
              <a:tr h="147828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 panose="02020603050405020304"/>
                        <a:cs typeface="Times New Roman" panose="02020603050405020304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 panose="02020603050405020304"/>
                        <a:cs typeface="Times New Roman" panose="02020603050405020304"/>
                      </a:endParaRPr>
                    </a:p>
                  </a:txBody>
                  <a:tcPr marL="0" marR="0" marT="0" marB="0"/>
                </a:tc>
                <a:tc vMerge="1">
                  <a:tcPr marL="0" marR="0" marT="0" marB="0"/>
                </a:tc>
              </a:tr>
              <a:tr h="324612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40"/>
                        </a:spcBef>
                      </a:pPr>
                      <a:r>
                        <a:rPr sz="1200" b="1" dirty="0">
                          <a:solidFill>
                            <a:srgbClr val="FFFFFF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|</a:t>
                      </a:r>
                      <a:r>
                        <a:rPr sz="1200" b="1" spc="-20" dirty="0">
                          <a:solidFill>
                            <a:srgbClr val="FFFFFF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 </a:t>
                      </a:r>
                      <a:r>
                        <a:rPr sz="1200" b="1" dirty="0">
                          <a:solidFill>
                            <a:srgbClr val="FFFFFF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健全安全责任体系</a:t>
                      </a:r>
                      <a:endParaRPr sz="12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55880" marB="0"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160020">
                        <a:lnSpc>
                          <a:spcPct val="100000"/>
                        </a:lnSpc>
                        <a:spcBef>
                          <a:spcPts val="145"/>
                        </a:spcBef>
                      </a:pPr>
                      <a:r>
                        <a:rPr sz="1400" b="1" dirty="0">
                          <a:solidFill>
                            <a:srgbClr val="FFFFFF"/>
                          </a:solidFill>
                          <a:latin typeface="Calibri" panose="020F0502020204030204"/>
                          <a:cs typeface="Calibri" panose="020F0502020204030204"/>
                        </a:rPr>
                        <a:t>03</a:t>
                      </a:r>
                      <a:endParaRPr sz="1400">
                        <a:latin typeface="Calibri" panose="020F0502020204030204"/>
                        <a:cs typeface="Calibri" panose="020F0502020204030204"/>
                      </a:endParaRPr>
                    </a:p>
                  </a:txBody>
                  <a:tcPr marL="0" marR="0" marT="18415" marB="0"/>
                </a:tc>
                <a:tc>
                  <a:txBody>
                    <a:bodyPr/>
                    <a:lstStyle/>
                    <a:p>
                      <a:pPr marL="180975">
                        <a:lnSpc>
                          <a:spcPct val="100000"/>
                        </a:lnSpc>
                        <a:spcBef>
                          <a:spcPts val="365"/>
                        </a:spcBef>
                      </a:pPr>
                      <a:r>
                        <a:rPr sz="1400" dirty="0">
                          <a:solidFill>
                            <a:srgbClr val="C00000"/>
                          </a:solidFill>
                          <a:latin typeface="Wingdings" panose="05000000000000000000"/>
                          <a:cs typeface="Wingdings" panose="05000000000000000000"/>
                        </a:rPr>
                        <a:t></a:t>
                      </a:r>
                      <a:endParaRPr sz="1400">
                        <a:latin typeface="Wingdings" panose="05000000000000000000"/>
                        <a:cs typeface="Wingdings" panose="05000000000000000000"/>
                      </a:endParaRPr>
                    </a:p>
                  </a:txBody>
                  <a:tcPr marL="0" marR="0" marT="46355" marB="0"/>
                </a:tc>
              </a:tr>
              <a:tr h="146303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 panose="02020603050405020304"/>
                        <a:cs typeface="Times New Roman" panose="02020603050405020304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 panose="02020603050405020304"/>
                        <a:cs typeface="Times New Roman" panose="02020603050405020304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 panose="02020603050405020304"/>
                        <a:cs typeface="Times New Roman" panose="02020603050405020304"/>
                      </a:endParaRPr>
                    </a:p>
                  </a:txBody>
                  <a:tcPr marL="0" marR="0" marT="0" marB="0"/>
                </a:tc>
              </a:tr>
              <a:tr h="313944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50"/>
                        </a:spcBef>
                      </a:pPr>
                      <a:r>
                        <a:rPr sz="1200" b="1" dirty="0">
                          <a:solidFill>
                            <a:srgbClr val="FFFFFF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|</a:t>
                      </a:r>
                      <a:r>
                        <a:rPr sz="1200" b="1" spc="-25" dirty="0">
                          <a:solidFill>
                            <a:srgbClr val="FFFFFF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 </a:t>
                      </a:r>
                      <a:r>
                        <a:rPr sz="1200" b="1" dirty="0">
                          <a:solidFill>
                            <a:srgbClr val="FFFFFF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强化新风险防范应对</a:t>
                      </a:r>
                      <a:endParaRPr sz="12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57150" marB="0">
                    <a:solidFill>
                      <a:srgbClr val="006FC0"/>
                    </a:solidFill>
                  </a:tcPr>
                </a:tc>
                <a:tc>
                  <a:txBody>
                    <a:bodyPr/>
                    <a:lstStyle/>
                    <a:p>
                      <a:pPr marL="160020">
                        <a:lnSpc>
                          <a:spcPct val="100000"/>
                        </a:lnSpc>
                        <a:spcBef>
                          <a:spcPts val="270"/>
                        </a:spcBef>
                      </a:pPr>
                      <a:r>
                        <a:rPr sz="1400" b="1" dirty="0">
                          <a:solidFill>
                            <a:srgbClr val="FFFFFF"/>
                          </a:solidFill>
                          <a:latin typeface="Calibri" panose="020F0502020204030204"/>
                          <a:cs typeface="Calibri" panose="020F0502020204030204"/>
                        </a:rPr>
                        <a:t>04</a:t>
                      </a:r>
                      <a:endParaRPr sz="1400">
                        <a:latin typeface="Calibri" panose="020F0502020204030204"/>
                        <a:cs typeface="Calibri" panose="020F0502020204030204"/>
                      </a:endParaRPr>
                    </a:p>
                  </a:txBody>
                  <a:tcPr marL="0" marR="0" marT="3429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 panose="02020603050405020304"/>
                        <a:cs typeface="Times New Roman" panose="02020603050405020304"/>
                      </a:endParaRPr>
                    </a:p>
                  </a:txBody>
                  <a:tcPr marL="0" marR="0" marT="0" marB="0"/>
                </a:tc>
              </a:tr>
              <a:tr h="146303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 panose="02020603050405020304"/>
                        <a:cs typeface="Times New Roman" panose="02020603050405020304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 panose="02020603050405020304"/>
                        <a:cs typeface="Times New Roman" panose="02020603050405020304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 panose="02020603050405020304"/>
                        <a:cs typeface="Times New Roman" panose="02020603050405020304"/>
                      </a:endParaRPr>
                    </a:p>
                  </a:txBody>
                  <a:tcPr marL="0" marR="0" marT="0" marB="0"/>
                </a:tc>
              </a:tr>
              <a:tr h="324612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50"/>
                        </a:spcBef>
                      </a:pPr>
                      <a:r>
                        <a:rPr sz="1200" b="1" dirty="0">
                          <a:solidFill>
                            <a:srgbClr val="FFFFFF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|</a:t>
                      </a:r>
                      <a:r>
                        <a:rPr sz="1200" b="1" spc="-20" dirty="0">
                          <a:solidFill>
                            <a:srgbClr val="FFFFFF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 </a:t>
                      </a:r>
                      <a:r>
                        <a:rPr sz="1200" b="1" dirty="0">
                          <a:solidFill>
                            <a:srgbClr val="FFFFFF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强化违法行为惩处</a:t>
                      </a:r>
                      <a:endParaRPr sz="12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57150" marB="0">
                    <a:solidFill>
                      <a:srgbClr val="006FC0"/>
                    </a:solidFill>
                  </a:tcPr>
                </a:tc>
                <a:tc>
                  <a:txBody>
                    <a:bodyPr/>
                    <a:lstStyle/>
                    <a:p>
                      <a:pPr marL="150495">
                        <a:lnSpc>
                          <a:spcPct val="100000"/>
                        </a:lnSpc>
                        <a:spcBef>
                          <a:spcPts val="460"/>
                        </a:spcBef>
                      </a:pPr>
                      <a:r>
                        <a:rPr sz="1400" b="1" dirty="0">
                          <a:solidFill>
                            <a:srgbClr val="FFFFFF"/>
                          </a:solidFill>
                          <a:latin typeface="Calibri" panose="020F0502020204030204"/>
                          <a:cs typeface="Calibri" panose="020F0502020204030204"/>
                        </a:rPr>
                        <a:t>05</a:t>
                      </a:r>
                      <a:endParaRPr sz="1400">
                        <a:latin typeface="Calibri" panose="020F0502020204030204"/>
                        <a:cs typeface="Calibri" panose="020F0502020204030204"/>
                      </a:endParaRPr>
                    </a:p>
                  </a:txBody>
                  <a:tcPr marL="0" marR="0" marT="58419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 panose="02020603050405020304"/>
                        <a:cs typeface="Times New Roman" panose="02020603050405020304"/>
                      </a:endParaRPr>
                    </a:p>
                  </a:txBody>
                  <a:tcPr marL="0" marR="0" marT="0" marB="0"/>
                </a:tc>
              </a:tr>
            </a:tbl>
          </a:graphicData>
        </a:graphic>
      </p:graphicFrame>
      <p:sp>
        <p:nvSpPr>
          <p:cNvPr id="27" name="object 27"/>
          <p:cNvSpPr txBox="1"/>
          <p:nvPr/>
        </p:nvSpPr>
        <p:spPr>
          <a:xfrm>
            <a:off x="2562504" y="1507845"/>
            <a:ext cx="5937885" cy="756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50000"/>
              </a:lnSpc>
              <a:spcBef>
                <a:spcPts val="100"/>
              </a:spcBef>
            </a:pPr>
            <a:r>
              <a:rPr sz="1600" b="1" dirty="0">
                <a:solidFill>
                  <a:srgbClr val="40404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        </a:t>
            </a:r>
            <a:r>
              <a:rPr sz="1600" b="1" spc="55" dirty="0">
                <a:solidFill>
                  <a:srgbClr val="40404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本次《安全生产法》修正案共</a:t>
            </a:r>
            <a:r>
              <a:rPr sz="1600" b="1" spc="-210" dirty="0">
                <a:solidFill>
                  <a:srgbClr val="40404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 42</a:t>
            </a:r>
            <a:r>
              <a:rPr sz="1600" b="1" spc="55" dirty="0">
                <a:solidFill>
                  <a:srgbClr val="40404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 </a:t>
            </a:r>
            <a:r>
              <a:rPr sz="1600" b="1" spc="60" dirty="0">
                <a:solidFill>
                  <a:srgbClr val="40404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条，总揽此次的修</a:t>
            </a:r>
            <a:r>
              <a:rPr sz="1600" b="1" spc="-15" dirty="0">
                <a:solidFill>
                  <a:srgbClr val="40404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正 </a:t>
            </a:r>
            <a:r>
              <a:rPr sz="1600" b="1" dirty="0">
                <a:solidFill>
                  <a:srgbClr val="40404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内容，有</a:t>
            </a:r>
            <a:r>
              <a:rPr sz="1600" b="1" spc="-5" dirty="0">
                <a:solidFill>
                  <a:srgbClr val="40404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 </a:t>
            </a:r>
            <a:r>
              <a:rPr sz="1600" b="1" dirty="0">
                <a:solidFill>
                  <a:srgbClr val="40404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5 个方面的鲜明特点 </a:t>
            </a:r>
            <a:r>
              <a:rPr sz="1600" b="1" spc="-5" dirty="0">
                <a:solidFill>
                  <a:srgbClr val="40404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： </a:t>
            </a:r>
            <a:endParaRPr sz="1600">
              <a:latin typeface="宋体" panose="02010600030101010101" pitchFamily="2" charset="-122"/>
              <a:cs typeface="宋体" panose="02010600030101010101" pitchFamily="2" charset="-122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2959303" y="2533192"/>
            <a:ext cx="5682615" cy="22656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98450" marR="5080" indent="-285750">
              <a:lnSpc>
                <a:spcPct val="150000"/>
              </a:lnSpc>
              <a:spcBef>
                <a:spcPts val="95"/>
              </a:spcBef>
              <a:buClr>
                <a:srgbClr val="C00000"/>
              </a:buClr>
              <a:buFont typeface="Wingdings" panose="05000000000000000000"/>
              <a:buChar char=""/>
              <a:tabLst>
                <a:tab pos="297815" algn="l"/>
                <a:tab pos="298450" algn="l"/>
              </a:tabLst>
            </a:pPr>
            <a:r>
              <a:rPr sz="1400" b="1" spc="10" dirty="0">
                <a:solidFill>
                  <a:srgbClr val="40404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进一步压实生产经营单位主体责任。第四条修正中，</a:t>
            </a:r>
            <a:r>
              <a:rPr sz="1400" b="1" spc="15" dirty="0">
                <a:solidFill>
                  <a:srgbClr val="40404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明确</a:t>
            </a:r>
            <a:r>
              <a:rPr sz="1400" b="1" spc="15" dirty="0">
                <a:solidFill>
                  <a:srgbClr val="C0000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生产经</a:t>
            </a:r>
            <a:r>
              <a:rPr sz="1400" b="1" spc="-5" dirty="0">
                <a:solidFill>
                  <a:srgbClr val="C0000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营 </a:t>
            </a:r>
            <a:r>
              <a:rPr sz="1400" b="1" spc="10" dirty="0">
                <a:solidFill>
                  <a:srgbClr val="C0000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单位的主要负责人是本单位安全生产第一责任人</a:t>
            </a:r>
            <a:r>
              <a:rPr sz="1400" b="1" spc="10" dirty="0">
                <a:solidFill>
                  <a:srgbClr val="40404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，</a:t>
            </a:r>
            <a:r>
              <a:rPr sz="1400" b="1" spc="10" dirty="0">
                <a:solidFill>
                  <a:srgbClr val="C0000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对</a:t>
            </a:r>
            <a:r>
              <a:rPr sz="1400" b="1" spc="15" dirty="0">
                <a:solidFill>
                  <a:srgbClr val="C0000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本单位的安</a:t>
            </a:r>
            <a:r>
              <a:rPr sz="1400" b="1" spc="-5" dirty="0">
                <a:solidFill>
                  <a:srgbClr val="C0000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全 </a:t>
            </a:r>
            <a:r>
              <a:rPr sz="1400" b="1" dirty="0">
                <a:solidFill>
                  <a:srgbClr val="C0000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生产工作全面负责</a:t>
            </a:r>
            <a:r>
              <a:rPr sz="1400" b="1" dirty="0">
                <a:solidFill>
                  <a:srgbClr val="40404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，</a:t>
            </a:r>
            <a:r>
              <a:rPr sz="1400" b="1" dirty="0">
                <a:solidFill>
                  <a:srgbClr val="C0000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其他负责人对职责范围内的安全生产工作负责</a:t>
            </a:r>
            <a:r>
              <a:rPr sz="1400" b="1" spc="-5" dirty="0">
                <a:solidFill>
                  <a:srgbClr val="40404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。 </a:t>
            </a:r>
            <a:r>
              <a:rPr sz="1400" b="1" spc="10" dirty="0">
                <a:solidFill>
                  <a:srgbClr val="40404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第二十一条、第二十五条、第四十条、第四十一条、</a:t>
            </a:r>
            <a:r>
              <a:rPr sz="1400" b="1" spc="15" dirty="0">
                <a:solidFill>
                  <a:srgbClr val="40404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第四十四条</a:t>
            </a:r>
            <a:r>
              <a:rPr sz="1400" b="1" spc="-5" dirty="0">
                <a:solidFill>
                  <a:srgbClr val="40404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等 </a:t>
            </a:r>
            <a:r>
              <a:rPr sz="1400" b="1" spc="10" dirty="0">
                <a:solidFill>
                  <a:srgbClr val="40404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提出：</a:t>
            </a:r>
            <a:r>
              <a:rPr sz="1400" b="1" spc="10" dirty="0">
                <a:solidFill>
                  <a:srgbClr val="C0000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要求各类生产经营单位健全并落实全员安全生</a:t>
            </a:r>
            <a:r>
              <a:rPr sz="1400" b="1" spc="15" dirty="0">
                <a:solidFill>
                  <a:srgbClr val="C0000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产责任制</a:t>
            </a:r>
            <a:r>
              <a:rPr sz="1400" b="1" spc="15" dirty="0">
                <a:solidFill>
                  <a:srgbClr val="40404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、</a:t>
            </a:r>
            <a:r>
              <a:rPr sz="1400" b="1" spc="-5" dirty="0">
                <a:solidFill>
                  <a:srgbClr val="C0000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安 </a:t>
            </a:r>
            <a:r>
              <a:rPr sz="1400" b="1" spc="10" dirty="0">
                <a:solidFill>
                  <a:srgbClr val="C0000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全风险分级管控和隐患排查治理双重预防机制</a:t>
            </a:r>
            <a:r>
              <a:rPr sz="1400" b="1" spc="10" dirty="0">
                <a:solidFill>
                  <a:srgbClr val="40404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，加强</a:t>
            </a:r>
            <a:r>
              <a:rPr sz="1400" b="1" spc="15" dirty="0">
                <a:solidFill>
                  <a:srgbClr val="40404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安全生产标</a:t>
            </a:r>
            <a:r>
              <a:rPr sz="1400" b="1" spc="-5" dirty="0">
                <a:solidFill>
                  <a:srgbClr val="40404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准 </a:t>
            </a:r>
            <a:r>
              <a:rPr sz="1400" b="1" dirty="0">
                <a:solidFill>
                  <a:srgbClr val="40404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化建设，加大对资金、物资、技术、人员的投入保障力度。</a:t>
            </a:r>
            <a:r>
              <a:rPr sz="1400" b="1" spc="-5" dirty="0">
                <a:solidFill>
                  <a:srgbClr val="40404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 </a:t>
            </a:r>
            <a:endParaRPr sz="1400">
              <a:latin typeface="宋体" panose="02010600030101010101" pitchFamily="2" charset="-122"/>
              <a:cs typeface="宋体" panose="02010600030101010101" pitchFamily="2" charset="-122"/>
            </a:endParaRPr>
          </a:p>
        </p:txBody>
      </p:sp>
      <p:sp>
        <p:nvSpPr>
          <p:cNvPr id="29" name="object 29"/>
          <p:cNvSpPr/>
          <p:nvPr/>
        </p:nvSpPr>
        <p:spPr>
          <a:xfrm>
            <a:off x="1077836" y="1516494"/>
            <a:ext cx="925677" cy="1085913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公众号-安全观察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9313</Words>
  <Application>WPS 演示</Application>
  <PresentationFormat>全屏显示(16:9)</PresentationFormat>
  <Paragraphs>751</Paragraphs>
  <Slides>50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15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50</vt:i4>
      </vt:variant>
    </vt:vector>
  </HeadingPairs>
  <TitlesOfParts>
    <vt:vector size="66" baseType="lpstr">
      <vt:lpstr>Arial</vt:lpstr>
      <vt:lpstr>宋体</vt:lpstr>
      <vt:lpstr>Wingdings</vt:lpstr>
      <vt:lpstr>微软雅黑</vt:lpstr>
      <vt:lpstr>Impact</vt:lpstr>
      <vt:lpstr>Trebuchet MS</vt:lpstr>
      <vt:lpstr>Calibri</vt:lpstr>
      <vt:lpstr>Wingdings</vt:lpstr>
      <vt:lpstr>Arial</vt:lpstr>
      <vt:lpstr>Times New Roman</vt:lpstr>
      <vt:lpstr>Arial Unicode MS</vt:lpstr>
      <vt:lpstr>΢</vt:lpstr>
      <vt:lpstr>MS Gothic</vt:lpstr>
      <vt:lpstr>楷体</vt:lpstr>
      <vt:lpstr>Segoe Print</vt:lpstr>
      <vt:lpstr>公众号-安全观察</vt:lpstr>
      <vt:lpstr>PowerPoint 演示文稿</vt:lpstr>
      <vt:lpstr>PowerPoint 演示文稿</vt:lpstr>
      <vt:lpstr>PART ONE</vt:lpstr>
      <vt:lpstr>中华人民共和国主席令 第八十八号</vt:lpstr>
      <vt:lpstr>一、《安全生产法》修正特点解读</vt:lpstr>
      <vt:lpstr>一、《安全生产法》修正特点解读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PART TWO</vt:lpstr>
      <vt:lpstr>PowerPoint 演示文稿</vt:lpstr>
      <vt:lpstr>PowerPoint 演示文稿</vt:lpstr>
      <vt:lpstr>PowerPoint 演示文稿</vt:lpstr>
      <vt:lpstr>PowerPoint 演示文稿</vt:lpstr>
      <vt:lpstr>「三管三必须」原则的</vt:lpstr>
      <vt:lpstr>二、 「三管三必须」原则的核心要义与落地方法</vt:lpstr>
      <vt:lpstr>PowerPoint 演示文稿</vt:lpstr>
      <vt:lpstr>请问“三必管”在企业适用吗？</vt:lpstr>
      <vt:lpstr>请问“三必管”在企业适用吗？</vt:lpstr>
      <vt:lpstr>请问“三必管”在企业适用吗？</vt:lpstr>
      <vt:lpstr>PowerPoint 演示文稿</vt:lpstr>
      <vt:lpstr>PART THREE</vt:lpstr>
      <vt:lpstr>开了先河 做了引领 期成示范</vt:lpstr>
      <vt:lpstr>PowerPoint 演示文稿</vt:lpstr>
      <vt:lpstr>PowerPoint 演示文稿</vt:lpstr>
      <vt:lpstr>PowerPoint 演示文稿</vt:lpstr>
      <vt:lpstr>PowerPoint 演示文稿</vt:lpstr>
      <vt:lpstr>落实企业安全责任的载体是什么？</vt:lpstr>
      <vt:lpstr>落实企业安全责任的载体是什么？</vt:lpstr>
      <vt:lpstr>PowerPoint 演示文稿</vt:lpstr>
      <vt:lpstr>三、 怎样做到「尽职免责」？</vt:lpstr>
      <vt:lpstr>三、 怎样做到「尽职免责」？</vt:lpstr>
      <vt:lpstr>PowerPoint 演示文稿</vt:lpstr>
      <vt:lpstr>案例1-2</vt:lpstr>
      <vt:lpstr>PowerPoint 演示文稿</vt:lpstr>
      <vt:lpstr>三、 怎样做到「尽职免责」？</vt:lpstr>
      <vt:lpstr>PowerPoint 演示文稿</vt:lpstr>
      <vt:lpstr>三、 怎样做到「尽职免责」？</vt:lpstr>
      <vt:lpstr>PowerPoint 演示文稿</vt:lpstr>
      <vt:lpstr>三、 怎样做到「尽职免责」？</vt:lpstr>
      <vt:lpstr>案例-4</vt:lpstr>
      <vt:lpstr>三、 怎样做到「尽职免责」？</vt:lpstr>
      <vt:lpstr>PowerPoint 演示文稿</vt:lpstr>
      <vt:lpstr>三、 怎样做到「尽职免责」？</vt:lpstr>
      <vt:lpstr>以下“五个观点”，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公众号-安全观察</dc:creator>
  <cp:lastModifiedBy>ifso8t</cp:lastModifiedBy>
  <cp:revision>1</cp:revision>
  <dcterms:created xsi:type="dcterms:W3CDTF">2025-03-05T14:48:18Z</dcterms:created>
  <dcterms:modified xsi:type="dcterms:W3CDTF">2025-03-05T14:48:18Z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2024-01-09T08:00:00Z</vt:filetime>
  </property>
  <property fmtid="{D5CDD505-2E9C-101B-9397-08002B2CF9AE}" pid="3" name="Creator">
    <vt:lpwstr>WPS 演示</vt:lpwstr>
  </property>
  <property fmtid="{D5CDD505-2E9C-101B-9397-08002B2CF9AE}" pid="4" name="LastSaved">
    <vt:filetime>2024-03-29T08:00:00Z</vt:filetime>
  </property>
  <property fmtid="{D5CDD505-2E9C-101B-9397-08002B2CF9AE}" pid="5" name="ICV">
    <vt:lpwstr>7E83397C054B4199828B77E7D0B6622C_12</vt:lpwstr>
  </property>
  <property fmtid="{D5CDD505-2E9C-101B-9397-08002B2CF9AE}" pid="6" name="KSOProductBuildVer">
    <vt:lpwstr>2052-12.1.0.19770</vt:lpwstr>
  </property>
</Properties>
</file>