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Lst>
  <p:sldSz cx="12192000" cy="6858000"/>
  <p:notesSz cx="12192000" cy="6858000"/>
  <p:custDataLst>
    <p:tags r:id="rId80"/>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624" y="67"/>
      </p:cViewPr>
      <p:guideLst>
        <p:guide orient="horz" pos="2880"/>
        <p:guide pos="216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032760" y="267334"/>
            <a:ext cx="6125845" cy="939800"/>
          </a:xfrm>
          <a:prstGeom prst="rect">
            <a:avLst/>
          </a:prstGeom>
        </p:spPr>
        <p:txBody>
          <a:bodyPr wrap="square" lIns="0" tIns="0" rIns="0" bIns="0">
            <a:spAutoFit/>
          </a:bodyPr>
          <a:lstStyle>
            <a:lvl1pPr>
              <a:defRPr sz="4400" b="0" i="0">
                <a:solidFill>
                  <a:srgbClr val="C00000"/>
                </a:solidFill>
                <a:latin typeface="方正粗活意简体" panose="03000509000000000000" charset="-122"/>
                <a:cs typeface="方正粗活意简体" panose="03000509000000000000" charset="-122"/>
              </a:defRPr>
            </a:lvl1pPr>
          </a:lstStyle>
          <a:p>
            <a:endParaRPr/>
          </a:p>
        </p:txBody>
      </p:sp>
      <p:sp>
        <p:nvSpPr>
          <p:cNvPr id="3" name="Holder 3"/>
          <p:cNvSpPr>
            <a:spLocks noGrp="1"/>
          </p:cNvSpPr>
          <p:nvPr>
            <p:ph type="subTitle" idx="4"/>
          </p:nvPr>
        </p:nvSpPr>
        <p:spPr>
          <a:xfrm>
            <a:off x="2412364" y="4726304"/>
            <a:ext cx="6636384" cy="1243964"/>
          </a:xfrm>
          <a:prstGeom prst="rect">
            <a:avLst/>
          </a:prstGeom>
        </p:spPr>
        <p:txBody>
          <a:bodyPr wrap="square" lIns="0" tIns="0" rIns="0" bIns="0">
            <a:spAutoFit/>
          </a:bodyPr>
          <a:lstStyle>
            <a:lvl1pPr>
              <a:defRPr sz="3200" b="0" i="0">
                <a:solidFill>
                  <a:schemeClr val="tx1"/>
                </a:solidFill>
                <a:latin typeface="宋体" panose="02010600030101010101" pitchFamily="2" charset="-122"/>
                <a:cs typeface="宋体" panose="02010600030101010101" pitchFamily="2" charset="-122"/>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C00000"/>
                </a:solidFill>
                <a:latin typeface="方正粗活意简体" panose="03000509000000000000" charset="-122"/>
                <a:cs typeface="方正粗活意简体" panose="03000509000000000000" charset="-122"/>
              </a:defRPr>
            </a:lvl1pPr>
          </a:lstStyle>
          <a:p>
            <a:endParaRPr/>
          </a:p>
        </p:txBody>
      </p:sp>
      <p:sp>
        <p:nvSpPr>
          <p:cNvPr id="3" name="Holder 3"/>
          <p:cNvSpPr>
            <a:spLocks noGrp="1"/>
          </p:cNvSpPr>
          <p:nvPr>
            <p:ph type="body" idx="1"/>
          </p:nvPr>
        </p:nvSpPr>
        <p:spPr/>
        <p:txBody>
          <a:bodyPr lIns="0" tIns="0" rIns="0" bIns="0"/>
          <a:lstStyle>
            <a:lvl1pPr>
              <a:defRPr sz="3200" b="0" i="0">
                <a:solidFill>
                  <a:schemeClr val="tx1"/>
                </a:solidFill>
                <a:latin typeface="宋体" panose="02010600030101010101" pitchFamily="2" charset="-122"/>
                <a:cs typeface="宋体" panose="02010600030101010101" pitchFamily="2" charset="-122"/>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C00000"/>
                </a:solidFill>
                <a:latin typeface="方正粗活意简体" panose="03000509000000000000" charset="-122"/>
                <a:cs typeface="方正粗活意简体" panose="03000509000000000000" charset="-122"/>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125969" y="1548129"/>
            <a:ext cx="4597400" cy="3864610"/>
          </a:xfrm>
          <a:prstGeom prst="rect">
            <a:avLst/>
          </a:prstGeom>
        </p:spPr>
        <p:txBody>
          <a:bodyPr wrap="square" lIns="0" tIns="0" rIns="0" bIns="0">
            <a:spAutoFit/>
          </a:bodyPr>
          <a:lstStyle>
            <a:lvl1pPr>
              <a:defRPr sz="1800" b="0" i="0">
                <a:solidFill>
                  <a:schemeClr val="tx1"/>
                </a:solidFill>
                <a:latin typeface="宋体" panose="02010600030101010101" pitchFamily="2" charset="-122"/>
                <a:cs typeface="宋体" panose="02010600030101010101" pitchFamily="2" charset="-122"/>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1CACE3"/>
          </a:solidFill>
        </p:spPr>
        <p:txBody>
          <a:bodyPr wrap="square" lIns="0" tIns="0" rIns="0" bIns="0" rtlCol="0"/>
          <a:lstStyle/>
          <a:p>
            <a:endParaRPr/>
          </a:p>
        </p:txBody>
      </p:sp>
      <p:sp>
        <p:nvSpPr>
          <p:cNvPr id="17" name="bg object 17"/>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rgbClr val="C00000"/>
                </a:solidFill>
                <a:latin typeface="方正粗活意简体" panose="03000509000000000000" charset="-122"/>
                <a:cs typeface="方正粗活意简体" panose="03000509000000000000" charset="-122"/>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1CACE3"/>
          </a:solidFill>
        </p:spPr>
        <p:txBody>
          <a:bodyPr wrap="square" lIns="0" tIns="0" rIns="0" bIns="0" rtlCol="0"/>
          <a:lstStyle/>
          <a:p>
            <a:endParaRPr/>
          </a:p>
        </p:txBody>
      </p:sp>
      <p:sp>
        <p:nvSpPr>
          <p:cNvPr id="17" name="bg object 17"/>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1CACE3"/>
          </a:solidFill>
        </p:spPr>
        <p:txBody>
          <a:bodyPr wrap="square" lIns="0" tIns="0" rIns="0" bIns="0" rtlCol="0"/>
          <a:lstStyle/>
          <a:p>
            <a:endParaRPr/>
          </a:p>
        </p:txBody>
      </p:sp>
      <p:sp>
        <p:nvSpPr>
          <p:cNvPr id="17" name="bg object 17"/>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pic>
        <p:nvPicPr>
          <p:cNvPr id="18" name="bg object 18"/>
          <p:cNvPicPr/>
          <p:nvPr/>
        </p:nvPicPr>
        <p:blipFill>
          <a:blip r:embed="rId7"/>
          <a:stretch>
            <a:fillRect/>
          </a:stretch>
        </p:blipFill>
        <p:spPr>
          <a:xfrm>
            <a:off x="8481060" y="6095999"/>
            <a:ext cx="3403092" cy="469392"/>
          </a:xfrm>
          <a:prstGeom prst="rect">
            <a:avLst/>
          </a:prstGeom>
        </p:spPr>
      </p:pic>
      <p:sp>
        <p:nvSpPr>
          <p:cNvPr id="19" name="bg object 19"/>
          <p:cNvSpPr/>
          <p:nvPr/>
        </p:nvSpPr>
        <p:spPr>
          <a:xfrm>
            <a:off x="8442960" y="6057899"/>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sp>
        <p:nvSpPr>
          <p:cNvPr id="2" name="Holder 2"/>
          <p:cNvSpPr>
            <a:spLocks noGrp="1"/>
          </p:cNvSpPr>
          <p:nvPr>
            <p:ph type="title"/>
          </p:nvPr>
        </p:nvSpPr>
        <p:spPr>
          <a:xfrm>
            <a:off x="1877060" y="409549"/>
            <a:ext cx="8408035" cy="697230"/>
          </a:xfrm>
          <a:prstGeom prst="rect">
            <a:avLst/>
          </a:prstGeom>
        </p:spPr>
        <p:txBody>
          <a:bodyPr wrap="square" lIns="0" tIns="0" rIns="0" bIns="0">
            <a:spAutoFit/>
          </a:bodyPr>
          <a:lstStyle>
            <a:lvl1pPr>
              <a:defRPr sz="4400" b="0" i="0">
                <a:solidFill>
                  <a:srgbClr val="C00000"/>
                </a:solidFill>
                <a:latin typeface="方正粗活意简体" panose="03000509000000000000" charset="-122"/>
                <a:cs typeface="方正粗活意简体" panose="03000509000000000000" charset="-122"/>
              </a:defRPr>
            </a:lvl1pPr>
          </a:lstStyle>
          <a:p>
            <a:endParaRPr/>
          </a:p>
        </p:txBody>
      </p:sp>
      <p:sp>
        <p:nvSpPr>
          <p:cNvPr id="3" name="Holder 3"/>
          <p:cNvSpPr>
            <a:spLocks noGrp="1"/>
          </p:cNvSpPr>
          <p:nvPr>
            <p:ph type="body" idx="1"/>
          </p:nvPr>
        </p:nvSpPr>
        <p:spPr>
          <a:xfrm>
            <a:off x="1265555" y="1593849"/>
            <a:ext cx="9657715" cy="4151629"/>
          </a:xfrm>
          <a:prstGeom prst="rect">
            <a:avLst/>
          </a:prstGeom>
        </p:spPr>
        <p:txBody>
          <a:bodyPr wrap="square" lIns="0" tIns="0" rIns="0" bIns="0">
            <a:spAutoFit/>
          </a:bodyPr>
          <a:lstStyle>
            <a:lvl1pPr>
              <a:defRPr sz="3200" b="0" i="0">
                <a:solidFill>
                  <a:schemeClr val="tx1"/>
                </a:solidFill>
                <a:latin typeface="宋体" panose="02010600030101010101" pitchFamily="2" charset="-122"/>
                <a:cs typeface="宋体" panose="02010600030101010101" pitchFamily="2" charset="-122"/>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12/14/2025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jpe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jpeg"/><Relationship Id="rId16" Type="http://schemas.openxmlformats.org/officeDocument/2006/relationships/image" Target="../media/image31.png"/><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1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jpeg"/><Relationship Id="rId7" Type="http://schemas.openxmlformats.org/officeDocument/2006/relationships/image" Target="../media/image43.jpeg"/><Relationship Id="rId2" Type="http://schemas.openxmlformats.org/officeDocument/2006/relationships/image" Target="../media/image39.jpeg"/><Relationship Id="rId1" Type="http://schemas.openxmlformats.org/officeDocument/2006/relationships/slideLayout" Target="../slideLayouts/slideLayout4.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9.jpeg"/><Relationship Id="rId1" Type="http://schemas.openxmlformats.org/officeDocument/2006/relationships/slideLayout" Target="../slideLayouts/slideLayout5.xml"/><Relationship Id="rId5" Type="http://schemas.openxmlformats.org/officeDocument/2006/relationships/image" Target="../media/image58.png"/><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png"/></Relationships>
</file>

<file path=ppt/slides/_rels/slide4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70.png"/></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49.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26" Type="http://schemas.openxmlformats.org/officeDocument/2006/relationships/image" Target="../media/image96.png"/><Relationship Id="rId3" Type="http://schemas.openxmlformats.org/officeDocument/2006/relationships/image" Target="../media/image73.png"/><Relationship Id="rId21" Type="http://schemas.openxmlformats.org/officeDocument/2006/relationships/image" Target="../media/image91.pn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5" Type="http://schemas.openxmlformats.org/officeDocument/2006/relationships/image" Target="../media/image95.png"/><Relationship Id="rId2" Type="http://schemas.openxmlformats.org/officeDocument/2006/relationships/image" Target="../media/image72.jpeg"/><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png"/><Relationship Id="rId24" Type="http://schemas.openxmlformats.org/officeDocument/2006/relationships/image" Target="../media/image94.png"/><Relationship Id="rId5" Type="http://schemas.openxmlformats.org/officeDocument/2006/relationships/image" Target="../media/image75.png"/><Relationship Id="rId15" Type="http://schemas.openxmlformats.org/officeDocument/2006/relationships/image" Target="../media/image85.png"/><Relationship Id="rId23" Type="http://schemas.openxmlformats.org/officeDocument/2006/relationships/image" Target="../media/image93.png"/><Relationship Id="rId28" Type="http://schemas.openxmlformats.org/officeDocument/2006/relationships/image" Target="../media/image98.jpe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 Id="rId22" Type="http://schemas.openxmlformats.org/officeDocument/2006/relationships/image" Target="../media/image92.png"/><Relationship Id="rId27" Type="http://schemas.openxmlformats.org/officeDocument/2006/relationships/image" Target="../media/image9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100.png"/><Relationship Id="rId4" Type="http://schemas.openxmlformats.org/officeDocument/2006/relationships/image" Target="../media/image98.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5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9.jpeg"/><Relationship Id="rId1" Type="http://schemas.openxmlformats.org/officeDocument/2006/relationships/slideLayout" Target="../slideLayouts/slideLayout4.xml"/><Relationship Id="rId5" Type="http://schemas.openxmlformats.org/officeDocument/2006/relationships/image" Target="../media/image106.jpeg"/><Relationship Id="rId4" Type="http://schemas.openxmlformats.org/officeDocument/2006/relationships/image" Target="../media/image57.pn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9.jpeg"/><Relationship Id="rId1" Type="http://schemas.openxmlformats.org/officeDocument/2006/relationships/slideLayout" Target="../slideLayouts/slideLayout5.xml"/><Relationship Id="rId5" Type="http://schemas.openxmlformats.org/officeDocument/2006/relationships/image" Target="../media/image107.jpeg"/><Relationship Id="rId4" Type="http://schemas.openxmlformats.org/officeDocument/2006/relationships/image" Target="../media/image57.png"/></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11.png"/><Relationship Id="rId5" Type="http://schemas.openxmlformats.org/officeDocument/2006/relationships/image" Target="../media/image110.png"/><Relationship Id="rId10" Type="http://schemas.openxmlformats.org/officeDocument/2006/relationships/image" Target="../media/image115.png"/><Relationship Id="rId4" Type="http://schemas.openxmlformats.org/officeDocument/2006/relationships/image" Target="../media/image109.png"/><Relationship Id="rId9" Type="http://schemas.openxmlformats.org/officeDocument/2006/relationships/image" Target="../media/image114.png"/></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9.jpeg"/><Relationship Id="rId1" Type="http://schemas.openxmlformats.org/officeDocument/2006/relationships/slideLayout" Target="../slideLayouts/slideLayout5.xml"/><Relationship Id="rId6" Type="http://schemas.openxmlformats.org/officeDocument/2006/relationships/image" Target="../media/image116.jpeg"/><Relationship Id="rId5" Type="http://schemas.openxmlformats.org/officeDocument/2006/relationships/image" Target="../media/image58.png"/><Relationship Id="rId4" Type="http://schemas.openxmlformats.org/officeDocument/2006/relationships/image" Target="../media/image57.png"/></Relationships>
</file>

<file path=ppt/slides/_rels/slide6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33.png"/><Relationship Id="rId3" Type="http://schemas.openxmlformats.org/officeDocument/2006/relationships/image" Target="../media/image123.png"/><Relationship Id="rId7" Type="http://schemas.openxmlformats.org/officeDocument/2006/relationships/image" Target="../media/image127.png"/><Relationship Id="rId12" Type="http://schemas.openxmlformats.org/officeDocument/2006/relationships/image" Target="../media/image132.png"/><Relationship Id="rId2" Type="http://schemas.openxmlformats.org/officeDocument/2006/relationships/image" Target="../media/image122.png"/><Relationship Id="rId16" Type="http://schemas.openxmlformats.org/officeDocument/2006/relationships/image" Target="../media/image136.png"/><Relationship Id="rId1" Type="http://schemas.openxmlformats.org/officeDocument/2006/relationships/slideLayout" Target="../slideLayouts/slideLayout1.xml"/><Relationship Id="rId6" Type="http://schemas.openxmlformats.org/officeDocument/2006/relationships/image" Target="../media/image126.png"/><Relationship Id="rId11" Type="http://schemas.openxmlformats.org/officeDocument/2006/relationships/image" Target="../media/image131.png"/><Relationship Id="rId5" Type="http://schemas.openxmlformats.org/officeDocument/2006/relationships/image" Target="../media/image125.png"/><Relationship Id="rId15" Type="http://schemas.openxmlformats.org/officeDocument/2006/relationships/image" Target="../media/image135.png"/><Relationship Id="rId10" Type="http://schemas.openxmlformats.org/officeDocument/2006/relationships/image" Target="../media/image130.png"/><Relationship Id="rId4" Type="http://schemas.openxmlformats.org/officeDocument/2006/relationships/image" Target="../media/image124.png"/><Relationship Id="rId9" Type="http://schemas.openxmlformats.org/officeDocument/2006/relationships/image" Target="../media/image129.png"/><Relationship Id="rId14" Type="http://schemas.openxmlformats.org/officeDocument/2006/relationships/image" Target="../media/image134.png"/></Relationships>
</file>

<file path=ppt/slides/_rels/slide6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6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8.png"/><Relationship Id="rId18" Type="http://schemas.openxmlformats.org/officeDocument/2006/relationships/image" Target="../media/image153.png"/><Relationship Id="rId26" Type="http://schemas.openxmlformats.org/officeDocument/2006/relationships/image" Target="../media/image161.png"/><Relationship Id="rId3" Type="http://schemas.openxmlformats.org/officeDocument/2006/relationships/image" Target="../media/image138.png"/><Relationship Id="rId21" Type="http://schemas.openxmlformats.org/officeDocument/2006/relationships/image" Target="../media/image156.png"/><Relationship Id="rId7" Type="http://schemas.openxmlformats.org/officeDocument/2006/relationships/image" Target="../media/image142.png"/><Relationship Id="rId12" Type="http://schemas.openxmlformats.org/officeDocument/2006/relationships/image" Target="../media/image147.png"/><Relationship Id="rId17" Type="http://schemas.openxmlformats.org/officeDocument/2006/relationships/image" Target="../media/image152.png"/><Relationship Id="rId25" Type="http://schemas.openxmlformats.org/officeDocument/2006/relationships/image" Target="../media/image160.png"/><Relationship Id="rId2" Type="http://schemas.openxmlformats.org/officeDocument/2006/relationships/image" Target="../media/image137.png"/><Relationship Id="rId16" Type="http://schemas.openxmlformats.org/officeDocument/2006/relationships/image" Target="../media/image151.png"/><Relationship Id="rId20" Type="http://schemas.openxmlformats.org/officeDocument/2006/relationships/image" Target="../media/image155.png"/><Relationship Id="rId1" Type="http://schemas.openxmlformats.org/officeDocument/2006/relationships/slideLayout" Target="../slideLayouts/slideLayout2.xml"/><Relationship Id="rId6" Type="http://schemas.openxmlformats.org/officeDocument/2006/relationships/image" Target="../media/image141.png"/><Relationship Id="rId11" Type="http://schemas.openxmlformats.org/officeDocument/2006/relationships/image" Target="../media/image146.png"/><Relationship Id="rId24" Type="http://schemas.openxmlformats.org/officeDocument/2006/relationships/image" Target="../media/image159.png"/><Relationship Id="rId5" Type="http://schemas.openxmlformats.org/officeDocument/2006/relationships/image" Target="../media/image140.png"/><Relationship Id="rId15" Type="http://schemas.openxmlformats.org/officeDocument/2006/relationships/image" Target="../media/image150.png"/><Relationship Id="rId23" Type="http://schemas.openxmlformats.org/officeDocument/2006/relationships/image" Target="../media/image158.png"/><Relationship Id="rId28" Type="http://schemas.openxmlformats.org/officeDocument/2006/relationships/image" Target="../media/image163.png"/><Relationship Id="rId10" Type="http://schemas.openxmlformats.org/officeDocument/2006/relationships/image" Target="../media/image145.png"/><Relationship Id="rId19" Type="http://schemas.openxmlformats.org/officeDocument/2006/relationships/image" Target="../media/image154.png"/><Relationship Id="rId4" Type="http://schemas.openxmlformats.org/officeDocument/2006/relationships/image" Target="../media/image139.png"/><Relationship Id="rId9" Type="http://schemas.openxmlformats.org/officeDocument/2006/relationships/image" Target="../media/image144.png"/><Relationship Id="rId14" Type="http://schemas.openxmlformats.org/officeDocument/2006/relationships/image" Target="../media/image149.png"/><Relationship Id="rId22" Type="http://schemas.openxmlformats.org/officeDocument/2006/relationships/image" Target="../media/image157.png"/><Relationship Id="rId27" Type="http://schemas.openxmlformats.org/officeDocument/2006/relationships/image" Target="../media/image16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image" Target="../media/image164.png"/><Relationship Id="rId1" Type="http://schemas.openxmlformats.org/officeDocument/2006/relationships/slideLayout" Target="../slideLayouts/slideLayout2.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 Id="rId9" Type="http://schemas.openxmlformats.org/officeDocument/2006/relationships/image" Target="../media/image171.jpeg"/></Relationships>
</file>

<file path=ppt/slides/_rels/slide71.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2.xml"/><Relationship Id="rId4" Type="http://schemas.openxmlformats.org/officeDocument/2006/relationships/image" Target="../media/image174.png"/></Relationships>
</file>

<file path=ppt/slides/_rels/slide72.xml.rels><?xml version="1.0" encoding="UTF-8" standalone="yes"?>
<Relationships xmlns="http://schemas.openxmlformats.org/package/2006/relationships"><Relationship Id="rId3" Type="http://schemas.openxmlformats.org/officeDocument/2006/relationships/hyperlink" Target="https://baike.baidu.com/item/%E7%94%B3%E9%89%B4" TargetMode="External"/><Relationship Id="rId2" Type="http://schemas.openxmlformats.org/officeDocument/2006/relationships/image" Target="../media/image175.png"/><Relationship Id="rId1" Type="http://schemas.openxmlformats.org/officeDocument/2006/relationships/slideLayout" Target="../slideLayouts/slideLayout3.xml"/><Relationship Id="rId4" Type="http://schemas.openxmlformats.org/officeDocument/2006/relationships/image" Target="../media/image176.png"/></Relationships>
</file>

<file path=ppt/slides/_rels/slide73.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177.jpeg"/><Relationship Id="rId1" Type="http://schemas.openxmlformats.org/officeDocument/2006/relationships/slideLayout" Target="../slideLayouts/slideLayout2.xml"/><Relationship Id="rId4" Type="http://schemas.openxmlformats.org/officeDocument/2006/relationships/image" Target="../media/image179.jpeg"/></Relationships>
</file>

<file path=ppt/slides/_rels/slide7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7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9.jpeg"/><Relationship Id="rId1" Type="http://schemas.openxmlformats.org/officeDocument/2006/relationships/slideLayout" Target="../slideLayouts/slideLayout5.xml"/><Relationship Id="rId5" Type="http://schemas.openxmlformats.org/officeDocument/2006/relationships/image" Target="../media/image181.jpeg"/><Relationship Id="rId4" Type="http://schemas.openxmlformats.org/officeDocument/2006/relationships/image" Target="../media/image180.jpeg"/></Relationships>
</file>

<file path=ppt/slides/_rels/slide76.xml.rels><?xml version="1.0" encoding="UTF-8" standalone="yes"?>
<Relationships xmlns="http://schemas.openxmlformats.org/package/2006/relationships"><Relationship Id="rId8" Type="http://schemas.openxmlformats.org/officeDocument/2006/relationships/image" Target="../media/image188.png"/><Relationship Id="rId13" Type="http://schemas.openxmlformats.org/officeDocument/2006/relationships/image" Target="../media/image193.png"/><Relationship Id="rId3" Type="http://schemas.openxmlformats.org/officeDocument/2006/relationships/image" Target="../media/image183.png"/><Relationship Id="rId7" Type="http://schemas.openxmlformats.org/officeDocument/2006/relationships/image" Target="../media/image187.png"/><Relationship Id="rId12" Type="http://schemas.openxmlformats.org/officeDocument/2006/relationships/image" Target="../media/image192.png"/><Relationship Id="rId2" Type="http://schemas.openxmlformats.org/officeDocument/2006/relationships/image" Target="../media/image182.png"/><Relationship Id="rId1" Type="http://schemas.openxmlformats.org/officeDocument/2006/relationships/slideLayout" Target="../slideLayouts/slideLayout2.xml"/><Relationship Id="rId6" Type="http://schemas.openxmlformats.org/officeDocument/2006/relationships/image" Target="../media/image186.png"/><Relationship Id="rId11" Type="http://schemas.openxmlformats.org/officeDocument/2006/relationships/image" Target="../media/image191.png"/><Relationship Id="rId5" Type="http://schemas.openxmlformats.org/officeDocument/2006/relationships/image" Target="../media/image185.png"/><Relationship Id="rId10" Type="http://schemas.openxmlformats.org/officeDocument/2006/relationships/image" Target="../media/image190.png"/><Relationship Id="rId4" Type="http://schemas.openxmlformats.org/officeDocument/2006/relationships/image" Target="../media/image184.png"/><Relationship Id="rId9" Type="http://schemas.openxmlformats.org/officeDocument/2006/relationships/image" Target="../media/image189.png"/><Relationship Id="rId14" Type="http://schemas.openxmlformats.org/officeDocument/2006/relationships/image" Target="../media/image19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56031" y="4623815"/>
            <a:ext cx="11671300" cy="1986280"/>
            <a:chOff x="256031" y="4623815"/>
            <a:chExt cx="11671300" cy="1986280"/>
          </a:xfrm>
        </p:grpSpPr>
        <p:pic>
          <p:nvPicPr>
            <p:cNvPr id="3" name="object 3"/>
            <p:cNvPicPr/>
            <p:nvPr/>
          </p:nvPicPr>
          <p:blipFill>
            <a:blip r:embed="rId2"/>
            <a:stretch>
              <a:fillRect/>
            </a:stretch>
          </p:blipFill>
          <p:spPr>
            <a:xfrm>
              <a:off x="8481060" y="6095999"/>
              <a:ext cx="3403092" cy="469392"/>
            </a:xfrm>
            <a:prstGeom prst="rect">
              <a:avLst/>
            </a:prstGeom>
          </p:spPr>
        </p:pic>
        <p:sp>
          <p:nvSpPr>
            <p:cNvPr id="4" name="object 4"/>
            <p:cNvSpPr/>
            <p:nvPr/>
          </p:nvSpPr>
          <p:spPr>
            <a:xfrm>
              <a:off x="8442960" y="6057899"/>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5" name="object 5"/>
            <p:cNvPicPr/>
            <p:nvPr/>
          </p:nvPicPr>
          <p:blipFill>
            <a:blip r:embed="rId3"/>
            <a:stretch>
              <a:fillRect/>
            </a:stretch>
          </p:blipFill>
          <p:spPr>
            <a:xfrm>
              <a:off x="256031" y="4623815"/>
              <a:ext cx="11670792" cy="1985772"/>
            </a:xfrm>
            <a:prstGeom prst="rect">
              <a:avLst/>
            </a:prstGeom>
          </p:spPr>
        </p:pic>
      </p:grpSp>
      <p:sp>
        <p:nvSpPr>
          <p:cNvPr id="6" name="object 6"/>
          <p:cNvSpPr txBox="1">
            <a:spLocks noGrp="1"/>
          </p:cNvSpPr>
          <p:nvPr>
            <p:ph type="title"/>
          </p:nvPr>
        </p:nvSpPr>
        <p:spPr>
          <a:xfrm>
            <a:off x="1625600" y="461010"/>
            <a:ext cx="8940800" cy="2494280"/>
          </a:xfrm>
          <a:prstGeom prst="rect">
            <a:avLst/>
          </a:prstGeom>
        </p:spPr>
        <p:txBody>
          <a:bodyPr vert="horz" wrap="square" lIns="0" tIns="12700" rIns="0" bIns="0" rtlCol="0">
            <a:spAutoFit/>
          </a:bodyPr>
          <a:lstStyle/>
          <a:p>
            <a:pPr marL="1384300" marR="5080" indent="-1371600">
              <a:lnSpc>
                <a:spcPct val="150000"/>
              </a:lnSpc>
              <a:spcBef>
                <a:spcPts val="100"/>
              </a:spcBef>
            </a:pPr>
            <a:r>
              <a:rPr sz="5400" spc="-5"/>
              <a:t>企业安全生产标准化管理体系</a:t>
            </a:r>
            <a:r>
              <a:rPr sz="5400" spc="-10"/>
              <a:t>修订思路和逻辑解读</a:t>
            </a:r>
            <a:endParaRPr sz="540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38654" y="276860"/>
            <a:ext cx="8671560" cy="514350"/>
          </a:xfrm>
          <a:prstGeom prst="rect">
            <a:avLst/>
          </a:prstGeom>
        </p:spPr>
        <p:txBody>
          <a:bodyPr vert="horz" wrap="square" lIns="0" tIns="13335" rIns="0" bIns="0" rtlCol="0">
            <a:spAutoFit/>
          </a:bodyPr>
          <a:lstStyle/>
          <a:p>
            <a:pPr marL="12700">
              <a:lnSpc>
                <a:spcPct val="100000"/>
              </a:lnSpc>
              <a:spcBef>
                <a:spcPts val="105"/>
              </a:spcBef>
            </a:pPr>
            <a:r>
              <a:rPr sz="3200" b="1">
                <a:latin typeface="Microsoft JhengHei" panose="020B0604030504040204" charset="-120"/>
                <a:cs typeface="Microsoft JhengHei" panose="020B0604030504040204" charset="-120"/>
              </a:rPr>
              <a:t>安全生产治本攻坚三年行动方案（2024-</a:t>
            </a:r>
            <a:r>
              <a:rPr sz="3200" b="1" spc="-10">
                <a:latin typeface="Microsoft JhengHei" panose="020B0604030504040204" charset="-120"/>
                <a:cs typeface="Microsoft JhengHei" panose="020B0604030504040204" charset="-120"/>
              </a:rPr>
              <a:t>2026）</a:t>
            </a:r>
            <a:endParaRPr sz="3200">
              <a:latin typeface="Microsoft JhengHei" panose="020B0604030504040204" charset="-120"/>
              <a:cs typeface="Microsoft JhengHei" panose="020B0604030504040204" charset="-120"/>
            </a:endParaRPr>
          </a:p>
        </p:txBody>
      </p:sp>
      <p:sp>
        <p:nvSpPr>
          <p:cNvPr id="3" name="object 3"/>
          <p:cNvSpPr txBox="1"/>
          <p:nvPr/>
        </p:nvSpPr>
        <p:spPr>
          <a:xfrm>
            <a:off x="10784319" y="6293040"/>
            <a:ext cx="17272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1CACE3"/>
                </a:solidFill>
                <a:latin typeface="Corbel" panose="020B0503020204020204"/>
                <a:cs typeface="Corbel" panose="020B0503020204020204"/>
              </a:rPr>
              <a:t>10</a:t>
            </a:r>
            <a:endParaRPr sz="1200">
              <a:latin typeface="Corbel" panose="020B0503020204020204"/>
              <a:cs typeface="Corbel" panose="020B0503020204020204"/>
            </a:endParaRPr>
          </a:p>
        </p:txBody>
      </p:sp>
      <p:grpSp>
        <p:nvGrpSpPr>
          <p:cNvPr id="4" name="object 4"/>
          <p:cNvGrpSpPr/>
          <p:nvPr/>
        </p:nvGrpSpPr>
        <p:grpSpPr>
          <a:xfrm>
            <a:off x="259079" y="1282064"/>
            <a:ext cx="6651625" cy="4159250"/>
            <a:chOff x="259079" y="1282064"/>
            <a:chExt cx="6651625" cy="4159250"/>
          </a:xfrm>
        </p:grpSpPr>
        <p:sp>
          <p:nvSpPr>
            <p:cNvPr id="5" name="object 5"/>
            <p:cNvSpPr/>
            <p:nvPr/>
          </p:nvSpPr>
          <p:spPr>
            <a:xfrm>
              <a:off x="265176" y="1287779"/>
              <a:ext cx="6638925" cy="914400"/>
            </a:xfrm>
            <a:custGeom>
              <a:avLst/>
              <a:gdLst/>
              <a:ahLst/>
              <a:cxnLst/>
              <a:rect l="l" t="t" r="r" b="b"/>
              <a:pathLst>
                <a:path w="6638925" h="914400">
                  <a:moveTo>
                    <a:pt x="4558157" y="0"/>
                  </a:moveTo>
                  <a:lnTo>
                    <a:pt x="3407664" y="0"/>
                  </a:lnTo>
                  <a:lnTo>
                    <a:pt x="1557528" y="0"/>
                  </a:lnTo>
                  <a:lnTo>
                    <a:pt x="0" y="0"/>
                  </a:lnTo>
                  <a:lnTo>
                    <a:pt x="0" y="914273"/>
                  </a:lnTo>
                  <a:lnTo>
                    <a:pt x="1557528" y="914273"/>
                  </a:lnTo>
                  <a:lnTo>
                    <a:pt x="3407664" y="914273"/>
                  </a:lnTo>
                  <a:lnTo>
                    <a:pt x="4558157" y="914273"/>
                  </a:lnTo>
                  <a:lnTo>
                    <a:pt x="4558157" y="0"/>
                  </a:lnTo>
                  <a:close/>
                </a:path>
                <a:path w="6638925" h="914400">
                  <a:moveTo>
                    <a:pt x="6638417" y="0"/>
                  </a:moveTo>
                  <a:lnTo>
                    <a:pt x="4558284" y="0"/>
                  </a:lnTo>
                  <a:lnTo>
                    <a:pt x="4558284" y="914273"/>
                  </a:lnTo>
                  <a:lnTo>
                    <a:pt x="6638417" y="914273"/>
                  </a:lnTo>
                  <a:lnTo>
                    <a:pt x="6638417" y="0"/>
                  </a:lnTo>
                  <a:close/>
                </a:path>
              </a:pathLst>
            </a:custGeom>
            <a:solidFill>
              <a:srgbClr val="1CACE3"/>
            </a:solidFill>
          </p:spPr>
          <p:txBody>
            <a:bodyPr wrap="square" lIns="0" tIns="0" rIns="0" bIns="0" rtlCol="0"/>
            <a:lstStyle/>
            <a:p>
              <a:endParaRPr/>
            </a:p>
          </p:txBody>
        </p:sp>
        <p:sp>
          <p:nvSpPr>
            <p:cNvPr id="6" name="object 6"/>
            <p:cNvSpPr/>
            <p:nvPr/>
          </p:nvSpPr>
          <p:spPr>
            <a:xfrm>
              <a:off x="265176" y="2202179"/>
              <a:ext cx="6638925" cy="3232785"/>
            </a:xfrm>
            <a:custGeom>
              <a:avLst/>
              <a:gdLst/>
              <a:ahLst/>
              <a:cxnLst/>
              <a:rect l="l" t="t" r="r" b="b"/>
              <a:pathLst>
                <a:path w="6638925" h="3232785">
                  <a:moveTo>
                    <a:pt x="4558157" y="0"/>
                  </a:moveTo>
                  <a:lnTo>
                    <a:pt x="3407664" y="0"/>
                  </a:lnTo>
                  <a:lnTo>
                    <a:pt x="1557528" y="0"/>
                  </a:lnTo>
                  <a:lnTo>
                    <a:pt x="0" y="0"/>
                  </a:lnTo>
                  <a:lnTo>
                    <a:pt x="0" y="3232404"/>
                  </a:lnTo>
                  <a:lnTo>
                    <a:pt x="1557528" y="3232404"/>
                  </a:lnTo>
                  <a:lnTo>
                    <a:pt x="3407664" y="3232404"/>
                  </a:lnTo>
                  <a:lnTo>
                    <a:pt x="4558157" y="3232404"/>
                  </a:lnTo>
                  <a:lnTo>
                    <a:pt x="4558157" y="0"/>
                  </a:lnTo>
                  <a:close/>
                </a:path>
                <a:path w="6638925" h="3232785">
                  <a:moveTo>
                    <a:pt x="6638417" y="0"/>
                  </a:moveTo>
                  <a:lnTo>
                    <a:pt x="4558284" y="0"/>
                  </a:lnTo>
                  <a:lnTo>
                    <a:pt x="4558284" y="3232404"/>
                  </a:lnTo>
                  <a:lnTo>
                    <a:pt x="6638417" y="3232404"/>
                  </a:lnTo>
                  <a:lnTo>
                    <a:pt x="6638417" y="0"/>
                  </a:lnTo>
                  <a:close/>
                </a:path>
              </a:pathLst>
            </a:custGeom>
            <a:solidFill>
              <a:srgbClr val="CCE2F5"/>
            </a:solidFill>
          </p:spPr>
          <p:txBody>
            <a:bodyPr wrap="square" lIns="0" tIns="0" rIns="0" bIns="0" rtlCol="0"/>
            <a:lstStyle/>
            <a:p>
              <a:endParaRPr/>
            </a:p>
          </p:txBody>
        </p:sp>
        <p:sp>
          <p:nvSpPr>
            <p:cNvPr id="7" name="object 7"/>
            <p:cNvSpPr/>
            <p:nvPr/>
          </p:nvSpPr>
          <p:spPr>
            <a:xfrm>
              <a:off x="259080" y="1282064"/>
              <a:ext cx="6651625" cy="4159250"/>
            </a:xfrm>
            <a:custGeom>
              <a:avLst/>
              <a:gdLst/>
              <a:ahLst/>
              <a:cxnLst/>
              <a:rect l="l" t="t" r="r" b="b"/>
              <a:pathLst>
                <a:path w="6651625" h="4159250">
                  <a:moveTo>
                    <a:pt x="6651625" y="6350"/>
                  </a:moveTo>
                  <a:lnTo>
                    <a:pt x="6645275" y="6350"/>
                  </a:lnTo>
                  <a:lnTo>
                    <a:pt x="6645275" y="0"/>
                  </a:lnTo>
                  <a:lnTo>
                    <a:pt x="6638925" y="0"/>
                  </a:lnTo>
                  <a:lnTo>
                    <a:pt x="6638925" y="12700"/>
                  </a:lnTo>
                  <a:lnTo>
                    <a:pt x="6638925" y="900430"/>
                  </a:lnTo>
                  <a:lnTo>
                    <a:pt x="6638925" y="938530"/>
                  </a:lnTo>
                  <a:lnTo>
                    <a:pt x="6638925" y="4146550"/>
                  </a:lnTo>
                  <a:lnTo>
                    <a:pt x="4570730" y="4146550"/>
                  </a:lnTo>
                  <a:lnTo>
                    <a:pt x="4570730" y="938530"/>
                  </a:lnTo>
                  <a:lnTo>
                    <a:pt x="6638925" y="938530"/>
                  </a:lnTo>
                  <a:lnTo>
                    <a:pt x="6638925" y="900430"/>
                  </a:lnTo>
                  <a:lnTo>
                    <a:pt x="4570730" y="900430"/>
                  </a:lnTo>
                  <a:lnTo>
                    <a:pt x="4570730" y="12700"/>
                  </a:lnTo>
                  <a:lnTo>
                    <a:pt x="6638925" y="12700"/>
                  </a:lnTo>
                  <a:lnTo>
                    <a:pt x="6638925" y="0"/>
                  </a:lnTo>
                  <a:lnTo>
                    <a:pt x="4558030" y="0"/>
                  </a:lnTo>
                  <a:lnTo>
                    <a:pt x="4558030" y="12700"/>
                  </a:lnTo>
                  <a:lnTo>
                    <a:pt x="4558030" y="900430"/>
                  </a:lnTo>
                  <a:lnTo>
                    <a:pt x="4558030" y="938530"/>
                  </a:lnTo>
                  <a:lnTo>
                    <a:pt x="4558030" y="4146550"/>
                  </a:lnTo>
                  <a:lnTo>
                    <a:pt x="3420745" y="4146550"/>
                  </a:lnTo>
                  <a:lnTo>
                    <a:pt x="3420745" y="938530"/>
                  </a:lnTo>
                  <a:lnTo>
                    <a:pt x="4558030" y="938530"/>
                  </a:lnTo>
                  <a:lnTo>
                    <a:pt x="4558030" y="900430"/>
                  </a:lnTo>
                  <a:lnTo>
                    <a:pt x="3420745" y="900430"/>
                  </a:lnTo>
                  <a:lnTo>
                    <a:pt x="3420745" y="12700"/>
                  </a:lnTo>
                  <a:lnTo>
                    <a:pt x="4558030" y="12700"/>
                  </a:lnTo>
                  <a:lnTo>
                    <a:pt x="4558030" y="0"/>
                  </a:lnTo>
                  <a:lnTo>
                    <a:pt x="3408045" y="0"/>
                  </a:lnTo>
                  <a:lnTo>
                    <a:pt x="3408045" y="12700"/>
                  </a:lnTo>
                  <a:lnTo>
                    <a:pt x="3408045" y="900430"/>
                  </a:lnTo>
                  <a:lnTo>
                    <a:pt x="3408045" y="938530"/>
                  </a:lnTo>
                  <a:lnTo>
                    <a:pt x="3408045" y="4146550"/>
                  </a:lnTo>
                  <a:lnTo>
                    <a:pt x="1570355" y="4146550"/>
                  </a:lnTo>
                  <a:lnTo>
                    <a:pt x="1570355" y="938530"/>
                  </a:lnTo>
                  <a:lnTo>
                    <a:pt x="3408045" y="938530"/>
                  </a:lnTo>
                  <a:lnTo>
                    <a:pt x="3408045" y="900430"/>
                  </a:lnTo>
                  <a:lnTo>
                    <a:pt x="1570355" y="900430"/>
                  </a:lnTo>
                  <a:lnTo>
                    <a:pt x="1570355" y="12700"/>
                  </a:lnTo>
                  <a:lnTo>
                    <a:pt x="3408045" y="12700"/>
                  </a:lnTo>
                  <a:lnTo>
                    <a:pt x="3408045" y="0"/>
                  </a:lnTo>
                  <a:lnTo>
                    <a:pt x="1557655" y="0"/>
                  </a:lnTo>
                  <a:lnTo>
                    <a:pt x="1557655" y="12700"/>
                  </a:lnTo>
                  <a:lnTo>
                    <a:pt x="1557655" y="900430"/>
                  </a:lnTo>
                  <a:lnTo>
                    <a:pt x="1557655" y="938530"/>
                  </a:lnTo>
                  <a:lnTo>
                    <a:pt x="1557655" y="4146550"/>
                  </a:lnTo>
                  <a:lnTo>
                    <a:pt x="12700" y="4146550"/>
                  </a:lnTo>
                  <a:lnTo>
                    <a:pt x="12700" y="938530"/>
                  </a:lnTo>
                  <a:lnTo>
                    <a:pt x="1557655" y="938530"/>
                  </a:lnTo>
                  <a:lnTo>
                    <a:pt x="1557655" y="900430"/>
                  </a:lnTo>
                  <a:lnTo>
                    <a:pt x="12700" y="900430"/>
                  </a:lnTo>
                  <a:lnTo>
                    <a:pt x="12700" y="12700"/>
                  </a:lnTo>
                  <a:lnTo>
                    <a:pt x="1557655" y="12700"/>
                  </a:lnTo>
                  <a:lnTo>
                    <a:pt x="1557655" y="0"/>
                  </a:lnTo>
                  <a:lnTo>
                    <a:pt x="6350" y="0"/>
                  </a:lnTo>
                  <a:lnTo>
                    <a:pt x="6350" y="6350"/>
                  </a:lnTo>
                  <a:lnTo>
                    <a:pt x="0" y="6350"/>
                  </a:lnTo>
                  <a:lnTo>
                    <a:pt x="0" y="4152773"/>
                  </a:lnTo>
                  <a:lnTo>
                    <a:pt x="6350" y="4152773"/>
                  </a:lnTo>
                  <a:lnTo>
                    <a:pt x="6350" y="4159250"/>
                  </a:lnTo>
                  <a:lnTo>
                    <a:pt x="6645275" y="4159250"/>
                  </a:lnTo>
                  <a:lnTo>
                    <a:pt x="6645275" y="4152773"/>
                  </a:lnTo>
                  <a:lnTo>
                    <a:pt x="6651625" y="4152773"/>
                  </a:lnTo>
                  <a:lnTo>
                    <a:pt x="6651625" y="6350"/>
                  </a:lnTo>
                  <a:close/>
                </a:path>
              </a:pathLst>
            </a:custGeom>
            <a:solidFill>
              <a:srgbClr val="FFFFFF"/>
            </a:solidFill>
          </p:spPr>
          <p:txBody>
            <a:bodyPr wrap="square" lIns="0" tIns="0" rIns="0" bIns="0" rtlCol="0"/>
            <a:lstStyle/>
            <a:p>
              <a:endParaRPr/>
            </a:p>
          </p:txBody>
        </p:sp>
      </p:grpSp>
      <p:sp>
        <p:nvSpPr>
          <p:cNvPr id="8" name="object 8"/>
          <p:cNvSpPr txBox="1"/>
          <p:nvPr/>
        </p:nvSpPr>
        <p:spPr>
          <a:xfrm>
            <a:off x="463550" y="1532254"/>
            <a:ext cx="4102735" cy="391160"/>
          </a:xfrm>
          <a:prstGeom prst="rect">
            <a:avLst/>
          </a:prstGeom>
        </p:spPr>
        <p:txBody>
          <a:bodyPr vert="horz" wrap="square" lIns="0" tIns="12700" rIns="0" bIns="0" rtlCol="0">
            <a:spAutoFit/>
          </a:bodyPr>
          <a:lstStyle/>
          <a:p>
            <a:pPr>
              <a:lnSpc>
                <a:spcPct val="100000"/>
              </a:lnSpc>
              <a:spcBef>
                <a:spcPts val="100"/>
              </a:spcBef>
              <a:tabLst>
                <a:tab pos="1671955" algn="l"/>
                <a:tab pos="3479165" algn="l"/>
              </a:tabLst>
            </a:pPr>
            <a:r>
              <a:rPr sz="2400" b="1" spc="-20">
                <a:solidFill>
                  <a:srgbClr val="FFFFFF"/>
                </a:solidFill>
                <a:latin typeface="宋体" panose="02010600030101010101" pitchFamily="2" charset="-122"/>
                <a:cs typeface="宋体" panose="02010600030101010101" pitchFamily="2" charset="-122"/>
              </a:rPr>
              <a:t>八大行</a:t>
            </a:r>
            <a:r>
              <a:rPr sz="2400" b="1" spc="-50">
                <a:solidFill>
                  <a:srgbClr val="FFFFFF"/>
                </a:solidFill>
                <a:latin typeface="宋体" panose="02010600030101010101" pitchFamily="2" charset="-122"/>
                <a:cs typeface="宋体" panose="02010600030101010101" pitchFamily="2" charset="-122"/>
              </a:rPr>
              <a:t>动</a:t>
            </a:r>
            <a:r>
              <a:rPr sz="2400" b="1">
                <a:solidFill>
                  <a:srgbClr val="FFFFFF"/>
                </a:solidFill>
                <a:latin typeface="宋体" panose="02010600030101010101" pitchFamily="2" charset="-122"/>
                <a:cs typeface="宋体" panose="02010600030101010101" pitchFamily="2" charset="-122"/>
              </a:rPr>
              <a:t>	</a:t>
            </a:r>
            <a:r>
              <a:rPr sz="2400" b="1" spc="-20">
                <a:solidFill>
                  <a:srgbClr val="FFFF00"/>
                </a:solidFill>
                <a:latin typeface="宋体" panose="02010600030101010101" pitchFamily="2" charset="-122"/>
                <a:cs typeface="宋体" panose="02010600030101010101" pitchFamily="2" charset="-122"/>
              </a:rPr>
              <a:t>核心要</a:t>
            </a:r>
            <a:r>
              <a:rPr sz="2400" b="1" spc="-50">
                <a:solidFill>
                  <a:srgbClr val="FFFF00"/>
                </a:solidFill>
                <a:latin typeface="宋体" panose="02010600030101010101" pitchFamily="2" charset="-122"/>
                <a:cs typeface="宋体" panose="02010600030101010101" pitchFamily="2" charset="-122"/>
              </a:rPr>
              <a:t>求</a:t>
            </a:r>
            <a:r>
              <a:rPr sz="2400" b="1">
                <a:solidFill>
                  <a:srgbClr val="FFFF00"/>
                </a:solidFill>
                <a:latin typeface="宋体" panose="02010600030101010101" pitchFamily="2" charset="-122"/>
                <a:cs typeface="宋体" panose="02010600030101010101" pitchFamily="2" charset="-122"/>
              </a:rPr>
              <a:t>	</a:t>
            </a:r>
            <a:r>
              <a:rPr sz="2400" b="1" spc="-20">
                <a:solidFill>
                  <a:srgbClr val="FFFFFF"/>
                </a:solidFill>
                <a:latin typeface="Corbel" panose="020B0503020204020204"/>
                <a:cs typeface="Corbel" panose="020B0503020204020204"/>
              </a:rPr>
              <a:t>2024</a:t>
            </a:r>
            <a:endParaRPr sz="2400">
              <a:latin typeface="Corbel" panose="020B0503020204020204"/>
              <a:cs typeface="Corbel" panose="020B0503020204020204"/>
            </a:endParaRPr>
          </a:p>
        </p:txBody>
      </p:sp>
      <p:sp>
        <p:nvSpPr>
          <p:cNvPr id="9" name="object 9"/>
          <p:cNvSpPr txBox="1"/>
          <p:nvPr/>
        </p:nvSpPr>
        <p:spPr>
          <a:xfrm>
            <a:off x="5556884" y="1532254"/>
            <a:ext cx="614045" cy="391160"/>
          </a:xfrm>
          <a:prstGeom prst="rect">
            <a:avLst/>
          </a:prstGeom>
        </p:spPr>
        <p:txBody>
          <a:bodyPr vert="horz" wrap="square" lIns="0" tIns="12700" rIns="0" bIns="0" rtlCol="0">
            <a:spAutoFit/>
          </a:bodyPr>
          <a:lstStyle/>
          <a:p>
            <a:pPr marL="12700">
              <a:lnSpc>
                <a:spcPct val="100000"/>
              </a:lnSpc>
              <a:spcBef>
                <a:spcPts val="100"/>
              </a:spcBef>
            </a:pPr>
            <a:r>
              <a:rPr sz="2400" b="1" spc="-40">
                <a:solidFill>
                  <a:srgbClr val="FFFFFF"/>
                </a:solidFill>
                <a:latin typeface="Corbel" panose="020B0503020204020204"/>
                <a:cs typeface="Corbel" panose="020B0503020204020204"/>
              </a:rPr>
              <a:t>2025</a:t>
            </a:r>
            <a:endParaRPr sz="2400">
              <a:latin typeface="Corbel" panose="020B0503020204020204"/>
              <a:cs typeface="Corbel" panose="020B0503020204020204"/>
            </a:endParaRPr>
          </a:p>
        </p:txBody>
      </p:sp>
      <p:sp>
        <p:nvSpPr>
          <p:cNvPr id="10" name="object 10"/>
          <p:cNvSpPr txBox="1"/>
          <p:nvPr/>
        </p:nvSpPr>
        <p:spPr>
          <a:xfrm>
            <a:off x="1934210" y="4147820"/>
            <a:ext cx="1618615" cy="246379"/>
          </a:xfrm>
          <a:prstGeom prst="rect">
            <a:avLst/>
          </a:prstGeom>
          <a:solidFill>
            <a:srgbClr val="FFFF00"/>
          </a:solidFill>
        </p:spPr>
        <p:txBody>
          <a:bodyPr vert="horz" wrap="square" lIns="0" tIns="0" rIns="0" bIns="0" rtlCol="0">
            <a:spAutoFit/>
          </a:bodyPr>
          <a:lstStyle/>
          <a:p>
            <a:pPr marL="9525">
              <a:lnSpc>
                <a:spcPts val="1940"/>
              </a:lnSpc>
            </a:pPr>
            <a:r>
              <a:rPr sz="1800" b="1" spc="-10">
                <a:solidFill>
                  <a:srgbClr val="FF0000"/>
                </a:solidFill>
                <a:latin typeface="宋体" panose="02010600030101010101" pitchFamily="2" charset="-122"/>
                <a:cs typeface="宋体" panose="02010600030101010101" pitchFamily="2" charset="-122"/>
              </a:rPr>
              <a:t>安全生产标准</a:t>
            </a:r>
            <a:r>
              <a:rPr sz="1800" b="1" spc="-50">
                <a:solidFill>
                  <a:srgbClr val="FF0000"/>
                </a:solidFill>
                <a:latin typeface="宋体" panose="02010600030101010101" pitchFamily="2" charset="-122"/>
                <a:cs typeface="宋体" panose="02010600030101010101" pitchFamily="2" charset="-122"/>
              </a:rPr>
              <a:t>化</a:t>
            </a:r>
            <a:endParaRPr sz="1800">
              <a:latin typeface="宋体" panose="02010600030101010101" pitchFamily="2" charset="-122"/>
              <a:cs typeface="宋体" panose="02010600030101010101" pitchFamily="2" charset="-122"/>
            </a:endParaRPr>
          </a:p>
        </p:txBody>
      </p:sp>
      <p:sp>
        <p:nvSpPr>
          <p:cNvPr id="11" name="object 11"/>
          <p:cNvSpPr txBox="1"/>
          <p:nvPr/>
        </p:nvSpPr>
        <p:spPr>
          <a:xfrm>
            <a:off x="2255520" y="4537709"/>
            <a:ext cx="975994" cy="288925"/>
          </a:xfrm>
          <a:prstGeom prst="rect">
            <a:avLst/>
          </a:prstGeom>
          <a:solidFill>
            <a:srgbClr val="FFFF00"/>
          </a:solidFill>
        </p:spPr>
        <p:txBody>
          <a:bodyPr vert="horz" wrap="square" lIns="0" tIns="0" rIns="0" bIns="0" rtlCol="0">
            <a:spAutoFit/>
          </a:bodyPr>
          <a:lstStyle/>
          <a:p>
            <a:pPr marL="9525">
              <a:lnSpc>
                <a:spcPts val="2155"/>
              </a:lnSpc>
            </a:pPr>
            <a:r>
              <a:rPr sz="1800" b="1" spc="70">
                <a:solidFill>
                  <a:srgbClr val="FF0000"/>
                </a:solidFill>
                <a:latin typeface="宋体" panose="02010600030101010101" pitchFamily="2" charset="-122"/>
                <a:cs typeface="宋体" panose="02010600030101010101" pitchFamily="2" charset="-122"/>
              </a:rPr>
              <a:t>管理体系</a:t>
            </a:r>
            <a:endParaRPr sz="1800">
              <a:latin typeface="宋体" panose="02010600030101010101" pitchFamily="2" charset="-122"/>
              <a:cs typeface="宋体" panose="02010600030101010101" pitchFamily="2" charset="-122"/>
            </a:endParaRPr>
          </a:p>
        </p:txBody>
      </p:sp>
      <p:sp>
        <p:nvSpPr>
          <p:cNvPr id="12" name="object 12"/>
          <p:cNvSpPr txBox="1"/>
          <p:nvPr/>
        </p:nvSpPr>
        <p:spPr>
          <a:xfrm>
            <a:off x="265175" y="2202179"/>
            <a:ext cx="4558665" cy="3232785"/>
          </a:xfrm>
          <a:prstGeom prst="rect">
            <a:avLst/>
          </a:prstGeom>
        </p:spPr>
        <p:txBody>
          <a:bodyPr vert="horz" wrap="square" lIns="0" tIns="0" rIns="0" bIns="0" rtlCol="0">
            <a:spAutoFit/>
          </a:bodyPr>
          <a:lstStyle/>
          <a:p>
            <a:pPr>
              <a:lnSpc>
                <a:spcPct val="100000"/>
              </a:lnSpc>
            </a:pPr>
            <a:endParaRPr sz="1800">
              <a:latin typeface="Times New Roman" panose="02020603050405020304"/>
              <a:cs typeface="Times New Roman" panose="02020603050405020304"/>
            </a:endParaRPr>
          </a:p>
          <a:p>
            <a:pPr>
              <a:lnSpc>
                <a:spcPct val="100000"/>
              </a:lnSpc>
            </a:pPr>
            <a:endParaRPr sz="1800">
              <a:latin typeface="Times New Roman" panose="02020603050405020304"/>
              <a:cs typeface="Times New Roman" panose="02020603050405020304"/>
            </a:endParaRPr>
          </a:p>
          <a:p>
            <a:pPr marL="1682750">
              <a:lnSpc>
                <a:spcPts val="1890"/>
              </a:lnSpc>
              <a:spcBef>
                <a:spcPts val="1285"/>
              </a:spcBef>
              <a:tabLst>
                <a:tab pos="3499485" algn="l"/>
              </a:tabLst>
            </a:pPr>
            <a:r>
              <a:rPr sz="1800">
                <a:latin typeface="宋体" panose="02010600030101010101" pitchFamily="2" charset="-122"/>
                <a:cs typeface="宋体" panose="02010600030101010101" pitchFamily="2" charset="-122"/>
              </a:rPr>
              <a:t>积极推动、引</a:t>
            </a:r>
            <a:r>
              <a:rPr sz="1800" spc="-50">
                <a:latin typeface="宋体" panose="02010600030101010101" pitchFamily="2" charset="-122"/>
                <a:cs typeface="宋体" panose="02010600030101010101" pitchFamily="2" charset="-122"/>
              </a:rPr>
              <a:t>导</a:t>
            </a:r>
            <a:r>
              <a:rPr sz="1800">
                <a:latin typeface="宋体" panose="02010600030101010101" pitchFamily="2" charset="-122"/>
                <a:cs typeface="宋体" panose="02010600030101010101" pitchFamily="2" charset="-122"/>
              </a:rPr>
              <a:t>	试点建</a:t>
            </a:r>
            <a:r>
              <a:rPr sz="1800" spc="-50">
                <a:latin typeface="宋体" panose="02010600030101010101" pitchFamily="2" charset="-122"/>
                <a:cs typeface="宋体" panose="02010600030101010101" pitchFamily="2" charset="-122"/>
              </a:rPr>
              <a:t>设</a:t>
            </a:r>
            <a:endParaRPr sz="1800">
              <a:latin typeface="宋体" panose="02010600030101010101" pitchFamily="2" charset="-122"/>
              <a:cs typeface="宋体" panose="02010600030101010101" pitchFamily="2" charset="-122"/>
            </a:endParaRPr>
          </a:p>
          <a:p>
            <a:pPr marL="91440">
              <a:lnSpc>
                <a:spcPts val="1620"/>
              </a:lnSpc>
            </a:pPr>
            <a:r>
              <a:rPr sz="1800">
                <a:latin typeface="Corbel" panose="020B0503020204020204"/>
                <a:cs typeface="Corbel" panose="020B0503020204020204"/>
              </a:rPr>
              <a:t>(</a:t>
            </a:r>
            <a:r>
              <a:rPr sz="1800">
                <a:latin typeface="宋体" panose="02010600030101010101" pitchFamily="2" charset="-122"/>
                <a:cs typeface="宋体" panose="02010600030101010101" pitchFamily="2" charset="-122"/>
              </a:rPr>
              <a:t>六</a:t>
            </a:r>
            <a:r>
              <a:rPr sz="1800">
                <a:latin typeface="Corbel" panose="020B0503020204020204"/>
                <a:cs typeface="Corbel" panose="020B0503020204020204"/>
              </a:rPr>
              <a:t>)</a:t>
            </a:r>
            <a:r>
              <a:rPr sz="1800" spc="-15">
                <a:latin typeface="宋体" panose="02010600030101010101" pitchFamily="2" charset="-122"/>
                <a:cs typeface="宋体" panose="02010600030101010101" pitchFamily="2" charset="-122"/>
              </a:rPr>
              <a:t>开展生产</a:t>
            </a:r>
            <a:endParaRPr sz="1800">
              <a:latin typeface="宋体" panose="02010600030101010101" pitchFamily="2" charset="-122"/>
              <a:cs typeface="宋体" panose="02010600030101010101" pitchFamily="2" charset="-122"/>
            </a:endParaRPr>
          </a:p>
          <a:p>
            <a:pPr marL="1797050">
              <a:lnSpc>
                <a:spcPts val="1620"/>
              </a:lnSpc>
              <a:tabLst>
                <a:tab pos="3499485" algn="l"/>
              </a:tabLst>
            </a:pPr>
            <a:r>
              <a:rPr sz="1800">
                <a:latin typeface="宋体" panose="02010600030101010101" pitchFamily="2" charset="-122"/>
                <a:cs typeface="宋体" panose="02010600030101010101" pitchFamily="2" charset="-122"/>
              </a:rPr>
              <a:t>有关行业领</a:t>
            </a:r>
            <a:r>
              <a:rPr sz="1800" spc="-50">
                <a:latin typeface="宋体" panose="02010600030101010101" pitchFamily="2" charset="-122"/>
                <a:cs typeface="宋体" panose="02010600030101010101" pitchFamily="2" charset="-122"/>
              </a:rPr>
              <a:t>域</a:t>
            </a:r>
            <a:r>
              <a:rPr sz="1800">
                <a:latin typeface="宋体" panose="02010600030101010101" pitchFamily="2" charset="-122"/>
                <a:cs typeface="宋体" panose="02010600030101010101" pitchFamily="2" charset="-122"/>
              </a:rPr>
              <a:t>	</a:t>
            </a:r>
            <a:r>
              <a:rPr sz="1800" b="1" spc="-10">
                <a:solidFill>
                  <a:srgbClr val="FF0000"/>
                </a:solidFill>
                <a:latin typeface="宋体" panose="02010600030101010101" pitchFamily="2" charset="-122"/>
                <a:cs typeface="宋体" panose="02010600030101010101" pitchFamily="2" charset="-122"/>
              </a:rPr>
              <a:t>中国特</a:t>
            </a:r>
            <a:r>
              <a:rPr sz="1800" b="1" spc="-50">
                <a:solidFill>
                  <a:srgbClr val="FF0000"/>
                </a:solidFill>
                <a:latin typeface="宋体" panose="02010600030101010101" pitchFamily="2" charset="-122"/>
                <a:cs typeface="宋体" panose="02010600030101010101" pitchFamily="2" charset="-122"/>
              </a:rPr>
              <a:t>色</a:t>
            </a:r>
            <a:endParaRPr sz="1800">
              <a:latin typeface="宋体" panose="02010600030101010101" pitchFamily="2" charset="-122"/>
              <a:cs typeface="宋体" panose="02010600030101010101" pitchFamily="2" charset="-122"/>
            </a:endParaRPr>
          </a:p>
          <a:p>
            <a:pPr marL="91440">
              <a:lnSpc>
                <a:spcPts val="1620"/>
              </a:lnSpc>
            </a:pPr>
            <a:r>
              <a:rPr sz="1800" spc="-10">
                <a:latin typeface="宋体" panose="02010600030101010101" pitchFamily="2" charset="-122"/>
                <a:cs typeface="宋体" panose="02010600030101010101" pitchFamily="2" charset="-122"/>
              </a:rPr>
              <a:t>经营单位安全</a:t>
            </a:r>
            <a:endParaRPr sz="1800">
              <a:latin typeface="宋体" panose="02010600030101010101" pitchFamily="2" charset="-122"/>
              <a:cs typeface="宋体" panose="02010600030101010101" pitchFamily="2" charset="-122"/>
            </a:endParaRPr>
          </a:p>
          <a:p>
            <a:pPr marL="1797050">
              <a:lnSpc>
                <a:spcPts val="1620"/>
              </a:lnSpc>
              <a:tabLst>
                <a:tab pos="3499485" algn="l"/>
              </a:tabLst>
            </a:pPr>
            <a:r>
              <a:rPr sz="1800">
                <a:latin typeface="宋体" panose="02010600030101010101" pitchFamily="2" charset="-122"/>
                <a:cs typeface="宋体" panose="02010600030101010101" pitchFamily="2" charset="-122"/>
              </a:rPr>
              <a:t>各类企业创</a:t>
            </a:r>
            <a:r>
              <a:rPr sz="1800" spc="-50">
                <a:latin typeface="宋体" panose="02010600030101010101" pitchFamily="2" charset="-122"/>
                <a:cs typeface="宋体" panose="02010600030101010101" pitchFamily="2" charset="-122"/>
              </a:rPr>
              <a:t>建</a:t>
            </a:r>
            <a:r>
              <a:rPr sz="1800">
                <a:latin typeface="宋体" panose="02010600030101010101" pitchFamily="2" charset="-122"/>
                <a:cs typeface="宋体" panose="02010600030101010101" pitchFamily="2" charset="-122"/>
              </a:rPr>
              <a:t>	的安全</a:t>
            </a:r>
            <a:r>
              <a:rPr sz="1800" spc="-50">
                <a:latin typeface="宋体" panose="02010600030101010101" pitchFamily="2" charset="-122"/>
                <a:cs typeface="宋体" panose="02010600030101010101" pitchFamily="2" charset="-122"/>
              </a:rPr>
              <a:t>生</a:t>
            </a:r>
            <a:endParaRPr sz="1800">
              <a:latin typeface="宋体" panose="02010600030101010101" pitchFamily="2" charset="-122"/>
              <a:cs typeface="宋体" panose="02010600030101010101" pitchFamily="2" charset="-122"/>
            </a:endParaRPr>
          </a:p>
          <a:p>
            <a:pPr marL="91440">
              <a:lnSpc>
                <a:spcPts val="1620"/>
              </a:lnSpc>
            </a:pPr>
            <a:r>
              <a:rPr sz="1800" spc="-10">
                <a:latin typeface="宋体" panose="02010600030101010101" pitchFamily="2" charset="-122"/>
                <a:cs typeface="宋体" panose="02010600030101010101" pitchFamily="2" charset="-122"/>
              </a:rPr>
              <a:t>管理体系建设</a:t>
            </a:r>
            <a:endParaRPr sz="1800">
              <a:latin typeface="宋体" panose="02010600030101010101" pitchFamily="2" charset="-122"/>
              <a:cs typeface="宋体" panose="02010600030101010101" pitchFamily="2" charset="-122"/>
            </a:endParaRPr>
          </a:p>
          <a:p>
            <a:pPr marL="3499485">
              <a:lnSpc>
                <a:spcPts val="1620"/>
              </a:lnSpc>
            </a:pPr>
            <a:r>
              <a:rPr sz="1800" spc="-15">
                <a:latin typeface="宋体" panose="02010600030101010101" pitchFamily="2" charset="-122"/>
                <a:cs typeface="宋体" panose="02010600030101010101" pitchFamily="2" charset="-122"/>
              </a:rPr>
              <a:t>产管理体</a:t>
            </a:r>
            <a:endParaRPr sz="1800">
              <a:latin typeface="宋体" panose="02010600030101010101" pitchFamily="2" charset="-122"/>
              <a:cs typeface="宋体" panose="02010600030101010101" pitchFamily="2" charset="-122"/>
            </a:endParaRPr>
          </a:p>
          <a:p>
            <a:pPr marL="91440">
              <a:lnSpc>
                <a:spcPts val="1620"/>
              </a:lnSpc>
            </a:pPr>
            <a:r>
              <a:rPr sz="1800" spc="-25">
                <a:latin typeface="宋体" panose="02010600030101010101" pitchFamily="2" charset="-122"/>
                <a:cs typeface="宋体" panose="02010600030101010101" pitchFamily="2" charset="-122"/>
              </a:rPr>
              <a:t>行动</a:t>
            </a:r>
            <a:endParaRPr sz="1800">
              <a:latin typeface="宋体" panose="02010600030101010101" pitchFamily="2" charset="-122"/>
              <a:cs typeface="宋体" panose="02010600030101010101" pitchFamily="2" charset="-122"/>
            </a:endParaRPr>
          </a:p>
          <a:p>
            <a:pPr marL="3499485">
              <a:lnSpc>
                <a:spcPts val="1890"/>
              </a:lnSpc>
            </a:pPr>
            <a:r>
              <a:rPr sz="1800" spc="-20">
                <a:latin typeface="宋体" panose="02010600030101010101" pitchFamily="2" charset="-122"/>
                <a:cs typeface="宋体" panose="02010600030101010101" pitchFamily="2" charset="-122"/>
              </a:rPr>
              <a:t>系标准</a:t>
            </a:r>
            <a:endParaRPr sz="1800">
              <a:latin typeface="宋体" panose="02010600030101010101" pitchFamily="2" charset="-122"/>
              <a:cs typeface="宋体" panose="02010600030101010101" pitchFamily="2" charset="-122"/>
            </a:endParaRPr>
          </a:p>
        </p:txBody>
      </p:sp>
      <p:sp>
        <p:nvSpPr>
          <p:cNvPr id="13" name="object 13"/>
          <p:cNvSpPr txBox="1"/>
          <p:nvPr/>
        </p:nvSpPr>
        <p:spPr>
          <a:xfrm>
            <a:off x="4902200" y="2284095"/>
            <a:ext cx="1971675" cy="3042920"/>
          </a:xfrm>
          <a:prstGeom prst="rect">
            <a:avLst/>
          </a:prstGeom>
        </p:spPr>
        <p:txBody>
          <a:bodyPr vert="horz" wrap="square" lIns="0" tIns="12700" rIns="0" bIns="0" rtlCol="0">
            <a:spAutoFit/>
          </a:bodyPr>
          <a:lstStyle/>
          <a:p>
            <a:pPr marL="298450" marR="5080" indent="-285750" algn="just">
              <a:lnSpc>
                <a:spcPct val="100000"/>
              </a:lnSpc>
              <a:spcBef>
                <a:spcPts val="100"/>
              </a:spcBef>
              <a:buFont typeface="Arial"/>
              <a:buChar char="•"/>
              <a:tabLst>
                <a:tab pos="298450" algn="l"/>
              </a:tabLst>
            </a:pPr>
            <a:r>
              <a:rPr sz="1800">
                <a:latin typeface="宋体" panose="02010600030101010101" pitchFamily="2" charset="-122"/>
                <a:cs typeface="宋体" panose="02010600030101010101" pitchFamily="2" charset="-122"/>
              </a:rPr>
              <a:t>聚焦</a:t>
            </a:r>
            <a:r>
              <a:rPr sz="1800" spc="-10">
                <a:solidFill>
                  <a:srgbClr val="FF0000"/>
                </a:solidFill>
                <a:latin typeface="宋体" panose="02010600030101010101" pitchFamily="2" charset="-122"/>
                <a:cs typeface="宋体" panose="02010600030101010101" pitchFamily="2" charset="-122"/>
              </a:rPr>
              <a:t>大中型企业</a:t>
            </a:r>
            <a:r>
              <a:rPr sz="1800" spc="-10">
                <a:latin typeface="宋体" panose="02010600030101010101" pitchFamily="2" charset="-122"/>
                <a:cs typeface="宋体" panose="02010600030101010101" pitchFamily="2" charset="-122"/>
              </a:rPr>
              <a:t>修订完成企业安全生产标准化管</a:t>
            </a:r>
            <a:r>
              <a:rPr sz="1800">
                <a:latin typeface="宋体" panose="02010600030101010101" pitchFamily="2" charset="-122"/>
                <a:cs typeface="宋体" panose="02010600030101010101" pitchFamily="2" charset="-122"/>
              </a:rPr>
              <a:t>理体系基本规范</a:t>
            </a:r>
            <a:r>
              <a:rPr sz="1800" spc="-50">
                <a:latin typeface="Corbel" panose="020B0503020204020204"/>
                <a:cs typeface="Corbel" panose="020B0503020204020204"/>
              </a:rPr>
              <a:t>,</a:t>
            </a:r>
            <a:r>
              <a:rPr sz="1800">
                <a:latin typeface="宋体" panose="02010600030101010101" pitchFamily="2" charset="-122"/>
                <a:cs typeface="宋体" panose="02010600030101010101" pitchFamily="2" charset="-122"/>
              </a:rPr>
              <a:t>研究制定</a:t>
            </a:r>
            <a:r>
              <a:rPr sz="1800" spc="-20">
                <a:solidFill>
                  <a:srgbClr val="FF0000"/>
                </a:solidFill>
                <a:latin typeface="宋体" panose="02010600030101010101" pitchFamily="2" charset="-122"/>
                <a:cs typeface="宋体" panose="02010600030101010101" pitchFamily="2" charset="-122"/>
              </a:rPr>
              <a:t>小微企</a:t>
            </a:r>
            <a:r>
              <a:rPr sz="1800">
                <a:solidFill>
                  <a:srgbClr val="FF0000"/>
                </a:solidFill>
                <a:latin typeface="宋体" panose="02010600030101010101" pitchFamily="2" charset="-122"/>
                <a:cs typeface="宋体" panose="02010600030101010101" pitchFamily="2" charset="-122"/>
              </a:rPr>
              <a:t>业</a:t>
            </a:r>
            <a:r>
              <a:rPr sz="1800" spc="-10">
                <a:latin typeface="宋体" panose="02010600030101010101" pitchFamily="2" charset="-122"/>
                <a:cs typeface="宋体" panose="02010600030101010101" pitchFamily="2" charset="-122"/>
              </a:rPr>
              <a:t>安全生产标准化管理体系基本</a:t>
            </a:r>
            <a:r>
              <a:rPr sz="1800" spc="-25">
                <a:latin typeface="宋体" panose="02010600030101010101" pitchFamily="2" charset="-122"/>
                <a:cs typeface="宋体" panose="02010600030101010101" pitchFamily="2" charset="-122"/>
              </a:rPr>
              <a:t>规范</a:t>
            </a:r>
            <a:endParaRPr sz="1800">
              <a:latin typeface="宋体" panose="02010600030101010101" pitchFamily="2" charset="-122"/>
              <a:cs typeface="宋体" panose="02010600030101010101" pitchFamily="2" charset="-122"/>
            </a:endParaRPr>
          </a:p>
          <a:p>
            <a:pPr marL="298450" marR="64770" indent="-285750" algn="just">
              <a:lnSpc>
                <a:spcPct val="100000"/>
              </a:lnSpc>
              <a:buFont typeface="Arial"/>
              <a:buChar char="•"/>
              <a:tabLst>
                <a:tab pos="298450" algn="l"/>
              </a:tabLst>
            </a:pPr>
            <a:r>
              <a:rPr sz="1800" spc="-10">
                <a:latin typeface="宋体" panose="02010600030101010101" pitchFamily="2" charset="-122"/>
                <a:cs typeface="宋体" panose="02010600030101010101" pitchFamily="2" charset="-122"/>
              </a:rPr>
              <a:t>打造一批安全生产标准化标杆企</a:t>
            </a:r>
            <a:r>
              <a:rPr sz="1800" spc="-20">
                <a:latin typeface="宋体" panose="02010600030101010101" pitchFamily="2" charset="-122"/>
                <a:cs typeface="宋体" panose="02010600030101010101" pitchFamily="2" charset="-122"/>
              </a:rPr>
              <a:t>业单位</a:t>
            </a:r>
            <a:endParaRPr sz="1800">
              <a:latin typeface="宋体" panose="02010600030101010101" pitchFamily="2" charset="-122"/>
              <a:cs typeface="宋体" panose="02010600030101010101" pitchFamily="2" charset="-122"/>
            </a:endParaRPr>
          </a:p>
        </p:txBody>
      </p:sp>
      <p:grpSp>
        <p:nvGrpSpPr>
          <p:cNvPr id="14" name="object 14"/>
          <p:cNvGrpSpPr/>
          <p:nvPr/>
        </p:nvGrpSpPr>
        <p:grpSpPr>
          <a:xfrm>
            <a:off x="4805171" y="749808"/>
            <a:ext cx="7147559" cy="5893435"/>
            <a:chOff x="4805171" y="749808"/>
            <a:chExt cx="7147559" cy="5893435"/>
          </a:xfrm>
        </p:grpSpPr>
        <p:pic>
          <p:nvPicPr>
            <p:cNvPr id="15" name="object 15"/>
            <p:cNvPicPr/>
            <p:nvPr/>
          </p:nvPicPr>
          <p:blipFill>
            <a:blip r:embed="rId2"/>
            <a:stretch>
              <a:fillRect/>
            </a:stretch>
          </p:blipFill>
          <p:spPr>
            <a:xfrm>
              <a:off x="4843271" y="787908"/>
              <a:ext cx="4155948" cy="5817108"/>
            </a:xfrm>
            <a:prstGeom prst="rect">
              <a:avLst/>
            </a:prstGeom>
          </p:spPr>
        </p:pic>
        <p:sp>
          <p:nvSpPr>
            <p:cNvPr id="16" name="object 16"/>
            <p:cNvSpPr/>
            <p:nvPr/>
          </p:nvSpPr>
          <p:spPr>
            <a:xfrm>
              <a:off x="4805171" y="749808"/>
              <a:ext cx="4232275" cy="5893435"/>
            </a:xfrm>
            <a:custGeom>
              <a:avLst/>
              <a:gdLst/>
              <a:ahLst/>
              <a:cxnLst/>
              <a:rect l="l" t="t" r="r" b="b"/>
              <a:pathLst>
                <a:path w="4232275" h="5893434">
                  <a:moveTo>
                    <a:pt x="4213098" y="5893308"/>
                  </a:moveTo>
                  <a:lnTo>
                    <a:pt x="19050" y="5893308"/>
                  </a:lnTo>
                  <a:lnTo>
                    <a:pt x="15760" y="5893015"/>
                  </a:lnTo>
                  <a:lnTo>
                    <a:pt x="0" y="5874258"/>
                  </a:lnTo>
                  <a:lnTo>
                    <a:pt x="0" y="19037"/>
                  </a:lnTo>
                  <a:lnTo>
                    <a:pt x="19050" y="0"/>
                  </a:lnTo>
                  <a:lnTo>
                    <a:pt x="4213098" y="0"/>
                  </a:lnTo>
                  <a:lnTo>
                    <a:pt x="4232135" y="19037"/>
                  </a:lnTo>
                  <a:lnTo>
                    <a:pt x="38100" y="19037"/>
                  </a:lnTo>
                  <a:lnTo>
                    <a:pt x="19050" y="38100"/>
                  </a:lnTo>
                  <a:lnTo>
                    <a:pt x="38100" y="38100"/>
                  </a:lnTo>
                  <a:lnTo>
                    <a:pt x="38100" y="5855208"/>
                  </a:lnTo>
                  <a:lnTo>
                    <a:pt x="19050" y="5855208"/>
                  </a:lnTo>
                  <a:lnTo>
                    <a:pt x="38100" y="5874258"/>
                  </a:lnTo>
                  <a:lnTo>
                    <a:pt x="4232135" y="5874258"/>
                  </a:lnTo>
                  <a:lnTo>
                    <a:pt x="4231855" y="5877547"/>
                  </a:lnTo>
                  <a:lnTo>
                    <a:pt x="4216400" y="5893015"/>
                  </a:lnTo>
                  <a:lnTo>
                    <a:pt x="4213098" y="5893308"/>
                  </a:lnTo>
                  <a:close/>
                </a:path>
                <a:path w="4232275" h="5893434">
                  <a:moveTo>
                    <a:pt x="38100" y="38100"/>
                  </a:moveTo>
                  <a:lnTo>
                    <a:pt x="19050" y="38100"/>
                  </a:lnTo>
                  <a:lnTo>
                    <a:pt x="38100" y="19037"/>
                  </a:lnTo>
                  <a:lnTo>
                    <a:pt x="38100" y="38100"/>
                  </a:lnTo>
                  <a:close/>
                </a:path>
                <a:path w="4232275" h="5893434">
                  <a:moveTo>
                    <a:pt x="4194060" y="38100"/>
                  </a:moveTo>
                  <a:lnTo>
                    <a:pt x="38100" y="38100"/>
                  </a:lnTo>
                  <a:lnTo>
                    <a:pt x="38100" y="19037"/>
                  </a:lnTo>
                  <a:lnTo>
                    <a:pt x="4194060" y="19037"/>
                  </a:lnTo>
                  <a:lnTo>
                    <a:pt x="4194060" y="38100"/>
                  </a:lnTo>
                  <a:close/>
                </a:path>
                <a:path w="4232275" h="5893434">
                  <a:moveTo>
                    <a:pt x="4194060" y="5874258"/>
                  </a:moveTo>
                  <a:lnTo>
                    <a:pt x="4194060" y="19037"/>
                  </a:lnTo>
                  <a:lnTo>
                    <a:pt x="4213098" y="38100"/>
                  </a:lnTo>
                  <a:lnTo>
                    <a:pt x="4232135" y="38100"/>
                  </a:lnTo>
                  <a:lnTo>
                    <a:pt x="4232135" y="5855208"/>
                  </a:lnTo>
                  <a:lnTo>
                    <a:pt x="4213098" y="5855208"/>
                  </a:lnTo>
                  <a:lnTo>
                    <a:pt x="4194060" y="5874258"/>
                  </a:lnTo>
                  <a:close/>
                </a:path>
                <a:path w="4232275" h="5893434">
                  <a:moveTo>
                    <a:pt x="4232135" y="38100"/>
                  </a:moveTo>
                  <a:lnTo>
                    <a:pt x="4213098" y="38100"/>
                  </a:lnTo>
                  <a:lnTo>
                    <a:pt x="4194060" y="19037"/>
                  </a:lnTo>
                  <a:lnTo>
                    <a:pt x="4232135" y="19037"/>
                  </a:lnTo>
                  <a:lnTo>
                    <a:pt x="4232135" y="38100"/>
                  </a:lnTo>
                  <a:close/>
                </a:path>
                <a:path w="4232275" h="5893434">
                  <a:moveTo>
                    <a:pt x="38100" y="5874258"/>
                  </a:moveTo>
                  <a:lnTo>
                    <a:pt x="19050" y="5855208"/>
                  </a:lnTo>
                  <a:lnTo>
                    <a:pt x="38100" y="5855208"/>
                  </a:lnTo>
                  <a:lnTo>
                    <a:pt x="38100" y="5874258"/>
                  </a:lnTo>
                  <a:close/>
                </a:path>
                <a:path w="4232275" h="5893434">
                  <a:moveTo>
                    <a:pt x="4194060" y="5874258"/>
                  </a:moveTo>
                  <a:lnTo>
                    <a:pt x="38100" y="5874258"/>
                  </a:lnTo>
                  <a:lnTo>
                    <a:pt x="38100" y="5855208"/>
                  </a:lnTo>
                  <a:lnTo>
                    <a:pt x="4194060" y="5855208"/>
                  </a:lnTo>
                  <a:lnTo>
                    <a:pt x="4194060" y="5874258"/>
                  </a:lnTo>
                  <a:close/>
                </a:path>
                <a:path w="4232275" h="5893434">
                  <a:moveTo>
                    <a:pt x="4232135" y="5874258"/>
                  </a:moveTo>
                  <a:lnTo>
                    <a:pt x="4194060" y="5874258"/>
                  </a:lnTo>
                  <a:lnTo>
                    <a:pt x="4213098" y="5855208"/>
                  </a:lnTo>
                  <a:lnTo>
                    <a:pt x="4232135" y="5855208"/>
                  </a:lnTo>
                  <a:lnTo>
                    <a:pt x="4232135" y="5874258"/>
                  </a:lnTo>
                  <a:close/>
                </a:path>
              </a:pathLst>
            </a:custGeom>
            <a:solidFill>
              <a:srgbClr val="FF0000"/>
            </a:solidFill>
          </p:spPr>
          <p:txBody>
            <a:bodyPr wrap="square" lIns="0" tIns="0" rIns="0" bIns="0" rtlCol="0"/>
            <a:lstStyle/>
            <a:p>
              <a:endParaRPr/>
            </a:p>
          </p:txBody>
        </p:sp>
        <p:pic>
          <p:nvPicPr>
            <p:cNvPr id="17" name="object 17"/>
            <p:cNvPicPr/>
            <p:nvPr/>
          </p:nvPicPr>
          <p:blipFill>
            <a:blip r:embed="rId3"/>
            <a:stretch>
              <a:fillRect/>
            </a:stretch>
          </p:blipFill>
          <p:spPr>
            <a:xfrm>
              <a:off x="8441435" y="2046732"/>
              <a:ext cx="3482339" cy="3595116"/>
            </a:xfrm>
            <a:prstGeom prst="rect">
              <a:avLst/>
            </a:prstGeom>
          </p:spPr>
        </p:pic>
        <p:sp>
          <p:nvSpPr>
            <p:cNvPr id="18" name="object 18"/>
            <p:cNvSpPr/>
            <p:nvPr/>
          </p:nvSpPr>
          <p:spPr>
            <a:xfrm>
              <a:off x="8412860" y="2018157"/>
              <a:ext cx="3539490" cy="3652520"/>
            </a:xfrm>
            <a:custGeom>
              <a:avLst/>
              <a:gdLst/>
              <a:ahLst/>
              <a:cxnLst/>
              <a:rect l="l" t="t" r="r" b="b"/>
              <a:pathLst>
                <a:path w="3539490" h="3652520">
                  <a:moveTo>
                    <a:pt x="3525202" y="3652266"/>
                  </a:moveTo>
                  <a:lnTo>
                    <a:pt x="14287" y="3652266"/>
                  </a:lnTo>
                  <a:lnTo>
                    <a:pt x="11493" y="3651986"/>
                  </a:lnTo>
                  <a:lnTo>
                    <a:pt x="0" y="3637978"/>
                  </a:lnTo>
                  <a:lnTo>
                    <a:pt x="0" y="14287"/>
                  </a:lnTo>
                  <a:lnTo>
                    <a:pt x="14287" y="0"/>
                  </a:lnTo>
                  <a:lnTo>
                    <a:pt x="3525202" y="0"/>
                  </a:lnTo>
                  <a:lnTo>
                    <a:pt x="3539489" y="14287"/>
                  </a:lnTo>
                  <a:lnTo>
                    <a:pt x="28574" y="14287"/>
                  </a:lnTo>
                  <a:lnTo>
                    <a:pt x="14287" y="28575"/>
                  </a:lnTo>
                  <a:lnTo>
                    <a:pt x="28574" y="28575"/>
                  </a:lnTo>
                  <a:lnTo>
                    <a:pt x="28574" y="3623691"/>
                  </a:lnTo>
                  <a:lnTo>
                    <a:pt x="14287" y="3623691"/>
                  </a:lnTo>
                  <a:lnTo>
                    <a:pt x="28574" y="3637978"/>
                  </a:lnTo>
                  <a:lnTo>
                    <a:pt x="3539489" y="3637978"/>
                  </a:lnTo>
                  <a:lnTo>
                    <a:pt x="3539210" y="3640759"/>
                  </a:lnTo>
                  <a:lnTo>
                    <a:pt x="3527983" y="3651986"/>
                  </a:lnTo>
                  <a:lnTo>
                    <a:pt x="3525202" y="3652266"/>
                  </a:lnTo>
                  <a:close/>
                </a:path>
                <a:path w="3539490" h="3652520">
                  <a:moveTo>
                    <a:pt x="28574" y="28575"/>
                  </a:moveTo>
                  <a:lnTo>
                    <a:pt x="14287" y="28575"/>
                  </a:lnTo>
                  <a:lnTo>
                    <a:pt x="28574" y="14287"/>
                  </a:lnTo>
                  <a:lnTo>
                    <a:pt x="28574" y="28575"/>
                  </a:lnTo>
                  <a:close/>
                </a:path>
                <a:path w="3539490" h="3652520">
                  <a:moveTo>
                    <a:pt x="3510914" y="28575"/>
                  </a:moveTo>
                  <a:lnTo>
                    <a:pt x="28574" y="28575"/>
                  </a:lnTo>
                  <a:lnTo>
                    <a:pt x="28574" y="14287"/>
                  </a:lnTo>
                  <a:lnTo>
                    <a:pt x="3510914" y="14287"/>
                  </a:lnTo>
                  <a:lnTo>
                    <a:pt x="3510914" y="28575"/>
                  </a:lnTo>
                  <a:close/>
                </a:path>
                <a:path w="3539490" h="3652520">
                  <a:moveTo>
                    <a:pt x="3510914" y="3637978"/>
                  </a:moveTo>
                  <a:lnTo>
                    <a:pt x="3510914" y="14287"/>
                  </a:lnTo>
                  <a:lnTo>
                    <a:pt x="3525202" y="28575"/>
                  </a:lnTo>
                  <a:lnTo>
                    <a:pt x="3539489" y="28575"/>
                  </a:lnTo>
                  <a:lnTo>
                    <a:pt x="3539489" y="3623690"/>
                  </a:lnTo>
                  <a:lnTo>
                    <a:pt x="3525202" y="3623691"/>
                  </a:lnTo>
                  <a:lnTo>
                    <a:pt x="3510914" y="3637978"/>
                  </a:lnTo>
                  <a:close/>
                </a:path>
                <a:path w="3539490" h="3652520">
                  <a:moveTo>
                    <a:pt x="3539489" y="28575"/>
                  </a:moveTo>
                  <a:lnTo>
                    <a:pt x="3525202" y="28575"/>
                  </a:lnTo>
                  <a:lnTo>
                    <a:pt x="3510914" y="14287"/>
                  </a:lnTo>
                  <a:lnTo>
                    <a:pt x="3539489" y="14287"/>
                  </a:lnTo>
                  <a:lnTo>
                    <a:pt x="3539489" y="28575"/>
                  </a:lnTo>
                  <a:close/>
                </a:path>
                <a:path w="3539490" h="3652520">
                  <a:moveTo>
                    <a:pt x="28574" y="3637978"/>
                  </a:moveTo>
                  <a:lnTo>
                    <a:pt x="14287" y="3623691"/>
                  </a:lnTo>
                  <a:lnTo>
                    <a:pt x="28574" y="3623691"/>
                  </a:lnTo>
                  <a:lnTo>
                    <a:pt x="28574" y="3637978"/>
                  </a:lnTo>
                  <a:close/>
                </a:path>
                <a:path w="3539490" h="3652520">
                  <a:moveTo>
                    <a:pt x="3510914" y="3637978"/>
                  </a:moveTo>
                  <a:lnTo>
                    <a:pt x="28574" y="3637978"/>
                  </a:lnTo>
                  <a:lnTo>
                    <a:pt x="28574" y="3623691"/>
                  </a:lnTo>
                  <a:lnTo>
                    <a:pt x="3510914" y="3623691"/>
                  </a:lnTo>
                  <a:lnTo>
                    <a:pt x="3510914" y="3637978"/>
                  </a:lnTo>
                  <a:close/>
                </a:path>
                <a:path w="3539490" h="3652520">
                  <a:moveTo>
                    <a:pt x="3539489" y="3637978"/>
                  </a:moveTo>
                  <a:lnTo>
                    <a:pt x="3510914" y="3637978"/>
                  </a:lnTo>
                  <a:lnTo>
                    <a:pt x="3525202" y="3623691"/>
                  </a:lnTo>
                  <a:lnTo>
                    <a:pt x="3539489" y="3623690"/>
                  </a:lnTo>
                  <a:lnTo>
                    <a:pt x="3539489" y="3637978"/>
                  </a:lnTo>
                  <a:close/>
                </a:path>
              </a:pathLst>
            </a:custGeom>
            <a:solidFill>
              <a:srgbClr val="FF0000"/>
            </a:solidFill>
          </p:spPr>
          <p:txBody>
            <a:bodyPr wrap="square" lIns="0" tIns="0" rIns="0" bIns="0" rtlCol="0"/>
            <a:lstStyle/>
            <a:p>
              <a:endParaRPr/>
            </a:p>
          </p:txBody>
        </p:sp>
      </p:gr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38654" y="276860"/>
            <a:ext cx="8671560" cy="514350"/>
          </a:xfrm>
          <a:prstGeom prst="rect">
            <a:avLst/>
          </a:prstGeom>
        </p:spPr>
        <p:txBody>
          <a:bodyPr vert="horz" wrap="square" lIns="0" tIns="13335" rIns="0" bIns="0" rtlCol="0">
            <a:spAutoFit/>
          </a:bodyPr>
          <a:lstStyle/>
          <a:p>
            <a:pPr marL="12700">
              <a:lnSpc>
                <a:spcPct val="100000"/>
              </a:lnSpc>
              <a:spcBef>
                <a:spcPts val="105"/>
              </a:spcBef>
            </a:pPr>
            <a:r>
              <a:rPr sz="3200" b="1">
                <a:latin typeface="Microsoft JhengHei" panose="020B0604030504040204" charset="-120"/>
                <a:cs typeface="Microsoft JhengHei" panose="020B0604030504040204" charset="-120"/>
              </a:rPr>
              <a:t>安全生产治本攻坚三年行动方案（2024-</a:t>
            </a:r>
            <a:r>
              <a:rPr sz="3200" b="1" spc="-10">
                <a:latin typeface="Microsoft JhengHei" panose="020B0604030504040204" charset="-120"/>
                <a:cs typeface="Microsoft JhengHei" panose="020B0604030504040204" charset="-120"/>
              </a:rPr>
              <a:t>2026）</a:t>
            </a:r>
            <a:endParaRPr sz="3200">
              <a:latin typeface="Microsoft JhengHei" panose="020B0604030504040204" charset="-120"/>
              <a:cs typeface="Microsoft JhengHei" panose="020B0604030504040204" charset="-120"/>
            </a:endParaRPr>
          </a:p>
        </p:txBody>
      </p:sp>
      <p:sp>
        <p:nvSpPr>
          <p:cNvPr id="3" name="object 3"/>
          <p:cNvSpPr txBox="1"/>
          <p:nvPr/>
        </p:nvSpPr>
        <p:spPr>
          <a:xfrm>
            <a:off x="10793844" y="6293040"/>
            <a:ext cx="16256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1CACE3"/>
                </a:solidFill>
                <a:latin typeface="Corbel" panose="020B0503020204020204"/>
                <a:cs typeface="Corbel" panose="020B0503020204020204"/>
              </a:rPr>
              <a:t>11</a:t>
            </a:r>
            <a:endParaRPr sz="1200">
              <a:latin typeface="Corbel" panose="020B0503020204020204"/>
              <a:cs typeface="Corbel" panose="020B0503020204020204"/>
            </a:endParaRPr>
          </a:p>
        </p:txBody>
      </p:sp>
      <p:grpSp>
        <p:nvGrpSpPr>
          <p:cNvPr id="4" name="object 4"/>
          <p:cNvGrpSpPr/>
          <p:nvPr/>
        </p:nvGrpSpPr>
        <p:grpSpPr>
          <a:xfrm>
            <a:off x="259079" y="1282064"/>
            <a:ext cx="6651625" cy="4159250"/>
            <a:chOff x="259079" y="1282064"/>
            <a:chExt cx="6651625" cy="4159250"/>
          </a:xfrm>
        </p:grpSpPr>
        <p:sp>
          <p:nvSpPr>
            <p:cNvPr id="5" name="object 5"/>
            <p:cNvSpPr/>
            <p:nvPr/>
          </p:nvSpPr>
          <p:spPr>
            <a:xfrm>
              <a:off x="265176" y="1287779"/>
              <a:ext cx="6638925" cy="914400"/>
            </a:xfrm>
            <a:custGeom>
              <a:avLst/>
              <a:gdLst/>
              <a:ahLst/>
              <a:cxnLst/>
              <a:rect l="l" t="t" r="r" b="b"/>
              <a:pathLst>
                <a:path w="6638925" h="914400">
                  <a:moveTo>
                    <a:pt x="4558157" y="0"/>
                  </a:moveTo>
                  <a:lnTo>
                    <a:pt x="3407664" y="0"/>
                  </a:lnTo>
                  <a:lnTo>
                    <a:pt x="1557528" y="0"/>
                  </a:lnTo>
                  <a:lnTo>
                    <a:pt x="0" y="0"/>
                  </a:lnTo>
                  <a:lnTo>
                    <a:pt x="0" y="914273"/>
                  </a:lnTo>
                  <a:lnTo>
                    <a:pt x="1557528" y="914273"/>
                  </a:lnTo>
                  <a:lnTo>
                    <a:pt x="3407664" y="914273"/>
                  </a:lnTo>
                  <a:lnTo>
                    <a:pt x="4558157" y="914273"/>
                  </a:lnTo>
                  <a:lnTo>
                    <a:pt x="4558157" y="0"/>
                  </a:lnTo>
                  <a:close/>
                </a:path>
                <a:path w="6638925" h="914400">
                  <a:moveTo>
                    <a:pt x="6638417" y="0"/>
                  </a:moveTo>
                  <a:lnTo>
                    <a:pt x="4558284" y="0"/>
                  </a:lnTo>
                  <a:lnTo>
                    <a:pt x="4558284" y="914273"/>
                  </a:lnTo>
                  <a:lnTo>
                    <a:pt x="6638417" y="914273"/>
                  </a:lnTo>
                  <a:lnTo>
                    <a:pt x="6638417" y="0"/>
                  </a:lnTo>
                  <a:close/>
                </a:path>
              </a:pathLst>
            </a:custGeom>
            <a:solidFill>
              <a:srgbClr val="1CACE3"/>
            </a:solidFill>
          </p:spPr>
          <p:txBody>
            <a:bodyPr wrap="square" lIns="0" tIns="0" rIns="0" bIns="0" rtlCol="0"/>
            <a:lstStyle/>
            <a:p>
              <a:endParaRPr/>
            </a:p>
          </p:txBody>
        </p:sp>
        <p:sp>
          <p:nvSpPr>
            <p:cNvPr id="6" name="object 6"/>
            <p:cNvSpPr/>
            <p:nvPr/>
          </p:nvSpPr>
          <p:spPr>
            <a:xfrm>
              <a:off x="265176" y="2202179"/>
              <a:ext cx="6638925" cy="3232785"/>
            </a:xfrm>
            <a:custGeom>
              <a:avLst/>
              <a:gdLst/>
              <a:ahLst/>
              <a:cxnLst/>
              <a:rect l="l" t="t" r="r" b="b"/>
              <a:pathLst>
                <a:path w="6638925" h="3232785">
                  <a:moveTo>
                    <a:pt x="4558157" y="0"/>
                  </a:moveTo>
                  <a:lnTo>
                    <a:pt x="3407664" y="0"/>
                  </a:lnTo>
                  <a:lnTo>
                    <a:pt x="1557528" y="0"/>
                  </a:lnTo>
                  <a:lnTo>
                    <a:pt x="0" y="0"/>
                  </a:lnTo>
                  <a:lnTo>
                    <a:pt x="0" y="3232404"/>
                  </a:lnTo>
                  <a:lnTo>
                    <a:pt x="1557528" y="3232404"/>
                  </a:lnTo>
                  <a:lnTo>
                    <a:pt x="3407664" y="3232404"/>
                  </a:lnTo>
                  <a:lnTo>
                    <a:pt x="4558157" y="3232404"/>
                  </a:lnTo>
                  <a:lnTo>
                    <a:pt x="4558157" y="0"/>
                  </a:lnTo>
                  <a:close/>
                </a:path>
                <a:path w="6638925" h="3232785">
                  <a:moveTo>
                    <a:pt x="6638417" y="0"/>
                  </a:moveTo>
                  <a:lnTo>
                    <a:pt x="4558284" y="0"/>
                  </a:lnTo>
                  <a:lnTo>
                    <a:pt x="4558284" y="3232404"/>
                  </a:lnTo>
                  <a:lnTo>
                    <a:pt x="6638417" y="3232404"/>
                  </a:lnTo>
                  <a:lnTo>
                    <a:pt x="6638417" y="0"/>
                  </a:lnTo>
                  <a:close/>
                </a:path>
              </a:pathLst>
            </a:custGeom>
            <a:solidFill>
              <a:srgbClr val="CCE2F5"/>
            </a:solidFill>
          </p:spPr>
          <p:txBody>
            <a:bodyPr wrap="square" lIns="0" tIns="0" rIns="0" bIns="0" rtlCol="0"/>
            <a:lstStyle/>
            <a:p>
              <a:endParaRPr/>
            </a:p>
          </p:txBody>
        </p:sp>
        <p:sp>
          <p:nvSpPr>
            <p:cNvPr id="7" name="object 7"/>
            <p:cNvSpPr/>
            <p:nvPr/>
          </p:nvSpPr>
          <p:spPr>
            <a:xfrm>
              <a:off x="259080" y="1282064"/>
              <a:ext cx="6651625" cy="4159250"/>
            </a:xfrm>
            <a:custGeom>
              <a:avLst/>
              <a:gdLst/>
              <a:ahLst/>
              <a:cxnLst/>
              <a:rect l="l" t="t" r="r" b="b"/>
              <a:pathLst>
                <a:path w="6651625" h="4159250">
                  <a:moveTo>
                    <a:pt x="6651625" y="6350"/>
                  </a:moveTo>
                  <a:lnTo>
                    <a:pt x="6645275" y="6350"/>
                  </a:lnTo>
                  <a:lnTo>
                    <a:pt x="6645275" y="0"/>
                  </a:lnTo>
                  <a:lnTo>
                    <a:pt x="6638925" y="0"/>
                  </a:lnTo>
                  <a:lnTo>
                    <a:pt x="6638925" y="12700"/>
                  </a:lnTo>
                  <a:lnTo>
                    <a:pt x="6638925" y="900430"/>
                  </a:lnTo>
                  <a:lnTo>
                    <a:pt x="6638925" y="938530"/>
                  </a:lnTo>
                  <a:lnTo>
                    <a:pt x="6638925" y="4146550"/>
                  </a:lnTo>
                  <a:lnTo>
                    <a:pt x="4570730" y="4146550"/>
                  </a:lnTo>
                  <a:lnTo>
                    <a:pt x="4570730" y="938530"/>
                  </a:lnTo>
                  <a:lnTo>
                    <a:pt x="6638925" y="938530"/>
                  </a:lnTo>
                  <a:lnTo>
                    <a:pt x="6638925" y="900430"/>
                  </a:lnTo>
                  <a:lnTo>
                    <a:pt x="4570730" y="900430"/>
                  </a:lnTo>
                  <a:lnTo>
                    <a:pt x="4570730" y="12700"/>
                  </a:lnTo>
                  <a:lnTo>
                    <a:pt x="6638925" y="12700"/>
                  </a:lnTo>
                  <a:lnTo>
                    <a:pt x="6638925" y="0"/>
                  </a:lnTo>
                  <a:lnTo>
                    <a:pt x="4558030" y="0"/>
                  </a:lnTo>
                  <a:lnTo>
                    <a:pt x="4558030" y="12700"/>
                  </a:lnTo>
                  <a:lnTo>
                    <a:pt x="4558030" y="900430"/>
                  </a:lnTo>
                  <a:lnTo>
                    <a:pt x="4558030" y="938530"/>
                  </a:lnTo>
                  <a:lnTo>
                    <a:pt x="4558030" y="4146550"/>
                  </a:lnTo>
                  <a:lnTo>
                    <a:pt x="3420745" y="4146550"/>
                  </a:lnTo>
                  <a:lnTo>
                    <a:pt x="3420745" y="938530"/>
                  </a:lnTo>
                  <a:lnTo>
                    <a:pt x="4558030" y="938530"/>
                  </a:lnTo>
                  <a:lnTo>
                    <a:pt x="4558030" y="900430"/>
                  </a:lnTo>
                  <a:lnTo>
                    <a:pt x="3420745" y="900430"/>
                  </a:lnTo>
                  <a:lnTo>
                    <a:pt x="3420745" y="12700"/>
                  </a:lnTo>
                  <a:lnTo>
                    <a:pt x="4558030" y="12700"/>
                  </a:lnTo>
                  <a:lnTo>
                    <a:pt x="4558030" y="0"/>
                  </a:lnTo>
                  <a:lnTo>
                    <a:pt x="3408045" y="0"/>
                  </a:lnTo>
                  <a:lnTo>
                    <a:pt x="3408045" y="12700"/>
                  </a:lnTo>
                  <a:lnTo>
                    <a:pt x="3408045" y="900430"/>
                  </a:lnTo>
                  <a:lnTo>
                    <a:pt x="3408045" y="938530"/>
                  </a:lnTo>
                  <a:lnTo>
                    <a:pt x="3408045" y="4146550"/>
                  </a:lnTo>
                  <a:lnTo>
                    <a:pt x="1570355" y="4146550"/>
                  </a:lnTo>
                  <a:lnTo>
                    <a:pt x="1570355" y="938530"/>
                  </a:lnTo>
                  <a:lnTo>
                    <a:pt x="3408045" y="938530"/>
                  </a:lnTo>
                  <a:lnTo>
                    <a:pt x="3408045" y="900430"/>
                  </a:lnTo>
                  <a:lnTo>
                    <a:pt x="1570355" y="900430"/>
                  </a:lnTo>
                  <a:lnTo>
                    <a:pt x="1570355" y="12700"/>
                  </a:lnTo>
                  <a:lnTo>
                    <a:pt x="3408045" y="12700"/>
                  </a:lnTo>
                  <a:lnTo>
                    <a:pt x="3408045" y="0"/>
                  </a:lnTo>
                  <a:lnTo>
                    <a:pt x="1557655" y="0"/>
                  </a:lnTo>
                  <a:lnTo>
                    <a:pt x="1557655" y="12700"/>
                  </a:lnTo>
                  <a:lnTo>
                    <a:pt x="1557655" y="900430"/>
                  </a:lnTo>
                  <a:lnTo>
                    <a:pt x="1557655" y="938530"/>
                  </a:lnTo>
                  <a:lnTo>
                    <a:pt x="1557655" y="4146550"/>
                  </a:lnTo>
                  <a:lnTo>
                    <a:pt x="12700" y="4146550"/>
                  </a:lnTo>
                  <a:lnTo>
                    <a:pt x="12700" y="938530"/>
                  </a:lnTo>
                  <a:lnTo>
                    <a:pt x="1557655" y="938530"/>
                  </a:lnTo>
                  <a:lnTo>
                    <a:pt x="1557655" y="900430"/>
                  </a:lnTo>
                  <a:lnTo>
                    <a:pt x="12700" y="900430"/>
                  </a:lnTo>
                  <a:lnTo>
                    <a:pt x="12700" y="12700"/>
                  </a:lnTo>
                  <a:lnTo>
                    <a:pt x="1557655" y="12700"/>
                  </a:lnTo>
                  <a:lnTo>
                    <a:pt x="1557655" y="0"/>
                  </a:lnTo>
                  <a:lnTo>
                    <a:pt x="6350" y="0"/>
                  </a:lnTo>
                  <a:lnTo>
                    <a:pt x="6350" y="6350"/>
                  </a:lnTo>
                  <a:lnTo>
                    <a:pt x="0" y="6350"/>
                  </a:lnTo>
                  <a:lnTo>
                    <a:pt x="0" y="4152773"/>
                  </a:lnTo>
                  <a:lnTo>
                    <a:pt x="6350" y="4152773"/>
                  </a:lnTo>
                  <a:lnTo>
                    <a:pt x="6350" y="4159250"/>
                  </a:lnTo>
                  <a:lnTo>
                    <a:pt x="6645275" y="4159250"/>
                  </a:lnTo>
                  <a:lnTo>
                    <a:pt x="6645275" y="4152773"/>
                  </a:lnTo>
                  <a:lnTo>
                    <a:pt x="6651625" y="4152773"/>
                  </a:lnTo>
                  <a:lnTo>
                    <a:pt x="6651625" y="6350"/>
                  </a:lnTo>
                  <a:close/>
                </a:path>
              </a:pathLst>
            </a:custGeom>
            <a:solidFill>
              <a:srgbClr val="FFFFFF"/>
            </a:solidFill>
          </p:spPr>
          <p:txBody>
            <a:bodyPr wrap="square" lIns="0" tIns="0" rIns="0" bIns="0" rtlCol="0"/>
            <a:lstStyle/>
            <a:p>
              <a:endParaRPr/>
            </a:p>
          </p:txBody>
        </p:sp>
      </p:grpSp>
      <p:sp>
        <p:nvSpPr>
          <p:cNvPr id="8" name="object 8"/>
          <p:cNvSpPr txBox="1"/>
          <p:nvPr/>
        </p:nvSpPr>
        <p:spPr>
          <a:xfrm>
            <a:off x="450850" y="1532254"/>
            <a:ext cx="1248410" cy="391160"/>
          </a:xfrm>
          <a:prstGeom prst="rect">
            <a:avLst/>
          </a:prstGeom>
        </p:spPr>
        <p:txBody>
          <a:bodyPr vert="horz" wrap="square" lIns="0" tIns="12700" rIns="0" bIns="0" rtlCol="0">
            <a:spAutoFit/>
          </a:bodyPr>
          <a:lstStyle/>
          <a:p>
            <a:pPr marL="12700">
              <a:lnSpc>
                <a:spcPct val="100000"/>
              </a:lnSpc>
              <a:spcBef>
                <a:spcPts val="100"/>
              </a:spcBef>
            </a:pPr>
            <a:r>
              <a:rPr sz="2400" b="1" spc="-20">
                <a:solidFill>
                  <a:srgbClr val="FFFFFF"/>
                </a:solidFill>
                <a:latin typeface="宋体" panose="02010600030101010101" pitchFamily="2" charset="-122"/>
                <a:cs typeface="宋体" panose="02010600030101010101" pitchFamily="2" charset="-122"/>
              </a:rPr>
              <a:t>八大行</a:t>
            </a:r>
            <a:r>
              <a:rPr sz="2400" b="1" spc="-50">
                <a:solidFill>
                  <a:srgbClr val="FFFFFF"/>
                </a:solidFill>
                <a:latin typeface="宋体" panose="02010600030101010101" pitchFamily="2" charset="-122"/>
                <a:cs typeface="宋体" panose="02010600030101010101" pitchFamily="2" charset="-122"/>
              </a:rPr>
              <a:t>动</a:t>
            </a:r>
            <a:endParaRPr sz="2400">
              <a:latin typeface="宋体" panose="02010600030101010101" pitchFamily="2" charset="-122"/>
              <a:cs typeface="宋体" panose="02010600030101010101" pitchFamily="2" charset="-122"/>
            </a:endParaRPr>
          </a:p>
        </p:txBody>
      </p:sp>
      <p:sp>
        <p:nvSpPr>
          <p:cNvPr id="9" name="object 9"/>
          <p:cNvSpPr txBox="1"/>
          <p:nvPr/>
        </p:nvSpPr>
        <p:spPr>
          <a:xfrm>
            <a:off x="2123439" y="1532254"/>
            <a:ext cx="1248410" cy="391160"/>
          </a:xfrm>
          <a:prstGeom prst="rect">
            <a:avLst/>
          </a:prstGeom>
        </p:spPr>
        <p:txBody>
          <a:bodyPr vert="horz" wrap="square" lIns="0" tIns="12700" rIns="0" bIns="0" rtlCol="0">
            <a:spAutoFit/>
          </a:bodyPr>
          <a:lstStyle/>
          <a:p>
            <a:pPr marL="12700">
              <a:lnSpc>
                <a:spcPct val="100000"/>
              </a:lnSpc>
              <a:spcBef>
                <a:spcPts val="100"/>
              </a:spcBef>
            </a:pPr>
            <a:r>
              <a:rPr sz="2400" b="1" spc="-20">
                <a:solidFill>
                  <a:srgbClr val="FFFF00"/>
                </a:solidFill>
                <a:latin typeface="宋体" panose="02010600030101010101" pitchFamily="2" charset="-122"/>
                <a:cs typeface="宋体" panose="02010600030101010101" pitchFamily="2" charset="-122"/>
              </a:rPr>
              <a:t>核心要</a:t>
            </a:r>
            <a:r>
              <a:rPr sz="2400" b="1" spc="-50">
                <a:solidFill>
                  <a:srgbClr val="FFFF00"/>
                </a:solidFill>
                <a:latin typeface="宋体" panose="02010600030101010101" pitchFamily="2" charset="-122"/>
                <a:cs typeface="宋体" panose="02010600030101010101" pitchFamily="2" charset="-122"/>
              </a:rPr>
              <a:t>求</a:t>
            </a:r>
            <a:endParaRPr sz="2400">
              <a:latin typeface="宋体" panose="02010600030101010101" pitchFamily="2" charset="-122"/>
              <a:cs typeface="宋体" panose="02010600030101010101" pitchFamily="2" charset="-122"/>
            </a:endParaRPr>
          </a:p>
        </p:txBody>
      </p:sp>
      <p:sp>
        <p:nvSpPr>
          <p:cNvPr id="10" name="object 10"/>
          <p:cNvSpPr txBox="1"/>
          <p:nvPr/>
        </p:nvSpPr>
        <p:spPr>
          <a:xfrm>
            <a:off x="3930650" y="1532254"/>
            <a:ext cx="635635" cy="391160"/>
          </a:xfrm>
          <a:prstGeom prst="rect">
            <a:avLst/>
          </a:prstGeom>
        </p:spPr>
        <p:txBody>
          <a:bodyPr vert="horz" wrap="square" lIns="0" tIns="12700" rIns="0" bIns="0" rtlCol="0">
            <a:spAutoFit/>
          </a:bodyPr>
          <a:lstStyle/>
          <a:p>
            <a:pPr marL="12700">
              <a:lnSpc>
                <a:spcPct val="100000"/>
              </a:lnSpc>
              <a:spcBef>
                <a:spcPts val="100"/>
              </a:spcBef>
            </a:pPr>
            <a:r>
              <a:rPr sz="2400" b="1" spc="-20">
                <a:solidFill>
                  <a:srgbClr val="FFFFFF"/>
                </a:solidFill>
                <a:latin typeface="Corbel" panose="020B0503020204020204"/>
                <a:cs typeface="Corbel" panose="020B0503020204020204"/>
              </a:rPr>
              <a:t>2024</a:t>
            </a:r>
            <a:endParaRPr sz="2400">
              <a:latin typeface="Corbel" panose="020B0503020204020204"/>
              <a:cs typeface="Corbel" panose="020B0503020204020204"/>
            </a:endParaRPr>
          </a:p>
        </p:txBody>
      </p:sp>
      <p:sp>
        <p:nvSpPr>
          <p:cNvPr id="11" name="object 11"/>
          <p:cNvSpPr txBox="1"/>
          <p:nvPr/>
        </p:nvSpPr>
        <p:spPr>
          <a:xfrm>
            <a:off x="5556884" y="1532254"/>
            <a:ext cx="614045" cy="391160"/>
          </a:xfrm>
          <a:prstGeom prst="rect">
            <a:avLst/>
          </a:prstGeom>
        </p:spPr>
        <p:txBody>
          <a:bodyPr vert="horz" wrap="square" lIns="0" tIns="12700" rIns="0" bIns="0" rtlCol="0">
            <a:spAutoFit/>
          </a:bodyPr>
          <a:lstStyle/>
          <a:p>
            <a:pPr marL="12700">
              <a:lnSpc>
                <a:spcPct val="100000"/>
              </a:lnSpc>
              <a:spcBef>
                <a:spcPts val="100"/>
              </a:spcBef>
            </a:pPr>
            <a:r>
              <a:rPr sz="2400" b="1" spc="-40">
                <a:solidFill>
                  <a:srgbClr val="FFFFFF"/>
                </a:solidFill>
                <a:latin typeface="Corbel" panose="020B0503020204020204"/>
                <a:cs typeface="Corbel" panose="020B0503020204020204"/>
              </a:rPr>
              <a:t>2025</a:t>
            </a:r>
            <a:endParaRPr sz="2400">
              <a:latin typeface="Corbel" panose="020B0503020204020204"/>
              <a:cs typeface="Corbel" panose="020B0503020204020204"/>
            </a:endParaRPr>
          </a:p>
        </p:txBody>
      </p:sp>
      <p:sp>
        <p:nvSpPr>
          <p:cNvPr id="12" name="object 12"/>
          <p:cNvSpPr txBox="1"/>
          <p:nvPr/>
        </p:nvSpPr>
        <p:spPr>
          <a:xfrm>
            <a:off x="344170" y="2947034"/>
            <a:ext cx="1397000" cy="1671320"/>
          </a:xfrm>
          <a:prstGeom prst="rect">
            <a:avLst/>
          </a:prstGeom>
        </p:spPr>
        <p:txBody>
          <a:bodyPr vert="horz" wrap="square" lIns="0" tIns="12700" rIns="0" bIns="0" rtlCol="0">
            <a:spAutoFit/>
          </a:bodyPr>
          <a:lstStyle/>
          <a:p>
            <a:pPr marL="12700" marR="5080">
              <a:lnSpc>
                <a:spcPct val="150000"/>
              </a:lnSpc>
              <a:spcBef>
                <a:spcPts val="100"/>
              </a:spcBef>
            </a:pPr>
            <a:r>
              <a:rPr sz="1800">
                <a:latin typeface="Corbel" panose="020B0503020204020204"/>
                <a:cs typeface="Corbel" panose="020B0503020204020204"/>
              </a:rPr>
              <a:t>(</a:t>
            </a:r>
            <a:r>
              <a:rPr sz="1800">
                <a:latin typeface="宋体" panose="02010600030101010101" pitchFamily="2" charset="-122"/>
                <a:cs typeface="宋体" panose="02010600030101010101" pitchFamily="2" charset="-122"/>
              </a:rPr>
              <a:t>六</a:t>
            </a:r>
            <a:r>
              <a:rPr sz="1800">
                <a:latin typeface="Corbel" panose="020B0503020204020204"/>
                <a:cs typeface="Corbel" panose="020B0503020204020204"/>
              </a:rPr>
              <a:t>)</a:t>
            </a:r>
            <a:r>
              <a:rPr sz="1800" spc="-15">
                <a:latin typeface="宋体" panose="02010600030101010101" pitchFamily="2" charset="-122"/>
                <a:cs typeface="宋体" panose="02010600030101010101" pitchFamily="2" charset="-122"/>
              </a:rPr>
              <a:t>开展生产</a:t>
            </a:r>
            <a:r>
              <a:rPr sz="1800" spc="-10">
                <a:latin typeface="宋体" panose="02010600030101010101" pitchFamily="2" charset="-122"/>
                <a:cs typeface="宋体" panose="02010600030101010101" pitchFamily="2" charset="-122"/>
              </a:rPr>
              <a:t>经营单位安全管理体系建设</a:t>
            </a:r>
            <a:r>
              <a:rPr sz="1800" spc="-25">
                <a:latin typeface="宋体" panose="02010600030101010101" pitchFamily="2" charset="-122"/>
                <a:cs typeface="宋体" panose="02010600030101010101" pitchFamily="2" charset="-122"/>
              </a:rPr>
              <a:t>行动</a:t>
            </a:r>
            <a:endParaRPr sz="1800">
              <a:latin typeface="宋体" panose="02010600030101010101" pitchFamily="2" charset="-122"/>
              <a:cs typeface="宋体" panose="02010600030101010101" pitchFamily="2" charset="-122"/>
            </a:endParaRPr>
          </a:p>
        </p:txBody>
      </p:sp>
      <p:sp>
        <p:nvSpPr>
          <p:cNvPr id="13" name="object 13"/>
          <p:cNvSpPr txBox="1"/>
          <p:nvPr/>
        </p:nvSpPr>
        <p:spPr>
          <a:xfrm>
            <a:off x="1934210" y="4147820"/>
            <a:ext cx="1618615" cy="246379"/>
          </a:xfrm>
          <a:prstGeom prst="rect">
            <a:avLst/>
          </a:prstGeom>
          <a:solidFill>
            <a:srgbClr val="FFFF00"/>
          </a:solidFill>
        </p:spPr>
        <p:txBody>
          <a:bodyPr vert="horz" wrap="square" lIns="0" tIns="0" rIns="0" bIns="0" rtlCol="0">
            <a:spAutoFit/>
          </a:bodyPr>
          <a:lstStyle/>
          <a:p>
            <a:pPr marL="9525">
              <a:lnSpc>
                <a:spcPts val="1940"/>
              </a:lnSpc>
            </a:pPr>
            <a:r>
              <a:rPr sz="1800" b="1" spc="-10">
                <a:solidFill>
                  <a:srgbClr val="FF0000"/>
                </a:solidFill>
                <a:latin typeface="宋体" panose="02010600030101010101" pitchFamily="2" charset="-122"/>
                <a:cs typeface="宋体" panose="02010600030101010101" pitchFamily="2" charset="-122"/>
              </a:rPr>
              <a:t>安全生产标准</a:t>
            </a:r>
            <a:r>
              <a:rPr sz="1800" b="1" spc="-50">
                <a:solidFill>
                  <a:srgbClr val="FF0000"/>
                </a:solidFill>
                <a:latin typeface="宋体" panose="02010600030101010101" pitchFamily="2" charset="-122"/>
                <a:cs typeface="宋体" panose="02010600030101010101" pitchFamily="2" charset="-122"/>
              </a:rPr>
              <a:t>化</a:t>
            </a:r>
            <a:endParaRPr sz="1800">
              <a:latin typeface="宋体" panose="02010600030101010101" pitchFamily="2" charset="-122"/>
              <a:cs typeface="宋体" panose="02010600030101010101" pitchFamily="2" charset="-122"/>
            </a:endParaRPr>
          </a:p>
        </p:txBody>
      </p:sp>
      <p:sp>
        <p:nvSpPr>
          <p:cNvPr id="14" name="object 14"/>
          <p:cNvSpPr txBox="1"/>
          <p:nvPr/>
        </p:nvSpPr>
        <p:spPr>
          <a:xfrm>
            <a:off x="2255520" y="4537709"/>
            <a:ext cx="975994" cy="288925"/>
          </a:xfrm>
          <a:prstGeom prst="rect">
            <a:avLst/>
          </a:prstGeom>
          <a:solidFill>
            <a:srgbClr val="FFFF00"/>
          </a:solidFill>
        </p:spPr>
        <p:txBody>
          <a:bodyPr vert="horz" wrap="square" lIns="0" tIns="0" rIns="0" bIns="0" rtlCol="0">
            <a:spAutoFit/>
          </a:bodyPr>
          <a:lstStyle/>
          <a:p>
            <a:pPr marL="9525">
              <a:lnSpc>
                <a:spcPts val="2155"/>
              </a:lnSpc>
            </a:pPr>
            <a:r>
              <a:rPr sz="1800" b="1" spc="70">
                <a:solidFill>
                  <a:srgbClr val="FF0000"/>
                </a:solidFill>
                <a:latin typeface="宋体" panose="02010600030101010101" pitchFamily="2" charset="-122"/>
                <a:cs typeface="宋体" panose="02010600030101010101" pitchFamily="2" charset="-122"/>
              </a:rPr>
              <a:t>管理体系</a:t>
            </a:r>
            <a:endParaRPr sz="1800">
              <a:latin typeface="宋体" panose="02010600030101010101" pitchFamily="2" charset="-122"/>
              <a:cs typeface="宋体" panose="02010600030101010101" pitchFamily="2" charset="-122"/>
            </a:endParaRPr>
          </a:p>
        </p:txBody>
      </p:sp>
      <p:sp>
        <p:nvSpPr>
          <p:cNvPr id="15" name="object 15"/>
          <p:cNvSpPr txBox="1"/>
          <p:nvPr/>
        </p:nvSpPr>
        <p:spPr>
          <a:xfrm>
            <a:off x="1935479" y="2741295"/>
            <a:ext cx="2760345" cy="2082800"/>
          </a:xfrm>
          <a:prstGeom prst="rect">
            <a:avLst/>
          </a:prstGeom>
        </p:spPr>
        <p:txBody>
          <a:bodyPr vert="horz" wrap="square" lIns="0" tIns="12700" rIns="0" bIns="0" rtlCol="0">
            <a:spAutoFit/>
          </a:bodyPr>
          <a:lstStyle/>
          <a:p>
            <a:pPr marL="127000" marR="5080" indent="-114300" algn="just">
              <a:lnSpc>
                <a:spcPct val="150000"/>
              </a:lnSpc>
              <a:spcBef>
                <a:spcPts val="100"/>
              </a:spcBef>
            </a:pPr>
            <a:r>
              <a:rPr sz="1800" spc="-5">
                <a:latin typeface="宋体" panose="02010600030101010101" pitchFamily="2" charset="-122"/>
                <a:cs typeface="宋体" panose="02010600030101010101" pitchFamily="2" charset="-122"/>
              </a:rPr>
              <a:t>积极推动、引导 试点建设</a:t>
            </a:r>
            <a:r>
              <a:rPr sz="1800">
                <a:latin typeface="宋体" panose="02010600030101010101" pitchFamily="2" charset="-122"/>
                <a:cs typeface="宋体" panose="02010600030101010101" pitchFamily="2" charset="-122"/>
              </a:rPr>
              <a:t>有关行业领域 </a:t>
            </a:r>
            <a:r>
              <a:rPr sz="1800" b="1" spc="-10">
                <a:solidFill>
                  <a:srgbClr val="FF0000"/>
                </a:solidFill>
                <a:latin typeface="宋体" panose="02010600030101010101" pitchFamily="2" charset="-122"/>
                <a:cs typeface="宋体" panose="02010600030101010101" pitchFamily="2" charset="-122"/>
              </a:rPr>
              <a:t>中国特</a:t>
            </a:r>
            <a:r>
              <a:rPr sz="1800" b="1" spc="-50">
                <a:solidFill>
                  <a:srgbClr val="FF0000"/>
                </a:solidFill>
                <a:latin typeface="宋体" panose="02010600030101010101" pitchFamily="2" charset="-122"/>
                <a:cs typeface="宋体" panose="02010600030101010101" pitchFamily="2" charset="-122"/>
              </a:rPr>
              <a:t>色</a:t>
            </a:r>
            <a:r>
              <a:rPr sz="1800" spc="55">
                <a:latin typeface="宋体" panose="02010600030101010101" pitchFamily="2" charset="-122"/>
                <a:cs typeface="宋体" panose="02010600030101010101" pitchFamily="2" charset="-122"/>
              </a:rPr>
              <a:t>各类企业创建  的安全生</a:t>
            </a:r>
            <a:endParaRPr sz="1800">
              <a:latin typeface="宋体" panose="02010600030101010101" pitchFamily="2" charset="-122"/>
              <a:cs typeface="宋体" panose="02010600030101010101" pitchFamily="2" charset="-122"/>
            </a:endParaRPr>
          </a:p>
          <a:p>
            <a:pPr marL="1828800" marR="9525">
              <a:lnSpc>
                <a:spcPct val="150000"/>
              </a:lnSpc>
            </a:pPr>
            <a:r>
              <a:rPr sz="1800" spc="-15">
                <a:latin typeface="宋体" panose="02010600030101010101" pitchFamily="2" charset="-122"/>
                <a:cs typeface="宋体" panose="02010600030101010101" pitchFamily="2" charset="-122"/>
              </a:rPr>
              <a:t>产管理体</a:t>
            </a:r>
            <a:r>
              <a:rPr sz="1800" spc="-20">
                <a:latin typeface="宋体" panose="02010600030101010101" pitchFamily="2" charset="-122"/>
                <a:cs typeface="宋体" panose="02010600030101010101" pitchFamily="2" charset="-122"/>
              </a:rPr>
              <a:t>系标准</a:t>
            </a:r>
            <a:endParaRPr sz="1800">
              <a:latin typeface="宋体" panose="02010600030101010101" pitchFamily="2" charset="-122"/>
              <a:cs typeface="宋体" panose="02010600030101010101" pitchFamily="2" charset="-122"/>
            </a:endParaRPr>
          </a:p>
        </p:txBody>
      </p:sp>
      <p:sp>
        <p:nvSpPr>
          <p:cNvPr id="16" name="object 16"/>
          <p:cNvSpPr txBox="1"/>
          <p:nvPr/>
        </p:nvSpPr>
        <p:spPr>
          <a:xfrm>
            <a:off x="4902200" y="2284095"/>
            <a:ext cx="1971675" cy="3042920"/>
          </a:xfrm>
          <a:prstGeom prst="rect">
            <a:avLst/>
          </a:prstGeom>
        </p:spPr>
        <p:txBody>
          <a:bodyPr vert="horz" wrap="square" lIns="0" tIns="12700" rIns="0" bIns="0" rtlCol="0">
            <a:spAutoFit/>
          </a:bodyPr>
          <a:lstStyle/>
          <a:p>
            <a:pPr marL="298450" marR="5080" indent="-285750" algn="just">
              <a:lnSpc>
                <a:spcPct val="100000"/>
              </a:lnSpc>
              <a:spcBef>
                <a:spcPts val="100"/>
              </a:spcBef>
              <a:buFont typeface="Arial"/>
              <a:buChar char="•"/>
              <a:tabLst>
                <a:tab pos="298450" algn="l"/>
              </a:tabLst>
            </a:pPr>
            <a:r>
              <a:rPr sz="1800">
                <a:latin typeface="宋体" panose="02010600030101010101" pitchFamily="2" charset="-122"/>
                <a:cs typeface="宋体" panose="02010600030101010101" pitchFamily="2" charset="-122"/>
              </a:rPr>
              <a:t>聚焦</a:t>
            </a:r>
            <a:r>
              <a:rPr sz="1800" spc="-10">
                <a:solidFill>
                  <a:srgbClr val="FF0000"/>
                </a:solidFill>
                <a:latin typeface="宋体" panose="02010600030101010101" pitchFamily="2" charset="-122"/>
                <a:cs typeface="宋体" panose="02010600030101010101" pitchFamily="2" charset="-122"/>
              </a:rPr>
              <a:t>大中型企业</a:t>
            </a:r>
            <a:r>
              <a:rPr sz="1800" spc="-10">
                <a:latin typeface="宋体" panose="02010600030101010101" pitchFamily="2" charset="-122"/>
                <a:cs typeface="宋体" panose="02010600030101010101" pitchFamily="2" charset="-122"/>
              </a:rPr>
              <a:t>修订完成企业安全生产标准化管</a:t>
            </a:r>
            <a:r>
              <a:rPr sz="1800">
                <a:latin typeface="宋体" panose="02010600030101010101" pitchFamily="2" charset="-122"/>
                <a:cs typeface="宋体" panose="02010600030101010101" pitchFamily="2" charset="-122"/>
              </a:rPr>
              <a:t>理体系基本规范</a:t>
            </a:r>
            <a:r>
              <a:rPr sz="1800" spc="-50">
                <a:latin typeface="Corbel" panose="020B0503020204020204"/>
                <a:cs typeface="Corbel" panose="020B0503020204020204"/>
              </a:rPr>
              <a:t>,</a:t>
            </a:r>
            <a:r>
              <a:rPr sz="1800">
                <a:latin typeface="宋体" panose="02010600030101010101" pitchFamily="2" charset="-122"/>
                <a:cs typeface="宋体" panose="02010600030101010101" pitchFamily="2" charset="-122"/>
              </a:rPr>
              <a:t>研究制定</a:t>
            </a:r>
            <a:r>
              <a:rPr sz="1800" spc="-20">
                <a:solidFill>
                  <a:srgbClr val="FF0000"/>
                </a:solidFill>
                <a:latin typeface="宋体" panose="02010600030101010101" pitchFamily="2" charset="-122"/>
                <a:cs typeface="宋体" panose="02010600030101010101" pitchFamily="2" charset="-122"/>
              </a:rPr>
              <a:t>小微企</a:t>
            </a:r>
            <a:r>
              <a:rPr sz="1800">
                <a:solidFill>
                  <a:srgbClr val="FF0000"/>
                </a:solidFill>
                <a:latin typeface="宋体" panose="02010600030101010101" pitchFamily="2" charset="-122"/>
                <a:cs typeface="宋体" panose="02010600030101010101" pitchFamily="2" charset="-122"/>
              </a:rPr>
              <a:t>业</a:t>
            </a:r>
            <a:r>
              <a:rPr sz="1800" spc="-10">
                <a:latin typeface="宋体" panose="02010600030101010101" pitchFamily="2" charset="-122"/>
                <a:cs typeface="宋体" panose="02010600030101010101" pitchFamily="2" charset="-122"/>
              </a:rPr>
              <a:t>安全生产标准化管理体系基本</a:t>
            </a:r>
            <a:r>
              <a:rPr sz="1800" spc="-25">
                <a:latin typeface="宋体" panose="02010600030101010101" pitchFamily="2" charset="-122"/>
                <a:cs typeface="宋体" panose="02010600030101010101" pitchFamily="2" charset="-122"/>
              </a:rPr>
              <a:t>规范</a:t>
            </a:r>
            <a:endParaRPr sz="1800">
              <a:latin typeface="宋体" panose="02010600030101010101" pitchFamily="2" charset="-122"/>
              <a:cs typeface="宋体" panose="02010600030101010101" pitchFamily="2" charset="-122"/>
            </a:endParaRPr>
          </a:p>
          <a:p>
            <a:pPr marL="298450" marR="64770" indent="-285750" algn="just">
              <a:lnSpc>
                <a:spcPct val="100000"/>
              </a:lnSpc>
              <a:buFont typeface="Arial"/>
              <a:buChar char="•"/>
              <a:tabLst>
                <a:tab pos="298450" algn="l"/>
              </a:tabLst>
            </a:pPr>
            <a:r>
              <a:rPr sz="1800" spc="-10">
                <a:latin typeface="宋体" panose="02010600030101010101" pitchFamily="2" charset="-122"/>
                <a:cs typeface="宋体" panose="02010600030101010101" pitchFamily="2" charset="-122"/>
              </a:rPr>
              <a:t>打造一批安全生产标准化标杆企</a:t>
            </a:r>
            <a:r>
              <a:rPr sz="1800" spc="-20">
                <a:latin typeface="宋体" panose="02010600030101010101" pitchFamily="2" charset="-122"/>
                <a:cs typeface="宋体" panose="02010600030101010101" pitchFamily="2" charset="-122"/>
              </a:rPr>
              <a:t>业单位</a:t>
            </a:r>
            <a:endParaRPr sz="1800">
              <a:latin typeface="宋体" panose="02010600030101010101" pitchFamily="2" charset="-122"/>
              <a:cs typeface="宋体" panose="02010600030101010101" pitchFamily="2" charset="-122"/>
            </a:endParaRPr>
          </a:p>
        </p:txBody>
      </p:sp>
      <p:grpSp>
        <p:nvGrpSpPr>
          <p:cNvPr id="17" name="object 17"/>
          <p:cNvGrpSpPr/>
          <p:nvPr/>
        </p:nvGrpSpPr>
        <p:grpSpPr>
          <a:xfrm>
            <a:off x="6903719" y="1287780"/>
            <a:ext cx="5012690" cy="5300980"/>
            <a:chOff x="6903719" y="1287780"/>
            <a:chExt cx="5012690" cy="5300980"/>
          </a:xfrm>
        </p:grpSpPr>
        <p:pic>
          <p:nvPicPr>
            <p:cNvPr id="18" name="object 18"/>
            <p:cNvPicPr/>
            <p:nvPr/>
          </p:nvPicPr>
          <p:blipFill>
            <a:blip r:embed="rId2"/>
            <a:stretch>
              <a:fillRect/>
            </a:stretch>
          </p:blipFill>
          <p:spPr>
            <a:xfrm>
              <a:off x="6911339" y="3457956"/>
              <a:ext cx="5003292" cy="3130295"/>
            </a:xfrm>
            <a:prstGeom prst="rect">
              <a:avLst/>
            </a:prstGeom>
          </p:spPr>
        </p:pic>
        <p:pic>
          <p:nvPicPr>
            <p:cNvPr id="19" name="object 19"/>
            <p:cNvPicPr/>
            <p:nvPr/>
          </p:nvPicPr>
          <p:blipFill>
            <a:blip r:embed="rId3"/>
            <a:stretch>
              <a:fillRect/>
            </a:stretch>
          </p:blipFill>
          <p:spPr>
            <a:xfrm>
              <a:off x="6903719" y="1287780"/>
              <a:ext cx="5012435" cy="2964180"/>
            </a:xfrm>
            <a:prstGeom prst="rect">
              <a:avLst/>
            </a:prstGeom>
          </p:spPr>
        </p:pic>
      </p:gr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442959" y="6057900"/>
            <a:ext cx="3479800" cy="546100"/>
            <a:chOff x="8442959" y="6057900"/>
            <a:chExt cx="3479800" cy="546100"/>
          </a:xfrm>
        </p:grpSpPr>
        <p:pic>
          <p:nvPicPr>
            <p:cNvPr id="3" name="object 3"/>
            <p:cNvPicPr/>
            <p:nvPr/>
          </p:nvPicPr>
          <p:blipFill>
            <a:blip r:embed="rId2"/>
            <a:stretch>
              <a:fillRect/>
            </a:stretch>
          </p:blipFill>
          <p:spPr>
            <a:xfrm>
              <a:off x="8481059" y="6096000"/>
              <a:ext cx="3403092" cy="469392"/>
            </a:xfrm>
            <a:prstGeom prst="rect">
              <a:avLst/>
            </a:prstGeom>
          </p:spPr>
        </p:pic>
        <p:sp>
          <p:nvSpPr>
            <p:cNvPr id="4" name="object 4"/>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grpSp>
        <p:nvGrpSpPr>
          <p:cNvPr id="5" name="object 5"/>
          <p:cNvGrpSpPr/>
          <p:nvPr/>
        </p:nvGrpSpPr>
        <p:grpSpPr>
          <a:xfrm>
            <a:off x="236220" y="1258824"/>
            <a:ext cx="11703050" cy="4721860"/>
            <a:chOff x="236220" y="1258824"/>
            <a:chExt cx="11703050" cy="4721860"/>
          </a:xfrm>
        </p:grpSpPr>
        <p:pic>
          <p:nvPicPr>
            <p:cNvPr id="6" name="object 6"/>
            <p:cNvPicPr/>
            <p:nvPr/>
          </p:nvPicPr>
          <p:blipFill>
            <a:blip r:embed="rId3"/>
            <a:stretch>
              <a:fillRect/>
            </a:stretch>
          </p:blipFill>
          <p:spPr>
            <a:xfrm>
              <a:off x="236220" y="1258824"/>
              <a:ext cx="7092696" cy="4721352"/>
            </a:xfrm>
            <a:prstGeom prst="rect">
              <a:avLst/>
            </a:prstGeom>
          </p:spPr>
        </p:pic>
        <p:sp>
          <p:nvSpPr>
            <p:cNvPr id="7" name="object 7"/>
            <p:cNvSpPr/>
            <p:nvPr/>
          </p:nvSpPr>
          <p:spPr>
            <a:xfrm>
              <a:off x="7178992" y="2504757"/>
              <a:ext cx="4759960" cy="3410585"/>
            </a:xfrm>
            <a:custGeom>
              <a:avLst/>
              <a:gdLst/>
              <a:ahLst/>
              <a:cxnLst/>
              <a:rect l="l" t="t" r="r" b="b"/>
              <a:pathLst>
                <a:path w="4759959" h="3410585">
                  <a:moveTo>
                    <a:pt x="4745672" y="3410585"/>
                  </a:moveTo>
                  <a:lnTo>
                    <a:pt x="14287" y="3410585"/>
                  </a:lnTo>
                  <a:lnTo>
                    <a:pt x="11493" y="3410305"/>
                  </a:lnTo>
                  <a:lnTo>
                    <a:pt x="0" y="3396297"/>
                  </a:lnTo>
                  <a:lnTo>
                    <a:pt x="0" y="14287"/>
                  </a:lnTo>
                  <a:lnTo>
                    <a:pt x="14287" y="0"/>
                  </a:lnTo>
                  <a:lnTo>
                    <a:pt x="4745672" y="0"/>
                  </a:lnTo>
                  <a:lnTo>
                    <a:pt x="4759959" y="14287"/>
                  </a:lnTo>
                  <a:lnTo>
                    <a:pt x="28574" y="14287"/>
                  </a:lnTo>
                  <a:lnTo>
                    <a:pt x="14287" y="28575"/>
                  </a:lnTo>
                  <a:lnTo>
                    <a:pt x="28574" y="28575"/>
                  </a:lnTo>
                  <a:lnTo>
                    <a:pt x="28574" y="3381997"/>
                  </a:lnTo>
                  <a:lnTo>
                    <a:pt x="14287" y="3381997"/>
                  </a:lnTo>
                  <a:lnTo>
                    <a:pt x="28574" y="3396297"/>
                  </a:lnTo>
                  <a:lnTo>
                    <a:pt x="4759959" y="3396297"/>
                  </a:lnTo>
                  <a:lnTo>
                    <a:pt x="4759680" y="3399078"/>
                  </a:lnTo>
                  <a:lnTo>
                    <a:pt x="4748453" y="3410305"/>
                  </a:lnTo>
                  <a:lnTo>
                    <a:pt x="4745672" y="3410585"/>
                  </a:lnTo>
                  <a:close/>
                </a:path>
                <a:path w="4759959" h="3410585">
                  <a:moveTo>
                    <a:pt x="28574" y="28575"/>
                  </a:moveTo>
                  <a:lnTo>
                    <a:pt x="14287" y="28575"/>
                  </a:lnTo>
                  <a:lnTo>
                    <a:pt x="28574" y="14287"/>
                  </a:lnTo>
                  <a:lnTo>
                    <a:pt x="28574" y="28575"/>
                  </a:lnTo>
                  <a:close/>
                </a:path>
                <a:path w="4759959" h="3410585">
                  <a:moveTo>
                    <a:pt x="4731384" y="28575"/>
                  </a:moveTo>
                  <a:lnTo>
                    <a:pt x="28574" y="28575"/>
                  </a:lnTo>
                  <a:lnTo>
                    <a:pt x="28574" y="14287"/>
                  </a:lnTo>
                  <a:lnTo>
                    <a:pt x="4731384" y="14287"/>
                  </a:lnTo>
                  <a:lnTo>
                    <a:pt x="4731384" y="28575"/>
                  </a:lnTo>
                  <a:close/>
                </a:path>
                <a:path w="4759959" h="3410585">
                  <a:moveTo>
                    <a:pt x="4731384" y="3396297"/>
                  </a:moveTo>
                  <a:lnTo>
                    <a:pt x="4731384" y="14287"/>
                  </a:lnTo>
                  <a:lnTo>
                    <a:pt x="4745672" y="28575"/>
                  </a:lnTo>
                  <a:lnTo>
                    <a:pt x="4759959" y="28575"/>
                  </a:lnTo>
                  <a:lnTo>
                    <a:pt x="4759959" y="3381997"/>
                  </a:lnTo>
                  <a:lnTo>
                    <a:pt x="4745672" y="3381997"/>
                  </a:lnTo>
                  <a:lnTo>
                    <a:pt x="4731384" y="3396297"/>
                  </a:lnTo>
                  <a:close/>
                </a:path>
                <a:path w="4759959" h="3410585">
                  <a:moveTo>
                    <a:pt x="4759959" y="28575"/>
                  </a:moveTo>
                  <a:lnTo>
                    <a:pt x="4745672" y="28575"/>
                  </a:lnTo>
                  <a:lnTo>
                    <a:pt x="4731384" y="14287"/>
                  </a:lnTo>
                  <a:lnTo>
                    <a:pt x="4759959" y="14287"/>
                  </a:lnTo>
                  <a:lnTo>
                    <a:pt x="4759959" y="28575"/>
                  </a:lnTo>
                  <a:close/>
                </a:path>
                <a:path w="4759959" h="3410585">
                  <a:moveTo>
                    <a:pt x="28574" y="3396297"/>
                  </a:moveTo>
                  <a:lnTo>
                    <a:pt x="14287" y="3381997"/>
                  </a:lnTo>
                  <a:lnTo>
                    <a:pt x="28574" y="3381997"/>
                  </a:lnTo>
                  <a:lnTo>
                    <a:pt x="28574" y="3396297"/>
                  </a:lnTo>
                  <a:close/>
                </a:path>
                <a:path w="4759959" h="3410585">
                  <a:moveTo>
                    <a:pt x="4731384" y="3396297"/>
                  </a:moveTo>
                  <a:lnTo>
                    <a:pt x="28574" y="3396297"/>
                  </a:lnTo>
                  <a:lnTo>
                    <a:pt x="28574" y="3381997"/>
                  </a:lnTo>
                  <a:lnTo>
                    <a:pt x="4731384" y="3381997"/>
                  </a:lnTo>
                  <a:lnTo>
                    <a:pt x="4731384" y="3396297"/>
                  </a:lnTo>
                  <a:close/>
                </a:path>
                <a:path w="4759959" h="3410585">
                  <a:moveTo>
                    <a:pt x="4759959" y="3396297"/>
                  </a:moveTo>
                  <a:lnTo>
                    <a:pt x="4731384" y="3396297"/>
                  </a:lnTo>
                  <a:lnTo>
                    <a:pt x="4745672" y="3381997"/>
                  </a:lnTo>
                  <a:lnTo>
                    <a:pt x="4759959" y="3381997"/>
                  </a:lnTo>
                  <a:lnTo>
                    <a:pt x="4759959" y="3396297"/>
                  </a:lnTo>
                  <a:close/>
                </a:path>
              </a:pathLst>
            </a:custGeom>
            <a:solidFill>
              <a:srgbClr val="000000"/>
            </a:solidFill>
          </p:spPr>
          <p:txBody>
            <a:bodyPr wrap="square" lIns="0" tIns="0" rIns="0" bIns="0" rtlCol="0"/>
            <a:lstStyle/>
            <a:p>
              <a:endParaRPr/>
            </a:p>
          </p:txBody>
        </p:sp>
      </p:grpSp>
      <p:sp>
        <p:nvSpPr>
          <p:cNvPr id="8" name="object 8"/>
          <p:cNvSpPr txBox="1"/>
          <p:nvPr/>
        </p:nvSpPr>
        <p:spPr>
          <a:xfrm>
            <a:off x="7271384" y="506094"/>
            <a:ext cx="4620260" cy="5379085"/>
          </a:xfrm>
          <a:prstGeom prst="rect">
            <a:avLst/>
          </a:prstGeom>
        </p:spPr>
        <p:txBody>
          <a:bodyPr vert="horz" wrap="square" lIns="0" tIns="13335" rIns="0" bIns="0" rtlCol="0">
            <a:spAutoFit/>
          </a:bodyPr>
          <a:lstStyle/>
          <a:p>
            <a:pPr marL="12700">
              <a:lnSpc>
                <a:spcPct val="100000"/>
              </a:lnSpc>
              <a:spcBef>
                <a:spcPts val="105"/>
              </a:spcBef>
            </a:pPr>
            <a:r>
              <a:rPr sz="2000" b="1" spc="-25">
                <a:latin typeface="宋体" panose="02010600030101010101" pitchFamily="2" charset="-122"/>
                <a:cs typeface="宋体" panose="02010600030101010101" pitchFamily="2" charset="-122"/>
              </a:rPr>
              <a:t>海报新闻记者</a:t>
            </a:r>
            <a:r>
              <a:rPr sz="2000" b="1" spc="-50">
                <a:latin typeface="Corbel" panose="020B0503020204020204"/>
                <a:cs typeface="Corbel" panose="020B0503020204020204"/>
              </a:rPr>
              <a:t>:</a:t>
            </a:r>
            <a:endParaRPr sz="2000">
              <a:latin typeface="Corbel" panose="020B0503020204020204"/>
              <a:cs typeface="Corbel" panose="020B0503020204020204"/>
            </a:endParaRPr>
          </a:p>
          <a:p>
            <a:pPr marL="12700" marR="1282700" indent="510540" algn="just">
              <a:lnSpc>
                <a:spcPct val="100000"/>
              </a:lnSpc>
            </a:pPr>
            <a:r>
              <a:rPr sz="2000" b="1" spc="-25">
                <a:latin typeface="宋体" panose="02010600030101010101" pitchFamily="2" charset="-122"/>
                <a:cs typeface="宋体" panose="02010600030101010101" pitchFamily="2" charset="-122"/>
              </a:rPr>
              <a:t>一些事故的发生归根溯</a:t>
            </a:r>
            <a:r>
              <a:rPr sz="2000" b="1" spc="-50">
                <a:latin typeface="宋体" panose="02010600030101010101" pitchFamily="2" charset="-122"/>
                <a:cs typeface="宋体" panose="02010600030101010101" pitchFamily="2" charset="-122"/>
              </a:rPr>
              <a:t>源</a:t>
            </a:r>
            <a:r>
              <a:rPr sz="2000" b="1" spc="-25">
                <a:latin typeface="宋体" panose="02010600030101010101" pitchFamily="2" charset="-122"/>
                <a:cs typeface="宋体" panose="02010600030101010101" pitchFamily="2" charset="-122"/>
              </a:rPr>
              <a:t>都是企业责任不落实的问题</a:t>
            </a:r>
            <a:r>
              <a:rPr sz="2000" b="1" spc="-50">
                <a:latin typeface="宋体" panose="02010600030101010101" pitchFamily="2" charset="-122"/>
                <a:cs typeface="宋体" panose="02010600030101010101" pitchFamily="2" charset="-122"/>
              </a:rPr>
              <a:t>，</a:t>
            </a:r>
            <a:r>
              <a:rPr sz="2000" b="1" spc="-25">
                <a:latin typeface="宋体" panose="02010600030101010101" pitchFamily="2" charset="-122"/>
                <a:cs typeface="宋体" panose="02010600030101010101" pitchFamily="2" charset="-122"/>
              </a:rPr>
              <a:t>请问在督导企业落实安全生</a:t>
            </a:r>
            <a:r>
              <a:rPr sz="2000" b="1" spc="-50">
                <a:latin typeface="宋体" panose="02010600030101010101" pitchFamily="2" charset="-122"/>
                <a:cs typeface="宋体" panose="02010600030101010101" pitchFamily="2" charset="-122"/>
              </a:rPr>
              <a:t>产</a:t>
            </a:r>
            <a:r>
              <a:rPr sz="2000" b="1" spc="-25">
                <a:latin typeface="宋体" panose="02010600030101010101" pitchFamily="2" charset="-122"/>
                <a:cs typeface="宋体" panose="02010600030101010101" pitchFamily="2" charset="-122"/>
              </a:rPr>
              <a:t>主体责任方面，应急管理部</a:t>
            </a:r>
            <a:r>
              <a:rPr sz="2000" b="1" spc="-50">
                <a:latin typeface="宋体" panose="02010600030101010101" pitchFamily="2" charset="-122"/>
                <a:cs typeface="宋体" panose="02010600030101010101" pitchFamily="2" charset="-122"/>
              </a:rPr>
              <a:t>都</a:t>
            </a:r>
            <a:r>
              <a:rPr sz="2000" b="1" spc="-25">
                <a:latin typeface="宋体" panose="02010600030101010101" pitchFamily="2" charset="-122"/>
                <a:cs typeface="宋体" panose="02010600030101010101" pitchFamily="2" charset="-122"/>
              </a:rPr>
              <a:t>采取了哪些实招硬招？谢谢</a:t>
            </a:r>
            <a:r>
              <a:rPr sz="2000" b="1" spc="-5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a:p>
            <a:pPr marL="13335">
              <a:lnSpc>
                <a:spcPct val="100000"/>
              </a:lnSpc>
              <a:spcBef>
                <a:spcPts val="1345"/>
              </a:spcBef>
            </a:pPr>
            <a:r>
              <a:rPr sz="2000" b="1" spc="-25">
                <a:latin typeface="宋体" panose="02010600030101010101" pitchFamily="2" charset="-122"/>
                <a:cs typeface="宋体" panose="02010600030101010101" pitchFamily="2" charset="-122"/>
              </a:rPr>
              <a:t>宋元明（应急管理部副部长）</a:t>
            </a:r>
            <a:r>
              <a:rPr sz="2000" b="1" spc="-25">
                <a:latin typeface="Corbel" panose="020B0503020204020204"/>
                <a:cs typeface="Corbel" panose="020B0503020204020204"/>
              </a:rPr>
              <a:t>:</a:t>
            </a:r>
            <a:endParaRPr sz="2000">
              <a:latin typeface="Corbel" panose="020B0503020204020204"/>
              <a:cs typeface="Corbel" panose="020B0503020204020204"/>
            </a:endParaRPr>
          </a:p>
          <a:p>
            <a:pPr marL="13335" marR="5080">
              <a:lnSpc>
                <a:spcPct val="100000"/>
              </a:lnSpc>
            </a:pPr>
            <a:r>
              <a:rPr sz="2000" b="1" spc="-25">
                <a:latin typeface="宋体" panose="02010600030101010101" pitchFamily="2" charset="-122"/>
                <a:cs typeface="宋体" panose="02010600030101010101" pitchFamily="2" charset="-122"/>
              </a:rPr>
              <a:t>瞄准企业生产要素的短板弱项采取措施</a:t>
            </a:r>
            <a:r>
              <a:rPr sz="2000" b="1" spc="-50">
                <a:latin typeface="宋体" panose="02010600030101010101" pitchFamily="2" charset="-122"/>
                <a:cs typeface="宋体" panose="02010600030101010101" pitchFamily="2" charset="-122"/>
              </a:rPr>
              <a:t>，</a:t>
            </a:r>
            <a:r>
              <a:rPr sz="2000" b="1" spc="-25">
                <a:latin typeface="宋体" panose="02010600030101010101" pitchFamily="2" charset="-122"/>
                <a:cs typeface="宋体" panose="02010600030101010101" pitchFamily="2" charset="-122"/>
              </a:rPr>
              <a:t>着力提高四个要素的质量</a:t>
            </a:r>
            <a:r>
              <a:rPr sz="2000" b="1" spc="-5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a:p>
            <a:pPr marL="298450" indent="-285115">
              <a:lnSpc>
                <a:spcPct val="100000"/>
              </a:lnSpc>
              <a:buFont typeface="Arial"/>
              <a:buChar char="•"/>
              <a:tabLst>
                <a:tab pos="298450" algn="l"/>
                <a:tab pos="299085" algn="l"/>
              </a:tabLst>
            </a:pPr>
            <a:r>
              <a:rPr sz="2000" b="1" spc="-30">
                <a:latin typeface="宋体" panose="02010600030101010101" pitchFamily="2" charset="-122"/>
                <a:cs typeface="宋体" panose="02010600030101010101" pitchFamily="2" charset="-122"/>
              </a:rPr>
              <a:t>一是从业人员的素质。</a:t>
            </a:r>
            <a:endParaRPr sz="2000">
              <a:latin typeface="宋体" panose="02010600030101010101" pitchFamily="2" charset="-122"/>
              <a:cs typeface="宋体" panose="02010600030101010101" pitchFamily="2" charset="-122"/>
            </a:endParaRPr>
          </a:p>
          <a:p>
            <a:pPr marL="298450" indent="-285115">
              <a:lnSpc>
                <a:spcPct val="100000"/>
              </a:lnSpc>
              <a:buFont typeface="Arial"/>
              <a:buChar char="•"/>
              <a:tabLst>
                <a:tab pos="298450" algn="l"/>
                <a:tab pos="299085" algn="l"/>
              </a:tabLst>
            </a:pPr>
            <a:r>
              <a:rPr sz="2000" b="1" spc="-30">
                <a:latin typeface="宋体" panose="02010600030101010101" pitchFamily="2" charset="-122"/>
                <a:cs typeface="宋体" panose="02010600030101010101" pitchFamily="2" charset="-122"/>
              </a:rPr>
              <a:t>二是企业的技术装备水平。</a:t>
            </a:r>
            <a:endParaRPr sz="2000">
              <a:latin typeface="宋体" panose="02010600030101010101" pitchFamily="2" charset="-122"/>
              <a:cs typeface="宋体" panose="02010600030101010101" pitchFamily="2" charset="-122"/>
            </a:endParaRPr>
          </a:p>
          <a:p>
            <a:pPr marL="299085" marR="230505" indent="-285750" algn="just">
              <a:lnSpc>
                <a:spcPct val="100000"/>
              </a:lnSpc>
              <a:buFont typeface="Arial"/>
              <a:buChar char="•"/>
              <a:tabLst>
                <a:tab pos="299085" algn="l"/>
              </a:tabLst>
            </a:pPr>
            <a:r>
              <a:rPr sz="2000" b="1" spc="-30">
                <a:latin typeface="宋体" panose="02010600030101010101" pitchFamily="2" charset="-122"/>
                <a:cs typeface="宋体" panose="02010600030101010101" pitchFamily="2" charset="-122"/>
              </a:rPr>
              <a:t>三是企业的安全管理，着力提升企业安全管理水平。要求企业配备管理团队，完善安全管理制度，也</a:t>
            </a:r>
            <a:endParaRPr sz="2000">
              <a:latin typeface="宋体" panose="02010600030101010101" pitchFamily="2" charset="-122"/>
              <a:cs typeface="宋体" panose="02010600030101010101" pitchFamily="2" charset="-122"/>
            </a:endParaRPr>
          </a:p>
          <a:p>
            <a:pPr marL="299085" marR="230505" indent="2807970">
              <a:lnSpc>
                <a:spcPct val="100000"/>
              </a:lnSpc>
            </a:pPr>
            <a:r>
              <a:rPr sz="2000" b="1" spc="-25">
                <a:latin typeface="宋体" panose="02010600030101010101" pitchFamily="2" charset="-122"/>
                <a:cs typeface="宋体" panose="02010600030101010101" pitchFamily="2" charset="-122"/>
              </a:rPr>
              <a:t>，比如建</a:t>
            </a:r>
            <a:r>
              <a:rPr sz="2000" b="1" spc="-50">
                <a:latin typeface="宋体" panose="02010600030101010101" pitchFamily="2" charset="-122"/>
                <a:cs typeface="宋体" panose="02010600030101010101" pitchFamily="2" charset="-122"/>
              </a:rPr>
              <a:t>立</a:t>
            </a:r>
            <a:r>
              <a:rPr sz="2000" b="1" spc="-25">
                <a:solidFill>
                  <a:srgbClr val="FF0000"/>
                </a:solidFill>
                <a:latin typeface="宋体" panose="02010600030101010101" pitchFamily="2" charset="-122"/>
                <a:cs typeface="宋体" panose="02010600030101010101" pitchFamily="2" charset="-122"/>
              </a:rPr>
              <a:t>安全生产标准化管理体系</a:t>
            </a:r>
            <a:r>
              <a:rPr sz="2000" b="1" spc="-5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a:p>
            <a:pPr marL="298450" indent="-285115">
              <a:lnSpc>
                <a:spcPct val="100000"/>
              </a:lnSpc>
              <a:buFont typeface="Arial"/>
              <a:buChar char="•"/>
              <a:tabLst>
                <a:tab pos="298450" algn="l"/>
                <a:tab pos="299085" algn="l"/>
              </a:tabLst>
            </a:pPr>
            <a:r>
              <a:rPr sz="2000" b="1" spc="-30">
                <a:latin typeface="宋体" panose="02010600030101010101" pitchFamily="2" charset="-122"/>
                <a:cs typeface="宋体" panose="02010600030101010101" pitchFamily="2" charset="-122"/>
              </a:rPr>
              <a:t>四是企业“一把手”安全素养问题。</a:t>
            </a:r>
            <a:endParaRPr sz="2000">
              <a:latin typeface="宋体" panose="02010600030101010101" pitchFamily="2" charset="-122"/>
              <a:cs typeface="宋体" panose="02010600030101010101" pitchFamily="2" charset="-122"/>
            </a:endParaRPr>
          </a:p>
        </p:txBody>
      </p:sp>
      <p:grpSp>
        <p:nvGrpSpPr>
          <p:cNvPr id="9" name="object 9"/>
          <p:cNvGrpSpPr/>
          <p:nvPr/>
        </p:nvGrpSpPr>
        <p:grpSpPr>
          <a:xfrm>
            <a:off x="7583144" y="4696459"/>
            <a:ext cx="4062729" cy="539750"/>
            <a:chOff x="7583144" y="4696459"/>
            <a:chExt cx="4062729" cy="539750"/>
          </a:xfrm>
        </p:grpSpPr>
        <p:pic>
          <p:nvPicPr>
            <p:cNvPr id="10" name="object 10"/>
            <p:cNvPicPr/>
            <p:nvPr/>
          </p:nvPicPr>
          <p:blipFill>
            <a:blip r:embed="rId4"/>
            <a:stretch>
              <a:fillRect/>
            </a:stretch>
          </p:blipFill>
          <p:spPr>
            <a:xfrm>
              <a:off x="10646384" y="4697094"/>
              <a:ext cx="225386" cy="232409"/>
            </a:xfrm>
            <a:prstGeom prst="rect">
              <a:avLst/>
            </a:prstGeom>
          </p:spPr>
        </p:pic>
        <p:pic>
          <p:nvPicPr>
            <p:cNvPr id="11" name="object 11"/>
            <p:cNvPicPr/>
            <p:nvPr/>
          </p:nvPicPr>
          <p:blipFill>
            <a:blip r:embed="rId5"/>
            <a:stretch>
              <a:fillRect/>
            </a:stretch>
          </p:blipFill>
          <p:spPr>
            <a:xfrm>
              <a:off x="10905553" y="4700269"/>
              <a:ext cx="221487" cy="227964"/>
            </a:xfrm>
            <a:prstGeom prst="rect">
              <a:avLst/>
            </a:prstGeom>
          </p:spPr>
        </p:pic>
        <p:pic>
          <p:nvPicPr>
            <p:cNvPr id="12" name="object 12"/>
            <p:cNvPicPr/>
            <p:nvPr/>
          </p:nvPicPr>
          <p:blipFill>
            <a:blip r:embed="rId6"/>
            <a:stretch>
              <a:fillRect/>
            </a:stretch>
          </p:blipFill>
          <p:spPr>
            <a:xfrm>
              <a:off x="11408295" y="4702174"/>
              <a:ext cx="237083" cy="212471"/>
            </a:xfrm>
            <a:prstGeom prst="rect">
              <a:avLst/>
            </a:prstGeom>
          </p:spPr>
        </p:pic>
        <p:pic>
          <p:nvPicPr>
            <p:cNvPr id="13" name="object 13"/>
            <p:cNvPicPr/>
            <p:nvPr/>
          </p:nvPicPr>
          <p:blipFill>
            <a:blip r:embed="rId7"/>
            <a:stretch>
              <a:fillRect/>
            </a:stretch>
          </p:blipFill>
          <p:spPr>
            <a:xfrm>
              <a:off x="11157902" y="4696459"/>
              <a:ext cx="230250" cy="221361"/>
            </a:xfrm>
            <a:prstGeom prst="rect">
              <a:avLst/>
            </a:prstGeom>
          </p:spPr>
        </p:pic>
        <p:pic>
          <p:nvPicPr>
            <p:cNvPr id="14" name="object 14"/>
            <p:cNvPicPr/>
            <p:nvPr/>
          </p:nvPicPr>
          <p:blipFill>
            <a:blip r:embed="rId8"/>
            <a:stretch>
              <a:fillRect/>
            </a:stretch>
          </p:blipFill>
          <p:spPr>
            <a:xfrm>
              <a:off x="7835493" y="5001894"/>
              <a:ext cx="235140" cy="211835"/>
            </a:xfrm>
            <a:prstGeom prst="rect">
              <a:avLst/>
            </a:prstGeom>
          </p:spPr>
        </p:pic>
        <p:pic>
          <p:nvPicPr>
            <p:cNvPr id="15" name="object 15"/>
            <p:cNvPicPr/>
            <p:nvPr/>
          </p:nvPicPr>
          <p:blipFill>
            <a:blip r:embed="rId9"/>
            <a:stretch>
              <a:fillRect/>
            </a:stretch>
          </p:blipFill>
          <p:spPr>
            <a:xfrm>
              <a:off x="7583144" y="5001894"/>
              <a:ext cx="231228" cy="232409"/>
            </a:xfrm>
            <a:prstGeom prst="rect">
              <a:avLst/>
            </a:prstGeom>
          </p:spPr>
        </p:pic>
        <p:pic>
          <p:nvPicPr>
            <p:cNvPr id="16" name="object 16"/>
            <p:cNvPicPr/>
            <p:nvPr/>
          </p:nvPicPr>
          <p:blipFill>
            <a:blip r:embed="rId10"/>
            <a:stretch>
              <a:fillRect/>
            </a:stretch>
          </p:blipFill>
          <p:spPr>
            <a:xfrm>
              <a:off x="8095640" y="5001894"/>
              <a:ext cx="226364" cy="234314"/>
            </a:xfrm>
            <a:prstGeom prst="rect">
              <a:avLst/>
            </a:prstGeom>
          </p:spPr>
        </p:pic>
        <p:pic>
          <p:nvPicPr>
            <p:cNvPr id="17" name="object 17"/>
            <p:cNvPicPr/>
            <p:nvPr/>
          </p:nvPicPr>
          <p:blipFill>
            <a:blip r:embed="rId11"/>
            <a:stretch>
              <a:fillRect/>
            </a:stretch>
          </p:blipFill>
          <p:spPr>
            <a:xfrm>
              <a:off x="8621776" y="5001894"/>
              <a:ext cx="204914" cy="230504"/>
            </a:xfrm>
            <a:prstGeom prst="rect">
              <a:avLst/>
            </a:prstGeom>
          </p:spPr>
        </p:pic>
        <p:pic>
          <p:nvPicPr>
            <p:cNvPr id="18" name="object 18"/>
            <p:cNvPicPr/>
            <p:nvPr/>
          </p:nvPicPr>
          <p:blipFill>
            <a:blip r:embed="rId12"/>
            <a:stretch>
              <a:fillRect/>
            </a:stretch>
          </p:blipFill>
          <p:spPr>
            <a:xfrm>
              <a:off x="8344078" y="5005069"/>
              <a:ext cx="237096" cy="223519"/>
            </a:xfrm>
            <a:prstGeom prst="rect">
              <a:avLst/>
            </a:prstGeom>
          </p:spPr>
        </p:pic>
        <p:pic>
          <p:nvPicPr>
            <p:cNvPr id="19" name="object 19"/>
            <p:cNvPicPr/>
            <p:nvPr/>
          </p:nvPicPr>
          <p:blipFill>
            <a:blip r:embed="rId13"/>
            <a:stretch>
              <a:fillRect/>
            </a:stretch>
          </p:blipFill>
          <p:spPr>
            <a:xfrm>
              <a:off x="8861450" y="5001259"/>
              <a:ext cx="225374" cy="233044"/>
            </a:xfrm>
            <a:prstGeom prst="rect">
              <a:avLst/>
            </a:prstGeom>
          </p:spPr>
        </p:pic>
        <p:pic>
          <p:nvPicPr>
            <p:cNvPr id="20" name="object 20"/>
            <p:cNvPicPr/>
            <p:nvPr/>
          </p:nvPicPr>
          <p:blipFill>
            <a:blip r:embed="rId14"/>
            <a:stretch>
              <a:fillRect/>
            </a:stretch>
          </p:blipFill>
          <p:spPr>
            <a:xfrm>
              <a:off x="9111843" y="5001259"/>
              <a:ext cx="233184" cy="223900"/>
            </a:xfrm>
            <a:prstGeom prst="rect">
              <a:avLst/>
            </a:prstGeom>
          </p:spPr>
        </p:pic>
        <p:pic>
          <p:nvPicPr>
            <p:cNvPr id="21" name="object 21"/>
            <p:cNvPicPr/>
            <p:nvPr/>
          </p:nvPicPr>
          <p:blipFill>
            <a:blip r:embed="rId15"/>
            <a:stretch>
              <a:fillRect/>
            </a:stretch>
          </p:blipFill>
          <p:spPr>
            <a:xfrm>
              <a:off x="9372955" y="4999989"/>
              <a:ext cx="225399" cy="236220"/>
            </a:xfrm>
            <a:prstGeom prst="rect">
              <a:avLst/>
            </a:prstGeom>
          </p:spPr>
        </p:pic>
        <p:pic>
          <p:nvPicPr>
            <p:cNvPr id="22" name="object 22"/>
            <p:cNvPicPr/>
            <p:nvPr/>
          </p:nvPicPr>
          <p:blipFill>
            <a:blip r:embed="rId16"/>
            <a:stretch>
              <a:fillRect/>
            </a:stretch>
          </p:blipFill>
          <p:spPr>
            <a:xfrm>
              <a:off x="9625304" y="5014594"/>
              <a:ext cx="233184" cy="208025"/>
            </a:xfrm>
            <a:prstGeom prst="rect">
              <a:avLst/>
            </a:prstGeom>
          </p:spPr>
        </p:pic>
        <p:pic>
          <p:nvPicPr>
            <p:cNvPr id="23" name="object 23"/>
            <p:cNvPicPr/>
            <p:nvPr/>
          </p:nvPicPr>
          <p:blipFill>
            <a:blip r:embed="rId17"/>
            <a:stretch>
              <a:fillRect/>
            </a:stretch>
          </p:blipFill>
          <p:spPr>
            <a:xfrm>
              <a:off x="9877653" y="5001894"/>
              <a:ext cx="234149" cy="232409"/>
            </a:xfrm>
            <a:prstGeom prst="rect">
              <a:avLst/>
            </a:prstGeom>
          </p:spPr>
        </p:pic>
        <p:pic>
          <p:nvPicPr>
            <p:cNvPr id="24" name="object 24"/>
            <p:cNvPicPr/>
            <p:nvPr/>
          </p:nvPicPr>
          <p:blipFill>
            <a:blip r:embed="rId18"/>
            <a:stretch>
              <a:fillRect/>
            </a:stretch>
          </p:blipFill>
          <p:spPr>
            <a:xfrm>
              <a:off x="10137800" y="5001259"/>
              <a:ext cx="215762" cy="231775"/>
            </a:xfrm>
            <a:prstGeom prst="rect">
              <a:avLst/>
            </a:prstGeom>
          </p:spPr>
        </p:pic>
      </p:gr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28114" y="295274"/>
            <a:ext cx="2832735" cy="331470"/>
          </a:xfrm>
          <a:prstGeom prst="rect">
            <a:avLst/>
          </a:prstGeom>
        </p:spPr>
        <p:txBody>
          <a:bodyPr vert="horz" wrap="square" lIns="0" tIns="13335" rIns="0" bIns="0" rtlCol="0">
            <a:spAutoFit/>
          </a:bodyPr>
          <a:lstStyle/>
          <a:p>
            <a:pPr marL="12700">
              <a:lnSpc>
                <a:spcPct val="100000"/>
              </a:lnSpc>
              <a:spcBef>
                <a:spcPts val="105"/>
              </a:spcBef>
            </a:pPr>
            <a:r>
              <a:rPr sz="2000" b="1" spc="-25">
                <a:solidFill>
                  <a:srgbClr val="6F2F9F"/>
                </a:solidFill>
                <a:latin typeface="宋体" panose="02010600030101010101" pitchFamily="2" charset="-122"/>
                <a:cs typeface="宋体" panose="02010600030101010101" pitchFamily="2" charset="-122"/>
              </a:rPr>
              <a:t>总台央广中国之声记者</a:t>
            </a:r>
            <a:r>
              <a:rPr sz="2000" b="1" spc="-50">
                <a:solidFill>
                  <a:srgbClr val="6F2F9F"/>
                </a:solidFill>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p:txBody>
      </p:sp>
      <p:pic>
        <p:nvPicPr>
          <p:cNvPr id="3" name="object 3"/>
          <p:cNvPicPr/>
          <p:nvPr/>
        </p:nvPicPr>
        <p:blipFill>
          <a:blip r:embed="rId2"/>
          <a:stretch>
            <a:fillRect/>
          </a:stretch>
        </p:blipFill>
        <p:spPr>
          <a:xfrm>
            <a:off x="294131" y="1263396"/>
            <a:ext cx="5812536" cy="4706112"/>
          </a:xfrm>
          <a:prstGeom prst="rect">
            <a:avLst/>
          </a:prstGeom>
        </p:spPr>
      </p:pic>
      <p:sp>
        <p:nvSpPr>
          <p:cNvPr id="4" name="object 4"/>
          <p:cNvSpPr txBox="1"/>
          <p:nvPr/>
        </p:nvSpPr>
        <p:spPr>
          <a:xfrm>
            <a:off x="1428114" y="569594"/>
            <a:ext cx="10641965" cy="5612130"/>
          </a:xfrm>
          <a:prstGeom prst="rect">
            <a:avLst/>
          </a:prstGeom>
        </p:spPr>
        <p:txBody>
          <a:bodyPr vert="horz" wrap="square" lIns="0" tIns="47625" rIns="0" bIns="0" rtlCol="0">
            <a:spAutoFit/>
          </a:bodyPr>
          <a:lstStyle/>
          <a:p>
            <a:pPr marL="12700" marR="1433195">
              <a:lnSpc>
                <a:spcPts val="2160"/>
              </a:lnSpc>
              <a:spcBef>
                <a:spcPts val="375"/>
              </a:spcBef>
            </a:pPr>
            <a:r>
              <a:rPr sz="2000" b="1" spc="-25">
                <a:solidFill>
                  <a:srgbClr val="FF0000"/>
                </a:solidFill>
                <a:latin typeface="宋体" panose="02010600030101010101" pitchFamily="2" charset="-122"/>
                <a:cs typeface="宋体" panose="02010600030101010101" pitchFamily="2" charset="-122"/>
              </a:rPr>
              <a:t>去年新修改的安全生产法明确规定，生产经营单位的主要负责人是本单位安全生</a:t>
            </a:r>
            <a:r>
              <a:rPr sz="2000" b="1" spc="-50">
                <a:solidFill>
                  <a:srgbClr val="FF0000"/>
                </a:solidFill>
                <a:latin typeface="宋体" panose="02010600030101010101" pitchFamily="2" charset="-122"/>
                <a:cs typeface="宋体" panose="02010600030101010101" pitchFamily="2" charset="-122"/>
              </a:rPr>
              <a:t>产</a:t>
            </a:r>
            <a:r>
              <a:rPr sz="2000" b="1" spc="-25">
                <a:solidFill>
                  <a:srgbClr val="FF0000"/>
                </a:solidFill>
                <a:latin typeface="宋体" panose="02010600030101010101" pitchFamily="2" charset="-122"/>
                <a:cs typeface="宋体" panose="02010600030101010101" pitchFamily="2" charset="-122"/>
              </a:rPr>
              <a:t>第一责任人，请问在推动第一责任人守法履责方面，应急管理部采取了哪些措施</a:t>
            </a:r>
            <a:r>
              <a:rPr sz="2000" b="1" spc="-50">
                <a:solidFill>
                  <a:srgbClr val="FF0000"/>
                </a:solidFill>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a:p>
            <a:pPr marL="4834255">
              <a:lnSpc>
                <a:spcPct val="100000"/>
              </a:lnSpc>
              <a:spcBef>
                <a:spcPts val="1440"/>
              </a:spcBef>
            </a:pPr>
            <a:r>
              <a:rPr sz="2400" b="1" spc="-20">
                <a:solidFill>
                  <a:srgbClr val="6F2F9F"/>
                </a:solidFill>
                <a:latin typeface="宋体" panose="02010600030101010101" pitchFamily="2" charset="-122"/>
                <a:cs typeface="宋体" panose="02010600030101010101" pitchFamily="2" charset="-122"/>
              </a:rPr>
              <a:t>杨智慧</a:t>
            </a:r>
            <a:r>
              <a:rPr sz="2400" spc="-5">
                <a:latin typeface="宋体" panose="02010600030101010101" pitchFamily="2" charset="-122"/>
                <a:cs typeface="宋体" panose="02010600030101010101" pitchFamily="2" charset="-122"/>
              </a:rPr>
              <a:t>【安全执法和工贸监管局监察专员】</a:t>
            </a:r>
            <a:endParaRPr sz="2400">
              <a:latin typeface="宋体" panose="02010600030101010101" pitchFamily="2" charset="-122"/>
              <a:cs typeface="宋体" panose="02010600030101010101" pitchFamily="2" charset="-122"/>
            </a:endParaRPr>
          </a:p>
          <a:p>
            <a:pPr marL="4752340" marR="67945">
              <a:lnSpc>
                <a:spcPct val="150000"/>
              </a:lnSpc>
              <a:spcBef>
                <a:spcPts val="515"/>
              </a:spcBef>
            </a:pPr>
            <a:r>
              <a:rPr sz="2400">
                <a:latin typeface="宋体" panose="02010600030101010101" pitchFamily="2" charset="-122"/>
                <a:cs typeface="宋体" panose="02010600030101010101" pitchFamily="2" charset="-122"/>
              </a:rPr>
              <a:t>三是运用正向激励推动学法懂法。</a:t>
            </a:r>
            <a:r>
              <a:rPr sz="2400" b="1" spc="-20">
                <a:solidFill>
                  <a:srgbClr val="FF0000"/>
                </a:solidFill>
                <a:latin typeface="宋体" panose="02010600030101010101" pitchFamily="2" charset="-122"/>
                <a:cs typeface="宋体" panose="02010600030101010101" pitchFamily="2" charset="-122"/>
              </a:rPr>
              <a:t>企业</a:t>
            </a:r>
            <a:r>
              <a:rPr sz="2400" b="1" spc="-50">
                <a:solidFill>
                  <a:srgbClr val="FF0000"/>
                </a:solidFill>
                <a:latin typeface="宋体" panose="02010600030101010101" pitchFamily="2" charset="-122"/>
                <a:cs typeface="宋体" panose="02010600030101010101" pitchFamily="2" charset="-122"/>
              </a:rPr>
              <a:t>安 </a:t>
            </a:r>
            <a:r>
              <a:rPr sz="2400" b="1" spc="-20">
                <a:solidFill>
                  <a:srgbClr val="FF0000"/>
                </a:solidFill>
                <a:latin typeface="宋体" panose="02010600030101010101" pitchFamily="2" charset="-122"/>
                <a:cs typeface="宋体" panose="02010600030101010101" pitchFamily="2" charset="-122"/>
              </a:rPr>
              <a:t>全生产标准化是中国特色的安全管理体系</a:t>
            </a:r>
            <a:r>
              <a:rPr sz="2400" spc="-50">
                <a:latin typeface="宋体" panose="02010600030101010101" pitchFamily="2" charset="-122"/>
                <a:cs typeface="宋体" panose="02010600030101010101" pitchFamily="2" charset="-122"/>
              </a:rPr>
              <a:t>，</a:t>
            </a:r>
            <a:r>
              <a:rPr sz="2400" spc="-5">
                <a:latin typeface="宋体" panose="02010600030101010101" pitchFamily="2" charset="-122"/>
                <a:cs typeface="宋体" panose="02010600030101010101" pitchFamily="2" charset="-122"/>
              </a:rPr>
              <a:t>新安法第四条、第二十一条分别规定了相</a:t>
            </a:r>
            <a:r>
              <a:rPr sz="2400" spc="-50">
                <a:latin typeface="宋体" panose="02010600030101010101" pitchFamily="2" charset="-122"/>
                <a:cs typeface="宋体" panose="02010600030101010101" pitchFamily="2" charset="-122"/>
              </a:rPr>
              <a:t> </a:t>
            </a:r>
            <a:r>
              <a:rPr sz="2400" spc="-5">
                <a:latin typeface="宋体" panose="02010600030101010101" pitchFamily="2" charset="-122"/>
                <a:cs typeface="宋体" panose="02010600030101010101" pitchFamily="2" charset="-122"/>
              </a:rPr>
              <a:t>关职责。我们要求第一责任人全程参与标</a:t>
            </a:r>
            <a:r>
              <a:rPr sz="2400" spc="-50">
                <a:latin typeface="宋体" panose="02010600030101010101" pitchFamily="2" charset="-122"/>
                <a:cs typeface="宋体" panose="02010600030101010101" pitchFamily="2" charset="-122"/>
              </a:rPr>
              <a:t> </a:t>
            </a:r>
            <a:r>
              <a:rPr sz="2400" spc="-5">
                <a:latin typeface="宋体" panose="02010600030101010101" pitchFamily="2" charset="-122"/>
                <a:cs typeface="宋体" panose="02010600030101010101" pitchFamily="2" charset="-122"/>
              </a:rPr>
              <a:t>准化建设环节，将第一责任人履职情况作</a:t>
            </a:r>
            <a:r>
              <a:rPr sz="2400" spc="-50">
                <a:latin typeface="宋体" panose="02010600030101010101" pitchFamily="2" charset="-122"/>
                <a:cs typeface="宋体" panose="02010600030101010101" pitchFamily="2" charset="-122"/>
              </a:rPr>
              <a:t> </a:t>
            </a:r>
            <a:r>
              <a:rPr sz="2400" spc="-5">
                <a:latin typeface="宋体" panose="02010600030101010101" pitchFamily="2" charset="-122"/>
                <a:cs typeface="宋体" panose="02010600030101010101" pitchFamily="2" charset="-122"/>
              </a:rPr>
              <a:t>为现场评审的重要指标，树立第一责任人</a:t>
            </a:r>
            <a:r>
              <a:rPr sz="2400" spc="-50">
                <a:latin typeface="宋体" panose="02010600030101010101" pitchFamily="2" charset="-122"/>
                <a:cs typeface="宋体" panose="02010600030101010101" pitchFamily="2" charset="-122"/>
              </a:rPr>
              <a:t> </a:t>
            </a:r>
            <a:r>
              <a:rPr sz="2400" spc="-5">
                <a:latin typeface="宋体" panose="02010600030101010101" pitchFamily="2" charset="-122"/>
                <a:cs typeface="宋体" panose="02010600030101010101" pitchFamily="2" charset="-122"/>
              </a:rPr>
              <a:t>抓标准化建设的优秀典型，推动在学法懂</a:t>
            </a:r>
            <a:r>
              <a:rPr sz="2400" spc="-50">
                <a:latin typeface="宋体" panose="02010600030101010101" pitchFamily="2" charset="-122"/>
                <a:cs typeface="宋体" panose="02010600030101010101" pitchFamily="2" charset="-122"/>
              </a:rPr>
              <a:t> </a:t>
            </a:r>
            <a:r>
              <a:rPr sz="2400" spc="-5">
                <a:latin typeface="宋体" panose="02010600030101010101" pitchFamily="2" charset="-122"/>
                <a:cs typeface="宋体" panose="02010600030101010101" pitchFamily="2" charset="-122"/>
              </a:rPr>
              <a:t>法的基础上守法履责。</a:t>
            </a:r>
            <a:endParaRPr sz="2400">
              <a:latin typeface="宋体" panose="02010600030101010101" pitchFamily="2" charset="-122"/>
              <a:cs typeface="宋体" panose="02010600030101010101" pitchFamily="2" charset="-122"/>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8518525" cy="5005705"/>
          </a:xfrm>
          <a:custGeom>
            <a:avLst/>
            <a:gdLst/>
            <a:ahLst/>
            <a:cxnLst/>
            <a:rect l="l" t="t" r="r" b="b"/>
            <a:pathLst>
              <a:path w="8518525" h="5005705">
                <a:moveTo>
                  <a:pt x="8504237" y="5005705"/>
                </a:moveTo>
                <a:lnTo>
                  <a:pt x="14300" y="5005705"/>
                </a:lnTo>
                <a:lnTo>
                  <a:pt x="11506" y="5005425"/>
                </a:lnTo>
                <a:lnTo>
                  <a:pt x="0" y="4991417"/>
                </a:lnTo>
                <a:lnTo>
                  <a:pt x="0" y="14287"/>
                </a:lnTo>
                <a:lnTo>
                  <a:pt x="14300" y="0"/>
                </a:lnTo>
                <a:lnTo>
                  <a:pt x="8504237" y="0"/>
                </a:lnTo>
                <a:lnTo>
                  <a:pt x="8518525" y="14287"/>
                </a:lnTo>
                <a:lnTo>
                  <a:pt x="28575" y="14287"/>
                </a:lnTo>
                <a:lnTo>
                  <a:pt x="14300" y="28575"/>
                </a:lnTo>
                <a:lnTo>
                  <a:pt x="28575" y="28575"/>
                </a:lnTo>
                <a:lnTo>
                  <a:pt x="28575" y="4977117"/>
                </a:lnTo>
                <a:lnTo>
                  <a:pt x="14300" y="4977117"/>
                </a:lnTo>
                <a:lnTo>
                  <a:pt x="28575" y="4991417"/>
                </a:lnTo>
                <a:lnTo>
                  <a:pt x="8518525" y="4991417"/>
                </a:lnTo>
                <a:lnTo>
                  <a:pt x="8518245" y="4994198"/>
                </a:lnTo>
                <a:lnTo>
                  <a:pt x="8507018" y="5005425"/>
                </a:lnTo>
                <a:lnTo>
                  <a:pt x="8504237" y="5005705"/>
                </a:lnTo>
                <a:close/>
              </a:path>
              <a:path w="8518525" h="5005705">
                <a:moveTo>
                  <a:pt x="28575" y="28575"/>
                </a:moveTo>
                <a:lnTo>
                  <a:pt x="14300" y="28575"/>
                </a:lnTo>
                <a:lnTo>
                  <a:pt x="28575" y="14287"/>
                </a:lnTo>
                <a:lnTo>
                  <a:pt x="28575" y="28575"/>
                </a:lnTo>
                <a:close/>
              </a:path>
              <a:path w="8518525" h="5005705">
                <a:moveTo>
                  <a:pt x="8489950" y="28575"/>
                </a:moveTo>
                <a:lnTo>
                  <a:pt x="28575" y="28575"/>
                </a:lnTo>
                <a:lnTo>
                  <a:pt x="28575" y="14287"/>
                </a:lnTo>
                <a:lnTo>
                  <a:pt x="8489950" y="14287"/>
                </a:lnTo>
                <a:lnTo>
                  <a:pt x="8489950" y="28575"/>
                </a:lnTo>
                <a:close/>
              </a:path>
              <a:path w="8518525" h="5005705">
                <a:moveTo>
                  <a:pt x="8489950" y="4991417"/>
                </a:moveTo>
                <a:lnTo>
                  <a:pt x="8489950" y="14287"/>
                </a:lnTo>
                <a:lnTo>
                  <a:pt x="8504237" y="28575"/>
                </a:lnTo>
                <a:lnTo>
                  <a:pt x="8518525" y="28575"/>
                </a:lnTo>
                <a:lnTo>
                  <a:pt x="8518525" y="4977117"/>
                </a:lnTo>
                <a:lnTo>
                  <a:pt x="8504237" y="4977117"/>
                </a:lnTo>
                <a:lnTo>
                  <a:pt x="8489950" y="4991417"/>
                </a:lnTo>
                <a:close/>
              </a:path>
              <a:path w="8518525" h="5005705">
                <a:moveTo>
                  <a:pt x="8518525" y="28575"/>
                </a:moveTo>
                <a:lnTo>
                  <a:pt x="8504237" y="28575"/>
                </a:lnTo>
                <a:lnTo>
                  <a:pt x="8489950" y="14287"/>
                </a:lnTo>
                <a:lnTo>
                  <a:pt x="8518525" y="14287"/>
                </a:lnTo>
                <a:lnTo>
                  <a:pt x="8518525" y="28575"/>
                </a:lnTo>
                <a:close/>
              </a:path>
              <a:path w="8518525" h="5005705">
                <a:moveTo>
                  <a:pt x="28575" y="4991417"/>
                </a:moveTo>
                <a:lnTo>
                  <a:pt x="14300" y="4977117"/>
                </a:lnTo>
                <a:lnTo>
                  <a:pt x="28575" y="4977117"/>
                </a:lnTo>
                <a:lnTo>
                  <a:pt x="28575" y="4991417"/>
                </a:lnTo>
                <a:close/>
              </a:path>
              <a:path w="8518525" h="5005705">
                <a:moveTo>
                  <a:pt x="8489950" y="4991417"/>
                </a:moveTo>
                <a:lnTo>
                  <a:pt x="28575" y="4991417"/>
                </a:lnTo>
                <a:lnTo>
                  <a:pt x="28575" y="4977117"/>
                </a:lnTo>
                <a:lnTo>
                  <a:pt x="8489950" y="4977117"/>
                </a:lnTo>
                <a:lnTo>
                  <a:pt x="8489950" y="4991417"/>
                </a:lnTo>
                <a:close/>
              </a:path>
              <a:path w="8518525" h="5005705">
                <a:moveTo>
                  <a:pt x="8518525" y="4991417"/>
                </a:moveTo>
                <a:lnTo>
                  <a:pt x="8489950" y="4991417"/>
                </a:lnTo>
                <a:lnTo>
                  <a:pt x="8504237" y="4977117"/>
                </a:lnTo>
                <a:lnTo>
                  <a:pt x="8518525" y="4977117"/>
                </a:lnTo>
                <a:lnTo>
                  <a:pt x="8518525"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459230"/>
            <a:ext cx="8317865" cy="157162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Wingdings" panose="05000000000000000000"/>
              <a:buChar char=""/>
              <a:tabLst>
                <a:tab pos="195580" algn="l"/>
              </a:tabLst>
            </a:pPr>
            <a:r>
              <a:rPr sz="2200" spc="-45">
                <a:latin typeface="宋体" panose="02010600030101010101" pitchFamily="2" charset="-122"/>
                <a:cs typeface="宋体" panose="02010600030101010101" pitchFamily="2" charset="-122"/>
              </a:rPr>
              <a:t>安全生产标准化管理体系 </a:t>
            </a:r>
            <a:r>
              <a:rPr sz="2200">
                <a:solidFill>
                  <a:srgbClr val="FF0000"/>
                </a:solidFill>
                <a:latin typeface="Corbel" panose="020B0503020204020204"/>
                <a:cs typeface="Corbel" panose="020B0503020204020204"/>
              </a:rPr>
              <a:t>work</a:t>
            </a:r>
            <a:r>
              <a:rPr sz="2200" spc="-15">
                <a:solidFill>
                  <a:srgbClr val="FF0000"/>
                </a:solidFill>
                <a:latin typeface="Corbel" panose="020B0503020204020204"/>
                <a:cs typeface="Corbel" panose="020B0503020204020204"/>
              </a:rPr>
              <a:t> </a:t>
            </a:r>
            <a:r>
              <a:rPr sz="2200">
                <a:solidFill>
                  <a:srgbClr val="FF0000"/>
                </a:solidFill>
                <a:latin typeface="Corbel" panose="020B0503020204020204"/>
                <a:cs typeface="Corbel" panose="020B0503020204020204"/>
              </a:rPr>
              <a:t>safety</a:t>
            </a:r>
            <a:r>
              <a:rPr sz="2200" spc="-10">
                <a:solidFill>
                  <a:srgbClr val="FF0000"/>
                </a:solidFill>
                <a:latin typeface="Corbel" panose="020B0503020204020204"/>
                <a:cs typeface="Corbel" panose="020B0503020204020204"/>
              </a:rPr>
              <a:t> </a:t>
            </a:r>
            <a:r>
              <a:rPr sz="2200" u="heavy" spc="-10">
                <a:uFill>
                  <a:solidFill>
                    <a:srgbClr val="000000"/>
                  </a:solidFill>
                </a:uFill>
                <a:latin typeface="Corbel" panose="020B0503020204020204"/>
                <a:cs typeface="Corbel" panose="020B0503020204020204"/>
              </a:rPr>
              <a:t>managementsystem</a:t>
            </a:r>
            <a:r>
              <a:rPr sz="2200" spc="-10">
                <a:latin typeface="宋体" panose="02010600030101010101" pitchFamily="2" charset="-122"/>
                <a:cs typeface="宋体" panose="02010600030101010101" pitchFamily="2" charset="-122"/>
              </a:rPr>
              <a:t>（</a:t>
            </a:r>
            <a:r>
              <a:rPr sz="2200" spc="-10">
                <a:latin typeface="Corbel" panose="020B0503020204020204"/>
                <a:cs typeface="Corbel" panose="020B0503020204020204"/>
              </a:rPr>
              <a:t>WSMS)</a:t>
            </a:r>
            <a:endParaRPr sz="2200">
              <a:latin typeface="Corbel" panose="020B0503020204020204"/>
              <a:cs typeface="Corbel" panose="020B0503020204020204"/>
            </a:endParaRPr>
          </a:p>
          <a:p>
            <a:pPr marL="194945" marR="31750" indent="-182880" algn="just">
              <a:lnSpc>
                <a:spcPct val="100000"/>
              </a:lnSpc>
              <a:spcBef>
                <a:spcPts val="1620"/>
              </a:spcBef>
              <a:buClr>
                <a:srgbClr val="1CACE3"/>
              </a:buClr>
              <a:buSzPct val="80000"/>
              <a:buFont typeface="Wingdings" panose="05000000000000000000"/>
              <a:buChar char=""/>
              <a:tabLst>
                <a:tab pos="195580" algn="l"/>
              </a:tabLst>
            </a:pPr>
            <a:r>
              <a:rPr sz="2200" spc="-70">
                <a:latin typeface="宋体" panose="02010600030101010101" pitchFamily="2" charset="-122"/>
                <a:cs typeface="宋体" panose="02010600030101010101" pitchFamily="2" charset="-122"/>
              </a:rPr>
              <a:t>企业为实现安全生产理念和目标 </a:t>
            </a:r>
            <a:r>
              <a:rPr sz="2200" spc="-10">
                <a:latin typeface="Corbel" panose="020B0503020204020204"/>
                <a:cs typeface="Corbel" panose="020B0503020204020204"/>
              </a:rPr>
              <a:t>,</a:t>
            </a:r>
            <a:r>
              <a:rPr sz="2200" spc="-70">
                <a:latin typeface="宋体" panose="02010600030101010101" pitchFamily="2" charset="-122"/>
                <a:cs typeface="宋体" panose="02010600030101010101" pitchFamily="2" charset="-122"/>
              </a:rPr>
              <a:t>通过规范化的安全生产管理要求 </a:t>
            </a:r>
            <a:r>
              <a:rPr sz="2200" spc="-10">
                <a:latin typeface="Corbel" panose="020B0503020204020204"/>
                <a:cs typeface="Corbel" panose="020B0503020204020204"/>
              </a:rPr>
              <a:t>,</a:t>
            </a:r>
            <a:r>
              <a:rPr sz="2200" spc="-55">
                <a:latin typeface="宋体" panose="02010600030101010101" pitchFamily="2" charset="-122"/>
                <a:cs typeface="宋体" panose="02010600030101010101" pitchFamily="2" charset="-122"/>
              </a:rPr>
              <a:t>将一系列相互关联、相互作用的安全生产工作 </a:t>
            </a:r>
            <a:r>
              <a:rPr sz="2200" spc="-10">
                <a:latin typeface="Corbel" panose="020B0503020204020204"/>
                <a:cs typeface="Corbel" panose="020B0503020204020204"/>
              </a:rPr>
              <a:t>,</a:t>
            </a:r>
            <a:r>
              <a:rPr sz="2200" spc="-25">
                <a:latin typeface="宋体" panose="02010600030101010101" pitchFamily="2" charset="-122"/>
                <a:cs typeface="宋体" panose="02010600030101010101" pitchFamily="2" charset="-122"/>
              </a:rPr>
              <a:t>按照一定逻辑整合</a:t>
            </a:r>
            <a:r>
              <a:rPr sz="2200" spc="-105">
                <a:latin typeface="宋体" panose="02010600030101010101" pitchFamily="2" charset="-122"/>
                <a:cs typeface="宋体" panose="02010600030101010101" pitchFamily="2" charset="-122"/>
              </a:rPr>
              <a:t>形成的有机体 。</a:t>
            </a:r>
            <a:endParaRPr sz="2200">
              <a:latin typeface="宋体" panose="02010600030101010101" pitchFamily="2" charset="-122"/>
              <a:cs typeface="宋体" panose="02010600030101010101" pitchFamily="2" charset="-122"/>
            </a:endParaRPr>
          </a:p>
        </p:txBody>
      </p:sp>
      <p:grpSp>
        <p:nvGrpSpPr>
          <p:cNvPr id="4" name="object 4"/>
          <p:cNvGrpSpPr/>
          <p:nvPr/>
        </p:nvGrpSpPr>
        <p:grpSpPr>
          <a:xfrm>
            <a:off x="1271905" y="303529"/>
            <a:ext cx="9010650" cy="786765"/>
            <a:chOff x="1271905" y="303529"/>
            <a:chExt cx="9010650" cy="786765"/>
          </a:xfrm>
        </p:grpSpPr>
        <p:sp>
          <p:nvSpPr>
            <p:cNvPr id="5" name="object 5"/>
            <p:cNvSpPr/>
            <p:nvPr/>
          </p:nvSpPr>
          <p:spPr>
            <a:xfrm>
              <a:off x="1271905" y="303529"/>
              <a:ext cx="9010650" cy="786765"/>
            </a:xfrm>
            <a:custGeom>
              <a:avLst/>
              <a:gdLst/>
              <a:ahLst/>
              <a:cxnLst/>
              <a:rect l="l" t="t" r="r" b="b"/>
              <a:pathLst>
                <a:path w="9010650" h="786765">
                  <a:moveTo>
                    <a:pt x="8982075" y="786765"/>
                  </a:moveTo>
                  <a:lnTo>
                    <a:pt x="28575" y="786765"/>
                  </a:lnTo>
                  <a:lnTo>
                    <a:pt x="24510" y="786472"/>
                  </a:lnTo>
                  <a:lnTo>
                    <a:pt x="0" y="758177"/>
                  </a:lnTo>
                  <a:lnTo>
                    <a:pt x="0" y="28575"/>
                  </a:lnTo>
                  <a:lnTo>
                    <a:pt x="28575" y="0"/>
                  </a:lnTo>
                  <a:lnTo>
                    <a:pt x="8982075" y="0"/>
                  </a:lnTo>
                  <a:lnTo>
                    <a:pt x="9010650" y="28575"/>
                  </a:lnTo>
                  <a:lnTo>
                    <a:pt x="57150" y="28575"/>
                  </a:lnTo>
                  <a:lnTo>
                    <a:pt x="28575" y="57137"/>
                  </a:lnTo>
                  <a:lnTo>
                    <a:pt x="57150" y="57137"/>
                  </a:lnTo>
                  <a:lnTo>
                    <a:pt x="57150" y="729615"/>
                  </a:lnTo>
                  <a:lnTo>
                    <a:pt x="28575" y="729615"/>
                  </a:lnTo>
                  <a:lnTo>
                    <a:pt x="57150" y="758177"/>
                  </a:lnTo>
                  <a:lnTo>
                    <a:pt x="9010650" y="758177"/>
                  </a:lnTo>
                  <a:lnTo>
                    <a:pt x="9010357" y="762254"/>
                  </a:lnTo>
                  <a:lnTo>
                    <a:pt x="8986139" y="786472"/>
                  </a:lnTo>
                  <a:lnTo>
                    <a:pt x="8982075" y="786765"/>
                  </a:lnTo>
                  <a:close/>
                </a:path>
                <a:path w="9010650" h="786765">
                  <a:moveTo>
                    <a:pt x="57150" y="57137"/>
                  </a:moveTo>
                  <a:lnTo>
                    <a:pt x="28575" y="57137"/>
                  </a:lnTo>
                  <a:lnTo>
                    <a:pt x="57150" y="28575"/>
                  </a:lnTo>
                  <a:lnTo>
                    <a:pt x="57150" y="57137"/>
                  </a:lnTo>
                  <a:close/>
                </a:path>
                <a:path w="9010650" h="786765">
                  <a:moveTo>
                    <a:pt x="8953500" y="57137"/>
                  </a:moveTo>
                  <a:lnTo>
                    <a:pt x="57150" y="57137"/>
                  </a:lnTo>
                  <a:lnTo>
                    <a:pt x="57150" y="28575"/>
                  </a:lnTo>
                  <a:lnTo>
                    <a:pt x="8953500" y="28575"/>
                  </a:lnTo>
                  <a:lnTo>
                    <a:pt x="8953500" y="57137"/>
                  </a:lnTo>
                  <a:close/>
                </a:path>
                <a:path w="9010650" h="786765">
                  <a:moveTo>
                    <a:pt x="8953500" y="758177"/>
                  </a:moveTo>
                  <a:lnTo>
                    <a:pt x="8953500" y="28575"/>
                  </a:lnTo>
                  <a:lnTo>
                    <a:pt x="8982075" y="57137"/>
                  </a:lnTo>
                  <a:lnTo>
                    <a:pt x="9010650" y="57137"/>
                  </a:lnTo>
                  <a:lnTo>
                    <a:pt x="9010650" y="729615"/>
                  </a:lnTo>
                  <a:lnTo>
                    <a:pt x="8982075" y="729615"/>
                  </a:lnTo>
                  <a:lnTo>
                    <a:pt x="8953500" y="758177"/>
                  </a:lnTo>
                  <a:close/>
                </a:path>
                <a:path w="9010650" h="786765">
                  <a:moveTo>
                    <a:pt x="9010650" y="57137"/>
                  </a:moveTo>
                  <a:lnTo>
                    <a:pt x="8982075" y="57137"/>
                  </a:lnTo>
                  <a:lnTo>
                    <a:pt x="8953500" y="28575"/>
                  </a:lnTo>
                  <a:lnTo>
                    <a:pt x="9010650" y="28575"/>
                  </a:lnTo>
                  <a:lnTo>
                    <a:pt x="9010650" y="57137"/>
                  </a:lnTo>
                  <a:close/>
                </a:path>
                <a:path w="9010650" h="786765">
                  <a:moveTo>
                    <a:pt x="57150" y="758177"/>
                  </a:moveTo>
                  <a:lnTo>
                    <a:pt x="28575" y="729615"/>
                  </a:lnTo>
                  <a:lnTo>
                    <a:pt x="57150" y="729615"/>
                  </a:lnTo>
                  <a:lnTo>
                    <a:pt x="57150" y="758177"/>
                  </a:lnTo>
                  <a:close/>
                </a:path>
                <a:path w="9010650" h="786765">
                  <a:moveTo>
                    <a:pt x="8953500" y="758177"/>
                  </a:moveTo>
                  <a:lnTo>
                    <a:pt x="57150" y="758177"/>
                  </a:lnTo>
                  <a:lnTo>
                    <a:pt x="57150" y="729615"/>
                  </a:lnTo>
                  <a:lnTo>
                    <a:pt x="8953500" y="729615"/>
                  </a:lnTo>
                  <a:lnTo>
                    <a:pt x="8953500" y="758177"/>
                  </a:lnTo>
                  <a:close/>
                </a:path>
                <a:path w="9010650" h="786765">
                  <a:moveTo>
                    <a:pt x="9010650" y="758177"/>
                  </a:moveTo>
                  <a:lnTo>
                    <a:pt x="8953500" y="758177"/>
                  </a:lnTo>
                  <a:lnTo>
                    <a:pt x="8982075" y="729615"/>
                  </a:lnTo>
                  <a:lnTo>
                    <a:pt x="9010650" y="729615"/>
                  </a:lnTo>
                  <a:lnTo>
                    <a:pt x="9010650" y="758177"/>
                  </a:lnTo>
                  <a:close/>
                </a:path>
              </a:pathLst>
            </a:custGeom>
            <a:solidFill>
              <a:srgbClr val="FFFF00"/>
            </a:solidFill>
          </p:spPr>
          <p:txBody>
            <a:bodyPr wrap="square" lIns="0" tIns="0" rIns="0" bIns="0" rtlCol="0"/>
            <a:lstStyle/>
            <a:p>
              <a:endParaRPr/>
            </a:p>
          </p:txBody>
        </p:sp>
        <p:sp>
          <p:nvSpPr>
            <p:cNvPr id="6" name="object 6"/>
            <p:cNvSpPr/>
            <p:nvPr/>
          </p:nvSpPr>
          <p:spPr>
            <a:xfrm>
              <a:off x="1299972" y="332231"/>
              <a:ext cx="4974590" cy="730250"/>
            </a:xfrm>
            <a:custGeom>
              <a:avLst/>
              <a:gdLst/>
              <a:ahLst/>
              <a:cxnLst/>
              <a:rect l="l" t="t" r="r" b="b"/>
              <a:pathLst>
                <a:path w="4974590" h="730250">
                  <a:moveTo>
                    <a:pt x="4610100" y="729996"/>
                  </a:moveTo>
                  <a:lnTo>
                    <a:pt x="0" y="729996"/>
                  </a:lnTo>
                  <a:lnTo>
                    <a:pt x="0" y="0"/>
                  </a:lnTo>
                  <a:lnTo>
                    <a:pt x="4610100" y="0"/>
                  </a:lnTo>
                  <a:lnTo>
                    <a:pt x="4974336" y="364236"/>
                  </a:lnTo>
                  <a:lnTo>
                    <a:pt x="4610100" y="729996"/>
                  </a:lnTo>
                  <a:close/>
                </a:path>
              </a:pathLst>
            </a:custGeom>
            <a:solidFill>
              <a:srgbClr val="FF0000"/>
            </a:solidFill>
          </p:spPr>
          <p:txBody>
            <a:bodyPr wrap="square" lIns="0" tIns="0" rIns="0" bIns="0" rtlCol="0"/>
            <a:lstStyle/>
            <a:p>
              <a:endParaRPr/>
            </a:p>
          </p:txBody>
        </p:sp>
        <p:sp>
          <p:nvSpPr>
            <p:cNvPr id="7" name="object 7"/>
            <p:cNvSpPr/>
            <p:nvPr/>
          </p:nvSpPr>
          <p:spPr>
            <a:xfrm>
              <a:off x="1290955" y="322579"/>
              <a:ext cx="4993640" cy="748665"/>
            </a:xfrm>
            <a:custGeom>
              <a:avLst/>
              <a:gdLst/>
              <a:ahLst/>
              <a:cxnLst/>
              <a:rect l="l" t="t" r="r" b="b"/>
              <a:pathLst>
                <a:path w="4993640" h="748665">
                  <a:moveTo>
                    <a:pt x="4618888" y="748665"/>
                  </a:moveTo>
                  <a:lnTo>
                    <a:pt x="9525" y="748665"/>
                  </a:lnTo>
                  <a:lnTo>
                    <a:pt x="7404" y="748423"/>
                  </a:lnTo>
                  <a:lnTo>
                    <a:pt x="0" y="739138"/>
                  </a:lnTo>
                  <a:lnTo>
                    <a:pt x="0" y="9525"/>
                  </a:lnTo>
                  <a:lnTo>
                    <a:pt x="9525" y="0"/>
                  </a:lnTo>
                  <a:lnTo>
                    <a:pt x="4618888" y="0"/>
                  </a:lnTo>
                  <a:lnTo>
                    <a:pt x="4632350" y="9525"/>
                  </a:lnTo>
                  <a:lnTo>
                    <a:pt x="19050" y="9525"/>
                  </a:lnTo>
                  <a:lnTo>
                    <a:pt x="9525" y="19048"/>
                  </a:lnTo>
                  <a:lnTo>
                    <a:pt x="19050" y="19048"/>
                  </a:lnTo>
                  <a:lnTo>
                    <a:pt x="19050" y="729615"/>
                  </a:lnTo>
                  <a:lnTo>
                    <a:pt x="9525" y="729615"/>
                  </a:lnTo>
                  <a:lnTo>
                    <a:pt x="19050" y="739138"/>
                  </a:lnTo>
                  <a:lnTo>
                    <a:pt x="4632351" y="739138"/>
                  </a:lnTo>
                  <a:lnTo>
                    <a:pt x="4625619" y="745871"/>
                  </a:lnTo>
                  <a:lnTo>
                    <a:pt x="4624171" y="747064"/>
                  </a:lnTo>
                  <a:lnTo>
                    <a:pt x="4622533" y="747941"/>
                  </a:lnTo>
                  <a:lnTo>
                    <a:pt x="4620742" y="748487"/>
                  </a:lnTo>
                  <a:lnTo>
                    <a:pt x="4618888" y="748665"/>
                  </a:lnTo>
                  <a:close/>
                </a:path>
                <a:path w="4993640" h="748665">
                  <a:moveTo>
                    <a:pt x="19050" y="19048"/>
                  </a:moveTo>
                  <a:lnTo>
                    <a:pt x="9525" y="19048"/>
                  </a:lnTo>
                  <a:lnTo>
                    <a:pt x="19050" y="9525"/>
                  </a:lnTo>
                  <a:lnTo>
                    <a:pt x="19050" y="19048"/>
                  </a:lnTo>
                  <a:close/>
                </a:path>
                <a:path w="4993640" h="748665">
                  <a:moveTo>
                    <a:pt x="4614937" y="19048"/>
                  </a:moveTo>
                  <a:lnTo>
                    <a:pt x="19050" y="19048"/>
                  </a:lnTo>
                  <a:lnTo>
                    <a:pt x="19050" y="9525"/>
                  </a:lnTo>
                  <a:lnTo>
                    <a:pt x="4632350" y="9525"/>
                  </a:lnTo>
                  <a:lnTo>
                    <a:pt x="4639081" y="16256"/>
                  </a:lnTo>
                  <a:lnTo>
                    <a:pt x="4612144" y="16256"/>
                  </a:lnTo>
                  <a:lnTo>
                    <a:pt x="4614937" y="19048"/>
                  </a:lnTo>
                  <a:close/>
                </a:path>
                <a:path w="4993640" h="748665">
                  <a:moveTo>
                    <a:pt x="4970221" y="374332"/>
                  </a:moveTo>
                  <a:lnTo>
                    <a:pt x="4612144" y="16256"/>
                  </a:lnTo>
                  <a:lnTo>
                    <a:pt x="4618888" y="19048"/>
                  </a:lnTo>
                  <a:lnTo>
                    <a:pt x="4641874" y="19048"/>
                  </a:lnTo>
                  <a:lnTo>
                    <a:pt x="4990426" y="367601"/>
                  </a:lnTo>
                  <a:lnTo>
                    <a:pt x="4976952" y="367601"/>
                  </a:lnTo>
                  <a:lnTo>
                    <a:pt x="4970221" y="374332"/>
                  </a:lnTo>
                  <a:close/>
                </a:path>
                <a:path w="4993640" h="748665">
                  <a:moveTo>
                    <a:pt x="4641874" y="19048"/>
                  </a:moveTo>
                  <a:lnTo>
                    <a:pt x="4618888" y="19048"/>
                  </a:lnTo>
                  <a:lnTo>
                    <a:pt x="4612144" y="16256"/>
                  </a:lnTo>
                  <a:lnTo>
                    <a:pt x="4639081" y="16256"/>
                  </a:lnTo>
                  <a:lnTo>
                    <a:pt x="4641874" y="19048"/>
                  </a:lnTo>
                  <a:close/>
                </a:path>
                <a:path w="4993640" h="748665">
                  <a:moveTo>
                    <a:pt x="4976952" y="381063"/>
                  </a:moveTo>
                  <a:lnTo>
                    <a:pt x="4970221" y="374332"/>
                  </a:lnTo>
                  <a:lnTo>
                    <a:pt x="4976952" y="367601"/>
                  </a:lnTo>
                  <a:lnTo>
                    <a:pt x="4976952" y="381063"/>
                  </a:lnTo>
                  <a:close/>
                </a:path>
                <a:path w="4993640" h="748665">
                  <a:moveTo>
                    <a:pt x="4990426" y="381063"/>
                  </a:moveTo>
                  <a:lnTo>
                    <a:pt x="4976952" y="381063"/>
                  </a:lnTo>
                  <a:lnTo>
                    <a:pt x="4976952" y="367601"/>
                  </a:lnTo>
                  <a:lnTo>
                    <a:pt x="4990426" y="367601"/>
                  </a:lnTo>
                  <a:lnTo>
                    <a:pt x="4991760" y="369265"/>
                  </a:lnTo>
                  <a:lnTo>
                    <a:pt x="4992687" y="371182"/>
                  </a:lnTo>
                  <a:lnTo>
                    <a:pt x="4993157" y="373265"/>
                  </a:lnTo>
                  <a:lnTo>
                    <a:pt x="4993157" y="375399"/>
                  </a:lnTo>
                  <a:lnTo>
                    <a:pt x="4992687" y="377482"/>
                  </a:lnTo>
                  <a:lnTo>
                    <a:pt x="4991760" y="379399"/>
                  </a:lnTo>
                  <a:lnTo>
                    <a:pt x="4990426" y="381063"/>
                  </a:lnTo>
                  <a:close/>
                </a:path>
                <a:path w="4993640" h="748665">
                  <a:moveTo>
                    <a:pt x="4612144" y="732409"/>
                  </a:moveTo>
                  <a:lnTo>
                    <a:pt x="4970221" y="374332"/>
                  </a:lnTo>
                  <a:lnTo>
                    <a:pt x="4976952" y="381063"/>
                  </a:lnTo>
                  <a:lnTo>
                    <a:pt x="4990426" y="381063"/>
                  </a:lnTo>
                  <a:lnTo>
                    <a:pt x="4641875" y="729615"/>
                  </a:lnTo>
                  <a:lnTo>
                    <a:pt x="4618888" y="729615"/>
                  </a:lnTo>
                  <a:lnTo>
                    <a:pt x="4612144" y="732409"/>
                  </a:lnTo>
                  <a:close/>
                </a:path>
                <a:path w="4993640" h="748665">
                  <a:moveTo>
                    <a:pt x="19050" y="739138"/>
                  </a:moveTo>
                  <a:lnTo>
                    <a:pt x="9525" y="729615"/>
                  </a:lnTo>
                  <a:lnTo>
                    <a:pt x="19050" y="729615"/>
                  </a:lnTo>
                  <a:lnTo>
                    <a:pt x="19050" y="739138"/>
                  </a:lnTo>
                  <a:close/>
                </a:path>
                <a:path w="4993640" h="748665">
                  <a:moveTo>
                    <a:pt x="4632351" y="739138"/>
                  </a:moveTo>
                  <a:lnTo>
                    <a:pt x="19050" y="739138"/>
                  </a:lnTo>
                  <a:lnTo>
                    <a:pt x="19050" y="729615"/>
                  </a:lnTo>
                  <a:lnTo>
                    <a:pt x="4614938" y="729615"/>
                  </a:lnTo>
                  <a:lnTo>
                    <a:pt x="4612144" y="732409"/>
                  </a:lnTo>
                  <a:lnTo>
                    <a:pt x="4639081" y="732409"/>
                  </a:lnTo>
                  <a:lnTo>
                    <a:pt x="4632351" y="739138"/>
                  </a:lnTo>
                  <a:close/>
                </a:path>
                <a:path w="4993640" h="748665">
                  <a:moveTo>
                    <a:pt x="4639081" y="732409"/>
                  </a:moveTo>
                  <a:lnTo>
                    <a:pt x="4612144" y="732409"/>
                  </a:lnTo>
                  <a:lnTo>
                    <a:pt x="4618888" y="729615"/>
                  </a:lnTo>
                  <a:lnTo>
                    <a:pt x="4641875" y="729615"/>
                  </a:lnTo>
                  <a:lnTo>
                    <a:pt x="4639081" y="732409"/>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457960" y="390524"/>
            <a:ext cx="2406015" cy="514350"/>
          </a:xfrm>
          <a:prstGeom prst="rect">
            <a:avLst/>
          </a:prstGeom>
        </p:spPr>
        <p:txBody>
          <a:bodyPr vert="horz" wrap="square" lIns="0" tIns="13335" rIns="0" bIns="0" rtlCol="0">
            <a:spAutoFit/>
          </a:bodyPr>
          <a:lstStyle/>
          <a:p>
            <a:pPr marL="12700">
              <a:lnSpc>
                <a:spcPct val="100000"/>
              </a:lnSpc>
              <a:spcBef>
                <a:spcPts val="105"/>
              </a:spcBef>
            </a:pPr>
            <a:r>
              <a:rPr sz="3200">
                <a:solidFill>
                  <a:srgbClr val="FFFF00"/>
                </a:solidFill>
              </a:rPr>
              <a:t>3</a:t>
            </a:r>
            <a:r>
              <a:rPr sz="3200" spc="-20">
                <a:solidFill>
                  <a:srgbClr val="FFFF00"/>
                </a:solidFill>
              </a:rPr>
              <a:t> 术语和定义</a:t>
            </a:r>
            <a:endParaRPr sz="3200"/>
          </a:p>
        </p:txBody>
      </p:sp>
      <p:grpSp>
        <p:nvGrpSpPr>
          <p:cNvPr id="9" name="object 9"/>
          <p:cNvGrpSpPr/>
          <p:nvPr/>
        </p:nvGrpSpPr>
        <p:grpSpPr>
          <a:xfrm>
            <a:off x="5270322" y="322579"/>
            <a:ext cx="4993640" cy="748665"/>
            <a:chOff x="5270322" y="322579"/>
            <a:chExt cx="4993640" cy="748665"/>
          </a:xfrm>
        </p:grpSpPr>
        <p:sp>
          <p:nvSpPr>
            <p:cNvPr id="10" name="object 10"/>
            <p:cNvSpPr/>
            <p:nvPr/>
          </p:nvSpPr>
          <p:spPr>
            <a:xfrm>
              <a:off x="5279135" y="332231"/>
              <a:ext cx="4974590" cy="730250"/>
            </a:xfrm>
            <a:custGeom>
              <a:avLst/>
              <a:gdLst/>
              <a:ahLst/>
              <a:cxnLst/>
              <a:rect l="l" t="t" r="r" b="b"/>
              <a:pathLst>
                <a:path w="4974590" h="730250">
                  <a:moveTo>
                    <a:pt x="4610100" y="729996"/>
                  </a:moveTo>
                  <a:lnTo>
                    <a:pt x="0" y="729996"/>
                  </a:lnTo>
                  <a:lnTo>
                    <a:pt x="365633" y="364236"/>
                  </a:lnTo>
                  <a:lnTo>
                    <a:pt x="0" y="0"/>
                  </a:lnTo>
                  <a:lnTo>
                    <a:pt x="4610100" y="0"/>
                  </a:lnTo>
                  <a:lnTo>
                    <a:pt x="4974336" y="364236"/>
                  </a:lnTo>
                  <a:lnTo>
                    <a:pt x="4610100" y="729996"/>
                  </a:lnTo>
                  <a:close/>
                </a:path>
              </a:pathLst>
            </a:custGeom>
            <a:solidFill>
              <a:srgbClr val="00AF50"/>
            </a:solidFill>
          </p:spPr>
          <p:txBody>
            <a:bodyPr wrap="square" lIns="0" tIns="0" rIns="0" bIns="0" rtlCol="0"/>
            <a:lstStyle/>
            <a:p>
              <a:endParaRPr/>
            </a:p>
          </p:txBody>
        </p:sp>
        <p:sp>
          <p:nvSpPr>
            <p:cNvPr id="11" name="object 11"/>
            <p:cNvSpPr/>
            <p:nvPr/>
          </p:nvSpPr>
          <p:spPr>
            <a:xfrm>
              <a:off x="5270322" y="322579"/>
              <a:ext cx="4993640" cy="748665"/>
            </a:xfrm>
            <a:custGeom>
              <a:avLst/>
              <a:gdLst/>
              <a:ahLst/>
              <a:cxnLst/>
              <a:rect l="l" t="t" r="r" b="b"/>
              <a:pathLst>
                <a:path w="4993640" h="748665">
                  <a:moveTo>
                    <a:pt x="360832" y="374332"/>
                  </a:moveTo>
                  <a:lnTo>
                    <a:pt x="2755" y="16256"/>
                  </a:lnTo>
                  <a:lnTo>
                    <a:pt x="1371" y="14503"/>
                  </a:lnTo>
                  <a:lnTo>
                    <a:pt x="431" y="12471"/>
                  </a:lnTo>
                  <a:lnTo>
                    <a:pt x="0" y="10274"/>
                  </a:lnTo>
                  <a:lnTo>
                    <a:pt x="88" y="8039"/>
                  </a:lnTo>
                  <a:lnTo>
                    <a:pt x="9486" y="0"/>
                  </a:lnTo>
                  <a:lnTo>
                    <a:pt x="4618850" y="0"/>
                  </a:lnTo>
                  <a:lnTo>
                    <a:pt x="4620704" y="177"/>
                  </a:lnTo>
                  <a:lnTo>
                    <a:pt x="4622495" y="723"/>
                  </a:lnTo>
                  <a:lnTo>
                    <a:pt x="4624147" y="1600"/>
                  </a:lnTo>
                  <a:lnTo>
                    <a:pt x="4625581" y="2794"/>
                  </a:lnTo>
                  <a:lnTo>
                    <a:pt x="16230" y="2793"/>
                  </a:lnTo>
                  <a:lnTo>
                    <a:pt x="9486" y="19048"/>
                  </a:lnTo>
                  <a:lnTo>
                    <a:pt x="32485" y="19048"/>
                  </a:lnTo>
                  <a:lnTo>
                    <a:pt x="381038" y="367601"/>
                  </a:lnTo>
                  <a:lnTo>
                    <a:pt x="367563" y="367601"/>
                  </a:lnTo>
                  <a:lnTo>
                    <a:pt x="360832" y="374332"/>
                  </a:lnTo>
                  <a:close/>
                </a:path>
                <a:path w="4993640" h="748665">
                  <a:moveTo>
                    <a:pt x="32485" y="19048"/>
                  </a:moveTo>
                  <a:lnTo>
                    <a:pt x="9486" y="19048"/>
                  </a:lnTo>
                  <a:lnTo>
                    <a:pt x="16230" y="2793"/>
                  </a:lnTo>
                  <a:lnTo>
                    <a:pt x="32485" y="19048"/>
                  </a:lnTo>
                  <a:close/>
                </a:path>
                <a:path w="4993640" h="748665">
                  <a:moveTo>
                    <a:pt x="4614912" y="19048"/>
                  </a:moveTo>
                  <a:lnTo>
                    <a:pt x="32485" y="19048"/>
                  </a:lnTo>
                  <a:lnTo>
                    <a:pt x="16230" y="2794"/>
                  </a:lnTo>
                  <a:lnTo>
                    <a:pt x="4625581" y="2794"/>
                  </a:lnTo>
                  <a:lnTo>
                    <a:pt x="4639043" y="16256"/>
                  </a:lnTo>
                  <a:lnTo>
                    <a:pt x="4612119" y="16256"/>
                  </a:lnTo>
                  <a:lnTo>
                    <a:pt x="4614912" y="19048"/>
                  </a:lnTo>
                  <a:close/>
                </a:path>
                <a:path w="4993640" h="748665">
                  <a:moveTo>
                    <a:pt x="4970195" y="374332"/>
                  </a:moveTo>
                  <a:lnTo>
                    <a:pt x="4612119" y="16256"/>
                  </a:lnTo>
                  <a:lnTo>
                    <a:pt x="4618850" y="19048"/>
                  </a:lnTo>
                  <a:lnTo>
                    <a:pt x="4641836" y="19048"/>
                  </a:lnTo>
                  <a:lnTo>
                    <a:pt x="4990390" y="367601"/>
                  </a:lnTo>
                  <a:lnTo>
                    <a:pt x="4976926" y="367601"/>
                  </a:lnTo>
                  <a:lnTo>
                    <a:pt x="4970195" y="374332"/>
                  </a:lnTo>
                  <a:close/>
                </a:path>
                <a:path w="4993640" h="748665">
                  <a:moveTo>
                    <a:pt x="4641836" y="19048"/>
                  </a:moveTo>
                  <a:lnTo>
                    <a:pt x="4618850" y="19048"/>
                  </a:lnTo>
                  <a:lnTo>
                    <a:pt x="4612119" y="16256"/>
                  </a:lnTo>
                  <a:lnTo>
                    <a:pt x="4639043" y="16256"/>
                  </a:lnTo>
                  <a:lnTo>
                    <a:pt x="4641836" y="19048"/>
                  </a:lnTo>
                  <a:close/>
                </a:path>
                <a:path w="4993640" h="748665">
                  <a:moveTo>
                    <a:pt x="367563" y="381063"/>
                  </a:moveTo>
                  <a:lnTo>
                    <a:pt x="360832" y="374332"/>
                  </a:lnTo>
                  <a:lnTo>
                    <a:pt x="367563" y="367601"/>
                  </a:lnTo>
                  <a:lnTo>
                    <a:pt x="367563" y="381063"/>
                  </a:lnTo>
                  <a:close/>
                </a:path>
                <a:path w="4993640" h="748665">
                  <a:moveTo>
                    <a:pt x="381038" y="381063"/>
                  </a:moveTo>
                  <a:lnTo>
                    <a:pt x="367563" y="381063"/>
                  </a:lnTo>
                  <a:lnTo>
                    <a:pt x="367563" y="367601"/>
                  </a:lnTo>
                  <a:lnTo>
                    <a:pt x="381038" y="367601"/>
                  </a:lnTo>
                  <a:lnTo>
                    <a:pt x="382358" y="369265"/>
                  </a:lnTo>
                  <a:lnTo>
                    <a:pt x="383286" y="371182"/>
                  </a:lnTo>
                  <a:lnTo>
                    <a:pt x="383768" y="373265"/>
                  </a:lnTo>
                  <a:lnTo>
                    <a:pt x="383768" y="375399"/>
                  </a:lnTo>
                  <a:lnTo>
                    <a:pt x="383286" y="377482"/>
                  </a:lnTo>
                  <a:lnTo>
                    <a:pt x="382358" y="379399"/>
                  </a:lnTo>
                  <a:lnTo>
                    <a:pt x="381038" y="381063"/>
                  </a:lnTo>
                  <a:close/>
                </a:path>
                <a:path w="4993640" h="748665">
                  <a:moveTo>
                    <a:pt x="4976926" y="381063"/>
                  </a:moveTo>
                  <a:lnTo>
                    <a:pt x="4970195" y="374332"/>
                  </a:lnTo>
                  <a:lnTo>
                    <a:pt x="4976926" y="367601"/>
                  </a:lnTo>
                  <a:lnTo>
                    <a:pt x="4976926" y="381063"/>
                  </a:lnTo>
                  <a:close/>
                </a:path>
                <a:path w="4993640" h="748665">
                  <a:moveTo>
                    <a:pt x="4990390" y="381063"/>
                  </a:moveTo>
                  <a:lnTo>
                    <a:pt x="4976926" y="381063"/>
                  </a:lnTo>
                  <a:lnTo>
                    <a:pt x="4976926" y="367601"/>
                  </a:lnTo>
                  <a:lnTo>
                    <a:pt x="4990390" y="367601"/>
                  </a:lnTo>
                  <a:lnTo>
                    <a:pt x="4991722" y="369265"/>
                  </a:lnTo>
                  <a:lnTo>
                    <a:pt x="4992649" y="371182"/>
                  </a:lnTo>
                  <a:lnTo>
                    <a:pt x="4993119" y="373265"/>
                  </a:lnTo>
                  <a:lnTo>
                    <a:pt x="4993119" y="375399"/>
                  </a:lnTo>
                  <a:lnTo>
                    <a:pt x="4992649" y="377482"/>
                  </a:lnTo>
                  <a:lnTo>
                    <a:pt x="4991722" y="379399"/>
                  </a:lnTo>
                  <a:lnTo>
                    <a:pt x="4990390" y="381063"/>
                  </a:lnTo>
                  <a:close/>
                </a:path>
                <a:path w="4993640" h="748665">
                  <a:moveTo>
                    <a:pt x="4618850" y="748665"/>
                  </a:moveTo>
                  <a:lnTo>
                    <a:pt x="9486" y="748665"/>
                  </a:lnTo>
                  <a:lnTo>
                    <a:pt x="7264" y="748398"/>
                  </a:lnTo>
                  <a:lnTo>
                    <a:pt x="0" y="738390"/>
                  </a:lnTo>
                  <a:lnTo>
                    <a:pt x="431" y="736193"/>
                  </a:lnTo>
                  <a:lnTo>
                    <a:pt x="1371" y="734161"/>
                  </a:lnTo>
                  <a:lnTo>
                    <a:pt x="2755" y="732409"/>
                  </a:lnTo>
                  <a:lnTo>
                    <a:pt x="360832" y="374332"/>
                  </a:lnTo>
                  <a:lnTo>
                    <a:pt x="367563" y="381063"/>
                  </a:lnTo>
                  <a:lnTo>
                    <a:pt x="381038" y="381063"/>
                  </a:lnTo>
                  <a:lnTo>
                    <a:pt x="32486" y="729615"/>
                  </a:lnTo>
                  <a:lnTo>
                    <a:pt x="9486" y="729615"/>
                  </a:lnTo>
                  <a:lnTo>
                    <a:pt x="16230" y="745871"/>
                  </a:lnTo>
                  <a:lnTo>
                    <a:pt x="4625581" y="745871"/>
                  </a:lnTo>
                  <a:lnTo>
                    <a:pt x="4624147" y="747064"/>
                  </a:lnTo>
                  <a:lnTo>
                    <a:pt x="4622495" y="747941"/>
                  </a:lnTo>
                  <a:lnTo>
                    <a:pt x="4620704" y="748487"/>
                  </a:lnTo>
                  <a:lnTo>
                    <a:pt x="4618850" y="748665"/>
                  </a:lnTo>
                  <a:close/>
                </a:path>
                <a:path w="4993640" h="748665">
                  <a:moveTo>
                    <a:pt x="4612119" y="732409"/>
                  </a:moveTo>
                  <a:lnTo>
                    <a:pt x="4970195" y="374332"/>
                  </a:lnTo>
                  <a:lnTo>
                    <a:pt x="4976926" y="381063"/>
                  </a:lnTo>
                  <a:lnTo>
                    <a:pt x="4990390" y="381063"/>
                  </a:lnTo>
                  <a:lnTo>
                    <a:pt x="4641837" y="729615"/>
                  </a:lnTo>
                  <a:lnTo>
                    <a:pt x="4618850" y="729615"/>
                  </a:lnTo>
                  <a:lnTo>
                    <a:pt x="4612119" y="732409"/>
                  </a:lnTo>
                  <a:close/>
                </a:path>
                <a:path w="4993640" h="748665">
                  <a:moveTo>
                    <a:pt x="16230" y="745871"/>
                  </a:moveTo>
                  <a:lnTo>
                    <a:pt x="9486" y="729615"/>
                  </a:lnTo>
                  <a:lnTo>
                    <a:pt x="32486" y="729615"/>
                  </a:lnTo>
                  <a:lnTo>
                    <a:pt x="16230" y="745871"/>
                  </a:lnTo>
                  <a:close/>
                </a:path>
                <a:path w="4993640" h="748665">
                  <a:moveTo>
                    <a:pt x="4625581" y="745871"/>
                  </a:moveTo>
                  <a:lnTo>
                    <a:pt x="16230" y="745871"/>
                  </a:lnTo>
                  <a:lnTo>
                    <a:pt x="32486" y="729615"/>
                  </a:lnTo>
                  <a:lnTo>
                    <a:pt x="4614913" y="729615"/>
                  </a:lnTo>
                  <a:lnTo>
                    <a:pt x="4612119" y="732409"/>
                  </a:lnTo>
                  <a:lnTo>
                    <a:pt x="4639043" y="732409"/>
                  </a:lnTo>
                  <a:lnTo>
                    <a:pt x="4625581" y="745871"/>
                  </a:lnTo>
                  <a:close/>
                </a:path>
                <a:path w="4993640" h="748665">
                  <a:moveTo>
                    <a:pt x="4639043" y="732409"/>
                  </a:moveTo>
                  <a:lnTo>
                    <a:pt x="4612119" y="732409"/>
                  </a:lnTo>
                  <a:lnTo>
                    <a:pt x="4618850" y="729615"/>
                  </a:lnTo>
                  <a:lnTo>
                    <a:pt x="4641837" y="729615"/>
                  </a:lnTo>
                  <a:lnTo>
                    <a:pt x="4639043" y="732409"/>
                  </a:lnTo>
                  <a:close/>
                </a:path>
              </a:pathLst>
            </a:custGeom>
            <a:solidFill>
              <a:srgbClr val="FFFFFF"/>
            </a:solidFill>
          </p:spPr>
          <p:txBody>
            <a:bodyPr wrap="square" lIns="0" tIns="0" rIns="0" bIns="0" rtlCol="0"/>
            <a:lstStyle/>
            <a:p>
              <a:endParaRPr/>
            </a:p>
          </p:txBody>
        </p:sp>
      </p:grpSp>
      <p:sp>
        <p:nvSpPr>
          <p:cNvPr id="12" name="object 12"/>
          <p:cNvSpPr txBox="1"/>
          <p:nvPr/>
        </p:nvSpPr>
        <p:spPr>
          <a:xfrm>
            <a:off x="5727801" y="464820"/>
            <a:ext cx="3900170" cy="391160"/>
          </a:xfrm>
          <a:prstGeom prst="rect">
            <a:avLst/>
          </a:prstGeom>
        </p:spPr>
        <p:txBody>
          <a:bodyPr vert="horz" wrap="square" lIns="0" tIns="12700" rIns="0" bIns="0" rtlCol="0">
            <a:spAutoFit/>
          </a:bodyPr>
          <a:lstStyle/>
          <a:p>
            <a:pPr marL="12700">
              <a:lnSpc>
                <a:spcPct val="100000"/>
              </a:lnSpc>
              <a:spcBef>
                <a:spcPts val="100"/>
              </a:spcBef>
            </a:pPr>
            <a:r>
              <a:rPr sz="2400">
                <a:solidFill>
                  <a:srgbClr val="FFFF00"/>
                </a:solidFill>
                <a:latin typeface="方正粗活意简体" panose="03000509000000000000" charset="-122"/>
                <a:cs typeface="方正粗活意简体" panose="03000509000000000000" charset="-122"/>
              </a:rPr>
              <a:t>3.1</a:t>
            </a:r>
            <a:r>
              <a:rPr sz="2400" spc="-5">
                <a:solidFill>
                  <a:srgbClr val="FFFF00"/>
                </a:solidFill>
                <a:latin typeface="方正粗活意简体" panose="03000509000000000000" charset="-122"/>
                <a:cs typeface="方正粗活意简体" panose="03000509000000000000" charset="-122"/>
              </a:rPr>
              <a:t> 安全生产标准化管理体系</a:t>
            </a:r>
            <a:endParaRPr sz="2400">
              <a:latin typeface="方正粗活意简体" panose="03000509000000000000" charset="-122"/>
              <a:cs typeface="方正粗活意简体" panose="03000509000000000000" charset="-122"/>
            </a:endParaRPr>
          </a:p>
        </p:txBody>
      </p:sp>
      <p:grpSp>
        <p:nvGrpSpPr>
          <p:cNvPr id="13" name="object 13"/>
          <p:cNvGrpSpPr/>
          <p:nvPr/>
        </p:nvGrpSpPr>
        <p:grpSpPr>
          <a:xfrm>
            <a:off x="481647" y="4247832"/>
            <a:ext cx="8127365" cy="753110"/>
            <a:chOff x="481647" y="4247832"/>
            <a:chExt cx="8127365" cy="753110"/>
          </a:xfrm>
        </p:grpSpPr>
        <p:sp>
          <p:nvSpPr>
            <p:cNvPr id="14" name="object 14"/>
            <p:cNvSpPr/>
            <p:nvPr/>
          </p:nvSpPr>
          <p:spPr>
            <a:xfrm>
              <a:off x="495299" y="4262628"/>
              <a:ext cx="8100059" cy="723900"/>
            </a:xfrm>
            <a:custGeom>
              <a:avLst/>
              <a:gdLst/>
              <a:ahLst/>
              <a:cxnLst/>
              <a:rect l="l" t="t" r="r" b="b"/>
              <a:pathLst>
                <a:path w="8100059" h="723900">
                  <a:moveTo>
                    <a:pt x="8099933" y="723900"/>
                  </a:moveTo>
                  <a:lnTo>
                    <a:pt x="0" y="723900"/>
                  </a:lnTo>
                  <a:lnTo>
                    <a:pt x="0" y="0"/>
                  </a:lnTo>
                  <a:lnTo>
                    <a:pt x="8099933" y="0"/>
                  </a:lnTo>
                  <a:lnTo>
                    <a:pt x="8099933" y="723900"/>
                  </a:lnTo>
                  <a:close/>
                </a:path>
              </a:pathLst>
            </a:custGeom>
            <a:solidFill>
              <a:srgbClr val="F1F1F1"/>
            </a:solidFill>
          </p:spPr>
          <p:txBody>
            <a:bodyPr wrap="square" lIns="0" tIns="0" rIns="0" bIns="0" rtlCol="0"/>
            <a:lstStyle/>
            <a:p>
              <a:endParaRPr/>
            </a:p>
          </p:txBody>
        </p:sp>
        <p:sp>
          <p:nvSpPr>
            <p:cNvPr id="15" name="object 15"/>
            <p:cNvSpPr/>
            <p:nvPr/>
          </p:nvSpPr>
          <p:spPr>
            <a:xfrm>
              <a:off x="481647" y="4247832"/>
              <a:ext cx="8127365" cy="753110"/>
            </a:xfrm>
            <a:custGeom>
              <a:avLst/>
              <a:gdLst/>
              <a:ahLst/>
              <a:cxnLst/>
              <a:rect l="l" t="t" r="r" b="b"/>
              <a:pathLst>
                <a:path w="8127365" h="753110">
                  <a:moveTo>
                    <a:pt x="8113077" y="753097"/>
                  </a:moveTo>
                  <a:lnTo>
                    <a:pt x="14300" y="753097"/>
                  </a:lnTo>
                  <a:lnTo>
                    <a:pt x="11506" y="752830"/>
                  </a:lnTo>
                  <a:lnTo>
                    <a:pt x="0" y="738822"/>
                  </a:lnTo>
                  <a:lnTo>
                    <a:pt x="0" y="14287"/>
                  </a:lnTo>
                  <a:lnTo>
                    <a:pt x="14300" y="0"/>
                  </a:lnTo>
                  <a:lnTo>
                    <a:pt x="8113077" y="0"/>
                  </a:lnTo>
                  <a:lnTo>
                    <a:pt x="8127365" y="14287"/>
                  </a:lnTo>
                  <a:lnTo>
                    <a:pt x="28575" y="14287"/>
                  </a:lnTo>
                  <a:lnTo>
                    <a:pt x="14300" y="28574"/>
                  </a:lnTo>
                  <a:lnTo>
                    <a:pt x="28575" y="28574"/>
                  </a:lnTo>
                  <a:lnTo>
                    <a:pt x="28575" y="724534"/>
                  </a:lnTo>
                  <a:lnTo>
                    <a:pt x="14300" y="724535"/>
                  </a:lnTo>
                  <a:lnTo>
                    <a:pt x="28575" y="738822"/>
                  </a:lnTo>
                  <a:lnTo>
                    <a:pt x="8127365" y="738822"/>
                  </a:lnTo>
                  <a:lnTo>
                    <a:pt x="8127085" y="741603"/>
                  </a:lnTo>
                  <a:lnTo>
                    <a:pt x="8115858" y="752830"/>
                  </a:lnTo>
                  <a:lnTo>
                    <a:pt x="8113077" y="753097"/>
                  </a:lnTo>
                  <a:close/>
                </a:path>
                <a:path w="8127365" h="753110">
                  <a:moveTo>
                    <a:pt x="28575" y="28574"/>
                  </a:moveTo>
                  <a:lnTo>
                    <a:pt x="14300" y="28574"/>
                  </a:lnTo>
                  <a:lnTo>
                    <a:pt x="28575" y="14287"/>
                  </a:lnTo>
                  <a:lnTo>
                    <a:pt x="28575" y="28574"/>
                  </a:lnTo>
                  <a:close/>
                </a:path>
                <a:path w="8127365" h="753110">
                  <a:moveTo>
                    <a:pt x="8098790" y="28574"/>
                  </a:moveTo>
                  <a:lnTo>
                    <a:pt x="28575" y="28574"/>
                  </a:lnTo>
                  <a:lnTo>
                    <a:pt x="28575" y="14287"/>
                  </a:lnTo>
                  <a:lnTo>
                    <a:pt x="8098790" y="14287"/>
                  </a:lnTo>
                  <a:lnTo>
                    <a:pt x="8098790" y="28574"/>
                  </a:lnTo>
                  <a:close/>
                </a:path>
                <a:path w="8127365" h="753110">
                  <a:moveTo>
                    <a:pt x="8098790" y="738822"/>
                  </a:moveTo>
                  <a:lnTo>
                    <a:pt x="8098790" y="14287"/>
                  </a:lnTo>
                  <a:lnTo>
                    <a:pt x="8113077" y="28574"/>
                  </a:lnTo>
                  <a:lnTo>
                    <a:pt x="8127365" y="28574"/>
                  </a:lnTo>
                  <a:lnTo>
                    <a:pt x="8127365" y="724535"/>
                  </a:lnTo>
                  <a:lnTo>
                    <a:pt x="8113077" y="724535"/>
                  </a:lnTo>
                  <a:lnTo>
                    <a:pt x="8098790" y="738822"/>
                  </a:lnTo>
                  <a:close/>
                </a:path>
                <a:path w="8127365" h="753110">
                  <a:moveTo>
                    <a:pt x="8127365" y="28574"/>
                  </a:moveTo>
                  <a:lnTo>
                    <a:pt x="8113077" y="28574"/>
                  </a:lnTo>
                  <a:lnTo>
                    <a:pt x="8098790" y="14287"/>
                  </a:lnTo>
                  <a:lnTo>
                    <a:pt x="8127365" y="14287"/>
                  </a:lnTo>
                  <a:lnTo>
                    <a:pt x="8127365" y="28574"/>
                  </a:lnTo>
                  <a:close/>
                </a:path>
                <a:path w="8127365" h="753110">
                  <a:moveTo>
                    <a:pt x="28575" y="738822"/>
                  </a:moveTo>
                  <a:lnTo>
                    <a:pt x="14300" y="724535"/>
                  </a:lnTo>
                  <a:lnTo>
                    <a:pt x="28575" y="724535"/>
                  </a:lnTo>
                  <a:lnTo>
                    <a:pt x="28575" y="738822"/>
                  </a:lnTo>
                  <a:close/>
                </a:path>
                <a:path w="8127365" h="753110">
                  <a:moveTo>
                    <a:pt x="8098790" y="738822"/>
                  </a:moveTo>
                  <a:lnTo>
                    <a:pt x="28575" y="738822"/>
                  </a:lnTo>
                  <a:lnTo>
                    <a:pt x="28575" y="724535"/>
                  </a:lnTo>
                  <a:lnTo>
                    <a:pt x="8098790" y="724535"/>
                  </a:lnTo>
                  <a:lnTo>
                    <a:pt x="8098790" y="738822"/>
                  </a:lnTo>
                  <a:close/>
                </a:path>
                <a:path w="8127365" h="753110">
                  <a:moveTo>
                    <a:pt x="8127365" y="738822"/>
                  </a:moveTo>
                  <a:lnTo>
                    <a:pt x="8098790" y="738822"/>
                  </a:lnTo>
                  <a:lnTo>
                    <a:pt x="8113077" y="724535"/>
                  </a:lnTo>
                  <a:lnTo>
                    <a:pt x="8127365" y="724535"/>
                  </a:lnTo>
                  <a:lnTo>
                    <a:pt x="8127365" y="738822"/>
                  </a:lnTo>
                  <a:close/>
                </a:path>
              </a:pathLst>
            </a:custGeom>
            <a:solidFill>
              <a:srgbClr val="000000"/>
            </a:solidFill>
          </p:spPr>
          <p:txBody>
            <a:bodyPr wrap="square" lIns="0" tIns="0" rIns="0" bIns="0" rtlCol="0"/>
            <a:lstStyle/>
            <a:p>
              <a:endParaRPr/>
            </a:p>
          </p:txBody>
        </p:sp>
      </p:grpSp>
      <p:sp>
        <p:nvSpPr>
          <p:cNvPr id="16" name="object 16"/>
          <p:cNvSpPr txBox="1"/>
          <p:nvPr/>
        </p:nvSpPr>
        <p:spPr>
          <a:xfrm>
            <a:off x="574675" y="4260172"/>
            <a:ext cx="7941945" cy="664845"/>
          </a:xfrm>
          <a:prstGeom prst="rect">
            <a:avLst/>
          </a:prstGeom>
        </p:spPr>
        <p:txBody>
          <a:bodyPr vert="horz" wrap="square" lIns="0" tIns="50165" rIns="0" bIns="0" rtlCol="0">
            <a:spAutoFit/>
          </a:bodyPr>
          <a:lstStyle/>
          <a:p>
            <a:pPr marL="12700">
              <a:lnSpc>
                <a:spcPct val="100000"/>
              </a:lnSpc>
              <a:spcBef>
                <a:spcPts val="395"/>
              </a:spcBef>
            </a:pPr>
            <a:r>
              <a:rPr sz="1800" b="1" spc="-10">
                <a:latin typeface="宋体" panose="02010600030101010101" pitchFamily="2" charset="-122"/>
                <a:cs typeface="宋体" panose="02010600030101010101" pitchFamily="2" charset="-122"/>
              </a:rPr>
              <a:t>企业安全生产标准化基本规范</a:t>
            </a:r>
            <a:r>
              <a:rPr sz="1800">
                <a:latin typeface="宋体" panose="02010600030101010101" pitchFamily="2" charset="-122"/>
                <a:cs typeface="宋体" panose="02010600030101010101" pitchFamily="2" charset="-122"/>
              </a:rPr>
              <a:t>（GB/T</a:t>
            </a:r>
            <a:r>
              <a:rPr sz="1800" spc="20">
                <a:latin typeface="宋体" panose="02010600030101010101" pitchFamily="2" charset="-122"/>
                <a:cs typeface="宋体" panose="02010600030101010101" pitchFamily="2" charset="-122"/>
              </a:rPr>
              <a:t> </a:t>
            </a:r>
            <a:r>
              <a:rPr sz="1800">
                <a:latin typeface="宋体" panose="02010600030101010101" pitchFamily="2" charset="-122"/>
                <a:cs typeface="宋体" panose="02010600030101010101" pitchFamily="2" charset="-122"/>
              </a:rPr>
              <a:t>33000-</a:t>
            </a:r>
            <a:r>
              <a:rPr sz="1800" b="1">
                <a:solidFill>
                  <a:srgbClr val="FF0000"/>
                </a:solidFill>
                <a:latin typeface="宋体" panose="02010600030101010101" pitchFamily="2" charset="-122"/>
                <a:cs typeface="宋体" panose="02010600030101010101" pitchFamily="2" charset="-122"/>
              </a:rPr>
              <a:t>2016</a:t>
            </a:r>
            <a:r>
              <a:rPr sz="1800">
                <a:latin typeface="宋体" panose="02010600030101010101" pitchFamily="2" charset="-122"/>
                <a:cs typeface="宋体" panose="02010600030101010101" pitchFamily="2" charset="-122"/>
              </a:rPr>
              <a:t>）</a:t>
            </a:r>
            <a:r>
              <a:rPr sz="1800" spc="-535">
                <a:latin typeface="宋体" panose="02010600030101010101" pitchFamily="2" charset="-122"/>
                <a:cs typeface="宋体" panose="02010600030101010101" pitchFamily="2" charset="-122"/>
              </a:rPr>
              <a:t> </a:t>
            </a:r>
            <a:r>
              <a:rPr sz="1800" i="1" spc="-10">
                <a:solidFill>
                  <a:srgbClr val="404040"/>
                </a:solidFill>
                <a:latin typeface="Corbel" panose="020B0503020204020204"/>
                <a:cs typeface="Corbel" panose="020B0503020204020204"/>
              </a:rPr>
              <a:t>(</a:t>
            </a:r>
            <a:r>
              <a:rPr sz="1800" b="1" i="1" spc="-10">
                <a:solidFill>
                  <a:srgbClr val="404040"/>
                </a:solidFill>
                <a:latin typeface="Corbel" panose="020B0503020204020204"/>
                <a:cs typeface="Corbel" panose="020B0503020204020204"/>
              </a:rPr>
              <a:t>COSH</a:t>
            </a:r>
            <a:r>
              <a:rPr sz="1800" b="1" i="1" spc="-10">
                <a:solidFill>
                  <a:srgbClr val="FF0000"/>
                </a:solidFill>
                <a:latin typeface="Corbel" panose="020B0503020204020204"/>
                <a:cs typeface="Corbel" panose="020B0503020204020204"/>
              </a:rPr>
              <a:t>MS</a:t>
            </a:r>
            <a:r>
              <a:rPr sz="1800" b="1" i="1" spc="-10">
                <a:solidFill>
                  <a:srgbClr val="404040"/>
                </a:solidFill>
                <a:latin typeface="Corbel" panose="020B0503020204020204"/>
                <a:cs typeface="Corbel" panose="020B0503020204020204"/>
              </a:rPr>
              <a:t>)</a:t>
            </a:r>
            <a:endParaRPr sz="1800">
              <a:latin typeface="Corbel" panose="020B0503020204020204"/>
              <a:cs typeface="Corbel" panose="020B0503020204020204"/>
            </a:endParaRPr>
          </a:p>
          <a:p>
            <a:pPr marL="12700">
              <a:lnSpc>
                <a:spcPct val="100000"/>
              </a:lnSpc>
              <a:spcBef>
                <a:spcPts val="350"/>
              </a:spcBef>
            </a:pPr>
            <a:r>
              <a:rPr sz="1800" i="1">
                <a:solidFill>
                  <a:srgbClr val="404040"/>
                </a:solidFill>
                <a:latin typeface="Corbel" panose="020B0503020204020204"/>
                <a:cs typeface="Corbel" panose="020B0503020204020204"/>
              </a:rPr>
              <a:t>3.1</a:t>
            </a:r>
            <a:r>
              <a:rPr sz="1800" i="1" spc="235">
                <a:solidFill>
                  <a:srgbClr val="404040"/>
                </a:solidFill>
                <a:latin typeface="Corbel" panose="020B0503020204020204"/>
                <a:cs typeface="Corbel" panose="020B0503020204020204"/>
              </a:rPr>
              <a:t> </a:t>
            </a:r>
            <a:r>
              <a:rPr sz="1850" i="1" spc="-640">
                <a:solidFill>
                  <a:srgbClr val="404040"/>
                </a:solidFill>
                <a:latin typeface="宋体" panose="02010600030101010101" pitchFamily="2" charset="-122"/>
                <a:cs typeface="宋体" panose="02010600030101010101" pitchFamily="2" charset="-122"/>
              </a:rPr>
              <a:t>企业安全生产标准</a:t>
            </a:r>
            <a:r>
              <a:rPr sz="1850" i="1" spc="-200">
                <a:solidFill>
                  <a:srgbClr val="404040"/>
                </a:solidFill>
                <a:latin typeface="宋体" panose="02010600030101010101" pitchFamily="2" charset="-122"/>
                <a:cs typeface="宋体" panose="02010600030101010101" pitchFamily="2" charset="-122"/>
              </a:rPr>
              <a:t>化 </a:t>
            </a:r>
            <a:r>
              <a:rPr sz="1800" i="1">
                <a:solidFill>
                  <a:srgbClr val="404040"/>
                </a:solidFill>
                <a:latin typeface="Corbel" panose="020B0503020204020204"/>
                <a:cs typeface="Corbel" panose="020B0503020204020204"/>
              </a:rPr>
              <a:t>China</a:t>
            </a:r>
            <a:r>
              <a:rPr sz="1800" i="1" spc="-15">
                <a:solidFill>
                  <a:srgbClr val="404040"/>
                </a:solidFill>
                <a:latin typeface="Corbel" panose="020B0503020204020204"/>
                <a:cs typeface="Corbel" panose="020B0503020204020204"/>
              </a:rPr>
              <a:t> </a:t>
            </a:r>
            <a:r>
              <a:rPr sz="1800" i="1">
                <a:solidFill>
                  <a:srgbClr val="404040"/>
                </a:solidFill>
                <a:latin typeface="Corbel" panose="020B0503020204020204"/>
                <a:cs typeface="Corbel" panose="020B0503020204020204"/>
              </a:rPr>
              <a:t>occupational</a:t>
            </a:r>
            <a:r>
              <a:rPr sz="1800" i="1" spc="-20">
                <a:solidFill>
                  <a:srgbClr val="404040"/>
                </a:solidFill>
                <a:latin typeface="Corbel" panose="020B0503020204020204"/>
                <a:cs typeface="Corbel" panose="020B0503020204020204"/>
              </a:rPr>
              <a:t> </a:t>
            </a:r>
            <a:r>
              <a:rPr sz="1800" i="1">
                <a:solidFill>
                  <a:srgbClr val="404040"/>
                </a:solidFill>
                <a:latin typeface="Corbel" panose="020B0503020204020204"/>
                <a:cs typeface="Corbel" panose="020B0503020204020204"/>
              </a:rPr>
              <a:t>safety</a:t>
            </a:r>
            <a:r>
              <a:rPr sz="1800" i="1" spc="-15">
                <a:solidFill>
                  <a:srgbClr val="404040"/>
                </a:solidFill>
                <a:latin typeface="Corbel" panose="020B0503020204020204"/>
                <a:cs typeface="Corbel" panose="020B0503020204020204"/>
              </a:rPr>
              <a:t> </a:t>
            </a:r>
            <a:r>
              <a:rPr sz="1800" i="1">
                <a:solidFill>
                  <a:srgbClr val="404040"/>
                </a:solidFill>
                <a:latin typeface="Corbel" panose="020B0503020204020204"/>
                <a:cs typeface="Corbel" panose="020B0503020204020204"/>
              </a:rPr>
              <a:t>and</a:t>
            </a:r>
            <a:r>
              <a:rPr sz="1800" i="1" spc="-10">
                <a:solidFill>
                  <a:srgbClr val="404040"/>
                </a:solidFill>
                <a:latin typeface="Corbel" panose="020B0503020204020204"/>
                <a:cs typeface="Corbel" panose="020B0503020204020204"/>
              </a:rPr>
              <a:t> </a:t>
            </a:r>
            <a:r>
              <a:rPr sz="1800" i="1">
                <a:solidFill>
                  <a:srgbClr val="404040"/>
                </a:solidFill>
                <a:latin typeface="Corbel" panose="020B0503020204020204"/>
                <a:cs typeface="Corbel" panose="020B0503020204020204"/>
              </a:rPr>
              <a:t>health</a:t>
            </a:r>
            <a:r>
              <a:rPr sz="1800" i="1" spc="-15">
                <a:solidFill>
                  <a:srgbClr val="404040"/>
                </a:solidFill>
                <a:latin typeface="Corbel" panose="020B0503020204020204"/>
                <a:cs typeface="Corbel" panose="020B0503020204020204"/>
              </a:rPr>
              <a:t> </a:t>
            </a:r>
            <a:r>
              <a:rPr sz="1800" i="1" u="sng">
                <a:solidFill>
                  <a:srgbClr val="404040"/>
                </a:solidFill>
                <a:uFill>
                  <a:solidFill>
                    <a:srgbClr val="404040"/>
                  </a:solidFill>
                </a:uFill>
                <a:latin typeface="Corbel" panose="020B0503020204020204"/>
                <a:cs typeface="Corbel" panose="020B0503020204020204"/>
              </a:rPr>
              <a:t>management</a:t>
            </a:r>
            <a:r>
              <a:rPr sz="1800" i="1" u="sng" spc="-10">
                <a:solidFill>
                  <a:srgbClr val="404040"/>
                </a:solidFill>
                <a:uFill>
                  <a:solidFill>
                    <a:srgbClr val="404040"/>
                  </a:solidFill>
                </a:uFill>
                <a:latin typeface="Corbel" panose="020B0503020204020204"/>
                <a:cs typeface="Corbel" panose="020B0503020204020204"/>
              </a:rPr>
              <a:t> system</a:t>
            </a:r>
            <a:endParaRPr sz="1800">
              <a:latin typeface="Corbel" panose="020B0503020204020204"/>
              <a:cs typeface="Corbel" panose="020B0503020204020204"/>
            </a:endParaRPr>
          </a:p>
        </p:txBody>
      </p:sp>
      <p:grpSp>
        <p:nvGrpSpPr>
          <p:cNvPr id="17" name="object 17"/>
          <p:cNvGrpSpPr/>
          <p:nvPr/>
        </p:nvGrpSpPr>
        <p:grpSpPr>
          <a:xfrm>
            <a:off x="481647" y="5162867"/>
            <a:ext cx="5422900" cy="745490"/>
            <a:chOff x="481647" y="5162867"/>
            <a:chExt cx="5422900" cy="745490"/>
          </a:xfrm>
        </p:grpSpPr>
        <p:sp>
          <p:nvSpPr>
            <p:cNvPr id="18" name="object 18"/>
            <p:cNvSpPr/>
            <p:nvPr/>
          </p:nvSpPr>
          <p:spPr>
            <a:xfrm>
              <a:off x="495299" y="5177027"/>
              <a:ext cx="5394960" cy="718185"/>
            </a:xfrm>
            <a:custGeom>
              <a:avLst/>
              <a:gdLst/>
              <a:ahLst/>
              <a:cxnLst/>
              <a:rect l="l" t="t" r="r" b="b"/>
              <a:pathLst>
                <a:path w="5394960" h="718185">
                  <a:moveTo>
                    <a:pt x="5394833" y="717804"/>
                  </a:moveTo>
                  <a:lnTo>
                    <a:pt x="0" y="717804"/>
                  </a:lnTo>
                  <a:lnTo>
                    <a:pt x="0" y="0"/>
                  </a:lnTo>
                  <a:lnTo>
                    <a:pt x="5394833" y="0"/>
                  </a:lnTo>
                  <a:lnTo>
                    <a:pt x="5394833" y="717804"/>
                  </a:lnTo>
                  <a:close/>
                </a:path>
              </a:pathLst>
            </a:custGeom>
            <a:solidFill>
              <a:srgbClr val="F1F1F1"/>
            </a:solidFill>
          </p:spPr>
          <p:txBody>
            <a:bodyPr wrap="square" lIns="0" tIns="0" rIns="0" bIns="0" rtlCol="0"/>
            <a:lstStyle/>
            <a:p>
              <a:endParaRPr/>
            </a:p>
          </p:txBody>
        </p:sp>
        <p:sp>
          <p:nvSpPr>
            <p:cNvPr id="19" name="object 19"/>
            <p:cNvSpPr/>
            <p:nvPr/>
          </p:nvSpPr>
          <p:spPr>
            <a:xfrm>
              <a:off x="481647" y="5162867"/>
              <a:ext cx="5422900" cy="745490"/>
            </a:xfrm>
            <a:custGeom>
              <a:avLst/>
              <a:gdLst/>
              <a:ahLst/>
              <a:cxnLst/>
              <a:rect l="l" t="t" r="r" b="b"/>
              <a:pathLst>
                <a:path w="5422900" h="745489">
                  <a:moveTo>
                    <a:pt x="5408612" y="745477"/>
                  </a:moveTo>
                  <a:lnTo>
                    <a:pt x="14287" y="745477"/>
                  </a:lnTo>
                  <a:lnTo>
                    <a:pt x="11506" y="745210"/>
                  </a:lnTo>
                  <a:lnTo>
                    <a:pt x="0" y="731202"/>
                  </a:lnTo>
                  <a:lnTo>
                    <a:pt x="0" y="14287"/>
                  </a:lnTo>
                  <a:lnTo>
                    <a:pt x="14287" y="0"/>
                  </a:lnTo>
                  <a:lnTo>
                    <a:pt x="5408612" y="0"/>
                  </a:lnTo>
                  <a:lnTo>
                    <a:pt x="5422900" y="14287"/>
                  </a:lnTo>
                  <a:lnTo>
                    <a:pt x="28575" y="14287"/>
                  </a:lnTo>
                  <a:lnTo>
                    <a:pt x="14287" y="28575"/>
                  </a:lnTo>
                  <a:lnTo>
                    <a:pt x="28575" y="28575"/>
                  </a:lnTo>
                  <a:lnTo>
                    <a:pt x="28575" y="716915"/>
                  </a:lnTo>
                  <a:lnTo>
                    <a:pt x="14287" y="716915"/>
                  </a:lnTo>
                  <a:lnTo>
                    <a:pt x="28575" y="731202"/>
                  </a:lnTo>
                  <a:lnTo>
                    <a:pt x="5422900" y="731202"/>
                  </a:lnTo>
                  <a:lnTo>
                    <a:pt x="5422620" y="733983"/>
                  </a:lnTo>
                  <a:lnTo>
                    <a:pt x="5411393" y="745210"/>
                  </a:lnTo>
                  <a:lnTo>
                    <a:pt x="5408612" y="745477"/>
                  </a:lnTo>
                  <a:close/>
                </a:path>
                <a:path w="5422900" h="745489">
                  <a:moveTo>
                    <a:pt x="28575" y="28575"/>
                  </a:moveTo>
                  <a:lnTo>
                    <a:pt x="14287" y="28575"/>
                  </a:lnTo>
                  <a:lnTo>
                    <a:pt x="28575" y="14287"/>
                  </a:lnTo>
                  <a:lnTo>
                    <a:pt x="28575" y="28575"/>
                  </a:lnTo>
                  <a:close/>
                </a:path>
                <a:path w="5422900" h="745489">
                  <a:moveTo>
                    <a:pt x="5394325" y="28575"/>
                  </a:moveTo>
                  <a:lnTo>
                    <a:pt x="28575" y="28575"/>
                  </a:lnTo>
                  <a:lnTo>
                    <a:pt x="28575" y="14287"/>
                  </a:lnTo>
                  <a:lnTo>
                    <a:pt x="5394325" y="14287"/>
                  </a:lnTo>
                  <a:lnTo>
                    <a:pt x="5394325" y="28575"/>
                  </a:lnTo>
                  <a:close/>
                </a:path>
                <a:path w="5422900" h="745489">
                  <a:moveTo>
                    <a:pt x="5394325" y="731202"/>
                  </a:moveTo>
                  <a:lnTo>
                    <a:pt x="5394325" y="14287"/>
                  </a:lnTo>
                  <a:lnTo>
                    <a:pt x="5408612" y="28575"/>
                  </a:lnTo>
                  <a:lnTo>
                    <a:pt x="5422900" y="28575"/>
                  </a:lnTo>
                  <a:lnTo>
                    <a:pt x="5422900" y="716915"/>
                  </a:lnTo>
                  <a:lnTo>
                    <a:pt x="5408612" y="716915"/>
                  </a:lnTo>
                  <a:lnTo>
                    <a:pt x="5394325" y="731202"/>
                  </a:lnTo>
                  <a:close/>
                </a:path>
                <a:path w="5422900" h="745489">
                  <a:moveTo>
                    <a:pt x="5422900" y="28575"/>
                  </a:moveTo>
                  <a:lnTo>
                    <a:pt x="5408612" y="28575"/>
                  </a:lnTo>
                  <a:lnTo>
                    <a:pt x="5394325" y="14287"/>
                  </a:lnTo>
                  <a:lnTo>
                    <a:pt x="5422900" y="14287"/>
                  </a:lnTo>
                  <a:lnTo>
                    <a:pt x="5422900" y="28575"/>
                  </a:lnTo>
                  <a:close/>
                </a:path>
                <a:path w="5422900" h="745489">
                  <a:moveTo>
                    <a:pt x="28575" y="731202"/>
                  </a:moveTo>
                  <a:lnTo>
                    <a:pt x="14287" y="716915"/>
                  </a:lnTo>
                  <a:lnTo>
                    <a:pt x="28575" y="716915"/>
                  </a:lnTo>
                  <a:lnTo>
                    <a:pt x="28575" y="731202"/>
                  </a:lnTo>
                  <a:close/>
                </a:path>
                <a:path w="5422900" h="745489">
                  <a:moveTo>
                    <a:pt x="5394325" y="731202"/>
                  </a:moveTo>
                  <a:lnTo>
                    <a:pt x="28575" y="731202"/>
                  </a:lnTo>
                  <a:lnTo>
                    <a:pt x="28575" y="716915"/>
                  </a:lnTo>
                  <a:lnTo>
                    <a:pt x="5394325" y="716915"/>
                  </a:lnTo>
                  <a:lnTo>
                    <a:pt x="5394325" y="731202"/>
                  </a:lnTo>
                  <a:close/>
                </a:path>
                <a:path w="5422900" h="745489">
                  <a:moveTo>
                    <a:pt x="5422900" y="731202"/>
                  </a:moveTo>
                  <a:lnTo>
                    <a:pt x="5394325" y="731202"/>
                  </a:lnTo>
                  <a:lnTo>
                    <a:pt x="5408612" y="716915"/>
                  </a:lnTo>
                  <a:lnTo>
                    <a:pt x="5422900" y="716915"/>
                  </a:lnTo>
                  <a:lnTo>
                    <a:pt x="5422900" y="731202"/>
                  </a:lnTo>
                  <a:close/>
                </a:path>
              </a:pathLst>
            </a:custGeom>
            <a:solidFill>
              <a:srgbClr val="000000"/>
            </a:solidFill>
          </p:spPr>
          <p:txBody>
            <a:bodyPr wrap="square" lIns="0" tIns="0" rIns="0" bIns="0" rtlCol="0"/>
            <a:lstStyle/>
            <a:p>
              <a:endParaRPr/>
            </a:p>
          </p:txBody>
        </p:sp>
      </p:grpSp>
      <p:sp>
        <p:nvSpPr>
          <p:cNvPr id="20" name="object 20"/>
          <p:cNvSpPr txBox="1"/>
          <p:nvPr/>
        </p:nvSpPr>
        <p:spPr>
          <a:xfrm>
            <a:off x="574675" y="5171397"/>
            <a:ext cx="5090160" cy="664845"/>
          </a:xfrm>
          <a:prstGeom prst="rect">
            <a:avLst/>
          </a:prstGeom>
        </p:spPr>
        <p:txBody>
          <a:bodyPr vert="horz" wrap="square" lIns="0" tIns="50165" rIns="0" bIns="0" rtlCol="0">
            <a:spAutoFit/>
          </a:bodyPr>
          <a:lstStyle/>
          <a:p>
            <a:pPr marL="12700">
              <a:lnSpc>
                <a:spcPct val="100000"/>
              </a:lnSpc>
              <a:spcBef>
                <a:spcPts val="395"/>
              </a:spcBef>
            </a:pPr>
            <a:r>
              <a:rPr sz="1800" b="1" spc="-10">
                <a:latin typeface="宋体" panose="02010600030101010101" pitchFamily="2" charset="-122"/>
                <a:cs typeface="宋体" panose="02010600030101010101" pitchFamily="2" charset="-122"/>
              </a:rPr>
              <a:t>企业安全生产标准化基本规范</a:t>
            </a:r>
            <a:r>
              <a:rPr sz="1800" b="1">
                <a:latin typeface="宋体" panose="02010600030101010101" pitchFamily="2" charset="-122"/>
                <a:cs typeface="宋体" panose="02010600030101010101" pitchFamily="2" charset="-122"/>
              </a:rPr>
              <a:t>（AQ/T</a:t>
            </a:r>
            <a:r>
              <a:rPr sz="1800" b="1" spc="25">
                <a:latin typeface="宋体" panose="02010600030101010101" pitchFamily="2" charset="-122"/>
                <a:cs typeface="宋体" panose="02010600030101010101" pitchFamily="2" charset="-122"/>
              </a:rPr>
              <a:t> </a:t>
            </a:r>
            <a:r>
              <a:rPr sz="1800" b="1">
                <a:latin typeface="宋体" panose="02010600030101010101" pitchFamily="2" charset="-122"/>
                <a:cs typeface="宋体" panose="02010600030101010101" pitchFamily="2" charset="-122"/>
              </a:rPr>
              <a:t>9006-</a:t>
            </a:r>
            <a:r>
              <a:rPr sz="1800" b="1" spc="-10">
                <a:solidFill>
                  <a:srgbClr val="FF0000"/>
                </a:solidFill>
                <a:latin typeface="宋体" panose="02010600030101010101" pitchFamily="2" charset="-122"/>
                <a:cs typeface="宋体" panose="02010600030101010101" pitchFamily="2" charset="-122"/>
              </a:rPr>
              <a:t>2010</a:t>
            </a:r>
            <a:r>
              <a:rPr sz="1800" b="1" spc="-10">
                <a:latin typeface="宋体" panose="02010600030101010101" pitchFamily="2" charset="-122"/>
                <a:cs typeface="宋体" panose="02010600030101010101" pitchFamily="2" charset="-122"/>
              </a:rPr>
              <a:t>）</a:t>
            </a:r>
            <a:endParaRPr sz="1800">
              <a:latin typeface="宋体" panose="02010600030101010101" pitchFamily="2" charset="-122"/>
              <a:cs typeface="宋体" panose="02010600030101010101" pitchFamily="2" charset="-122"/>
            </a:endParaRPr>
          </a:p>
          <a:p>
            <a:pPr marL="12700">
              <a:lnSpc>
                <a:spcPct val="100000"/>
              </a:lnSpc>
              <a:spcBef>
                <a:spcPts val="350"/>
              </a:spcBef>
            </a:pPr>
            <a:r>
              <a:rPr sz="1800" i="1">
                <a:solidFill>
                  <a:srgbClr val="404040"/>
                </a:solidFill>
                <a:latin typeface="Corbel" panose="020B0503020204020204"/>
                <a:cs typeface="Corbel" panose="020B0503020204020204"/>
              </a:rPr>
              <a:t>3.1</a:t>
            </a:r>
            <a:r>
              <a:rPr sz="1800" i="1" spc="270">
                <a:solidFill>
                  <a:srgbClr val="404040"/>
                </a:solidFill>
                <a:latin typeface="Corbel" panose="020B0503020204020204"/>
                <a:cs typeface="Corbel" panose="020B0503020204020204"/>
              </a:rPr>
              <a:t> </a:t>
            </a:r>
            <a:r>
              <a:rPr sz="1850" i="1" spc="-640">
                <a:solidFill>
                  <a:srgbClr val="404040"/>
                </a:solidFill>
                <a:latin typeface="宋体" panose="02010600030101010101" pitchFamily="2" charset="-122"/>
                <a:cs typeface="宋体" panose="02010600030101010101" pitchFamily="2" charset="-122"/>
              </a:rPr>
              <a:t>安全生产标准</a:t>
            </a:r>
            <a:r>
              <a:rPr sz="1850" i="1" spc="-204">
                <a:solidFill>
                  <a:srgbClr val="404040"/>
                </a:solidFill>
                <a:latin typeface="宋体" panose="02010600030101010101" pitchFamily="2" charset="-122"/>
                <a:cs typeface="宋体" panose="02010600030101010101" pitchFamily="2" charset="-122"/>
              </a:rPr>
              <a:t>化 </a:t>
            </a:r>
            <a:r>
              <a:rPr sz="1800" i="1">
                <a:solidFill>
                  <a:srgbClr val="FF0000"/>
                </a:solidFill>
                <a:latin typeface="Corbel" panose="020B0503020204020204"/>
                <a:cs typeface="Corbel" panose="020B0503020204020204"/>
              </a:rPr>
              <a:t>work</a:t>
            </a:r>
            <a:r>
              <a:rPr sz="1800" i="1" spc="-5">
                <a:solidFill>
                  <a:srgbClr val="FF0000"/>
                </a:solidFill>
                <a:latin typeface="Corbel" panose="020B0503020204020204"/>
                <a:cs typeface="Corbel" panose="020B0503020204020204"/>
              </a:rPr>
              <a:t> </a:t>
            </a:r>
            <a:r>
              <a:rPr sz="1800" i="1">
                <a:solidFill>
                  <a:srgbClr val="FF0000"/>
                </a:solidFill>
                <a:latin typeface="Corbel" panose="020B0503020204020204"/>
                <a:cs typeface="Corbel" panose="020B0503020204020204"/>
              </a:rPr>
              <a:t>safety</a:t>
            </a:r>
            <a:r>
              <a:rPr sz="1800" i="1" spc="-5">
                <a:solidFill>
                  <a:srgbClr val="FF0000"/>
                </a:solidFill>
                <a:latin typeface="Corbel" panose="020B0503020204020204"/>
                <a:cs typeface="Corbel" panose="020B0503020204020204"/>
              </a:rPr>
              <a:t> </a:t>
            </a:r>
            <a:r>
              <a:rPr sz="1800" i="1" spc="-10">
                <a:solidFill>
                  <a:srgbClr val="404040"/>
                </a:solidFill>
                <a:latin typeface="Corbel" panose="020B0503020204020204"/>
                <a:cs typeface="Corbel" panose="020B0503020204020204"/>
              </a:rPr>
              <a:t>standardization</a:t>
            </a:r>
            <a:endParaRPr sz="1800">
              <a:latin typeface="Corbel" panose="020B0503020204020204"/>
              <a:cs typeface="Corbel" panose="020B0503020204020204"/>
            </a:endParaRPr>
          </a:p>
        </p:txBody>
      </p:sp>
      <p:grpSp>
        <p:nvGrpSpPr>
          <p:cNvPr id="21" name="object 21"/>
          <p:cNvGrpSpPr/>
          <p:nvPr/>
        </p:nvGrpSpPr>
        <p:grpSpPr>
          <a:xfrm>
            <a:off x="481647" y="3156902"/>
            <a:ext cx="8122920" cy="929005"/>
            <a:chOff x="481647" y="3156902"/>
            <a:chExt cx="8122920" cy="929005"/>
          </a:xfrm>
        </p:grpSpPr>
        <p:pic>
          <p:nvPicPr>
            <p:cNvPr id="22" name="object 22"/>
            <p:cNvPicPr/>
            <p:nvPr/>
          </p:nvPicPr>
          <p:blipFill>
            <a:blip r:embed="rId2"/>
            <a:stretch>
              <a:fillRect/>
            </a:stretch>
          </p:blipFill>
          <p:spPr>
            <a:xfrm>
              <a:off x="495299" y="3171443"/>
              <a:ext cx="8095488" cy="900684"/>
            </a:xfrm>
            <a:prstGeom prst="rect">
              <a:avLst/>
            </a:prstGeom>
          </p:spPr>
        </p:pic>
        <p:sp>
          <p:nvSpPr>
            <p:cNvPr id="23" name="object 23"/>
            <p:cNvSpPr/>
            <p:nvPr/>
          </p:nvSpPr>
          <p:spPr>
            <a:xfrm>
              <a:off x="481647" y="3156902"/>
              <a:ext cx="8122920" cy="929005"/>
            </a:xfrm>
            <a:custGeom>
              <a:avLst/>
              <a:gdLst/>
              <a:ahLst/>
              <a:cxnLst/>
              <a:rect l="l" t="t" r="r" b="b"/>
              <a:pathLst>
                <a:path w="8122920" h="929003">
                  <a:moveTo>
                    <a:pt x="8108632" y="929005"/>
                  </a:moveTo>
                  <a:lnTo>
                    <a:pt x="14287" y="929005"/>
                  </a:lnTo>
                  <a:lnTo>
                    <a:pt x="11506" y="928725"/>
                  </a:lnTo>
                  <a:lnTo>
                    <a:pt x="0" y="914717"/>
                  </a:lnTo>
                  <a:lnTo>
                    <a:pt x="0" y="14287"/>
                  </a:lnTo>
                  <a:lnTo>
                    <a:pt x="14287" y="0"/>
                  </a:lnTo>
                  <a:lnTo>
                    <a:pt x="8108632" y="0"/>
                  </a:lnTo>
                  <a:lnTo>
                    <a:pt x="8122920" y="14287"/>
                  </a:lnTo>
                  <a:lnTo>
                    <a:pt x="28575" y="14287"/>
                  </a:lnTo>
                  <a:lnTo>
                    <a:pt x="14287" y="28575"/>
                  </a:lnTo>
                  <a:lnTo>
                    <a:pt x="28575" y="28575"/>
                  </a:lnTo>
                  <a:lnTo>
                    <a:pt x="28575" y="900417"/>
                  </a:lnTo>
                  <a:lnTo>
                    <a:pt x="14287" y="900417"/>
                  </a:lnTo>
                  <a:lnTo>
                    <a:pt x="28575" y="914717"/>
                  </a:lnTo>
                  <a:lnTo>
                    <a:pt x="8122920" y="914717"/>
                  </a:lnTo>
                  <a:lnTo>
                    <a:pt x="8122640" y="917498"/>
                  </a:lnTo>
                  <a:lnTo>
                    <a:pt x="8111413" y="928725"/>
                  </a:lnTo>
                  <a:lnTo>
                    <a:pt x="8108632" y="929005"/>
                  </a:lnTo>
                  <a:close/>
                </a:path>
                <a:path w="8122920" h="929003">
                  <a:moveTo>
                    <a:pt x="28575" y="28575"/>
                  </a:moveTo>
                  <a:lnTo>
                    <a:pt x="14287" y="28575"/>
                  </a:lnTo>
                  <a:lnTo>
                    <a:pt x="28575" y="14287"/>
                  </a:lnTo>
                  <a:lnTo>
                    <a:pt x="28575" y="28575"/>
                  </a:lnTo>
                  <a:close/>
                </a:path>
                <a:path w="8122920" h="929003">
                  <a:moveTo>
                    <a:pt x="8094345" y="28575"/>
                  </a:moveTo>
                  <a:lnTo>
                    <a:pt x="28575" y="28575"/>
                  </a:lnTo>
                  <a:lnTo>
                    <a:pt x="28575" y="14287"/>
                  </a:lnTo>
                  <a:lnTo>
                    <a:pt x="8094345" y="14287"/>
                  </a:lnTo>
                  <a:lnTo>
                    <a:pt x="8094345" y="28575"/>
                  </a:lnTo>
                  <a:close/>
                </a:path>
                <a:path w="8122920" h="929003">
                  <a:moveTo>
                    <a:pt x="8094345" y="914717"/>
                  </a:moveTo>
                  <a:lnTo>
                    <a:pt x="8094345" y="14287"/>
                  </a:lnTo>
                  <a:lnTo>
                    <a:pt x="8108632" y="28575"/>
                  </a:lnTo>
                  <a:lnTo>
                    <a:pt x="8122920" y="28575"/>
                  </a:lnTo>
                  <a:lnTo>
                    <a:pt x="8122920" y="900417"/>
                  </a:lnTo>
                  <a:lnTo>
                    <a:pt x="8108632" y="900417"/>
                  </a:lnTo>
                  <a:lnTo>
                    <a:pt x="8094345" y="914717"/>
                  </a:lnTo>
                  <a:close/>
                </a:path>
                <a:path w="8122920" h="929003">
                  <a:moveTo>
                    <a:pt x="8122920" y="28575"/>
                  </a:moveTo>
                  <a:lnTo>
                    <a:pt x="8108632" y="28575"/>
                  </a:lnTo>
                  <a:lnTo>
                    <a:pt x="8094345" y="14287"/>
                  </a:lnTo>
                  <a:lnTo>
                    <a:pt x="8122920" y="14287"/>
                  </a:lnTo>
                  <a:lnTo>
                    <a:pt x="8122920" y="28575"/>
                  </a:lnTo>
                  <a:close/>
                </a:path>
                <a:path w="8122920" h="929003">
                  <a:moveTo>
                    <a:pt x="28575" y="914717"/>
                  </a:moveTo>
                  <a:lnTo>
                    <a:pt x="14287" y="900417"/>
                  </a:lnTo>
                  <a:lnTo>
                    <a:pt x="28575" y="900417"/>
                  </a:lnTo>
                  <a:lnTo>
                    <a:pt x="28575" y="914717"/>
                  </a:lnTo>
                  <a:close/>
                </a:path>
                <a:path w="8122920" h="929003">
                  <a:moveTo>
                    <a:pt x="8094345" y="914717"/>
                  </a:moveTo>
                  <a:lnTo>
                    <a:pt x="28575" y="914717"/>
                  </a:lnTo>
                  <a:lnTo>
                    <a:pt x="28575" y="900417"/>
                  </a:lnTo>
                  <a:lnTo>
                    <a:pt x="8094345" y="900417"/>
                  </a:lnTo>
                  <a:lnTo>
                    <a:pt x="8094345" y="914717"/>
                  </a:lnTo>
                  <a:close/>
                </a:path>
                <a:path w="8122920" h="929003">
                  <a:moveTo>
                    <a:pt x="8122920" y="914717"/>
                  </a:moveTo>
                  <a:lnTo>
                    <a:pt x="8094345" y="914717"/>
                  </a:lnTo>
                  <a:lnTo>
                    <a:pt x="8108632" y="900417"/>
                  </a:lnTo>
                  <a:lnTo>
                    <a:pt x="8122920" y="900417"/>
                  </a:lnTo>
                  <a:lnTo>
                    <a:pt x="8122920" y="914717"/>
                  </a:lnTo>
                  <a:close/>
                </a:path>
              </a:pathLst>
            </a:custGeom>
            <a:solidFill>
              <a:srgbClr val="000000"/>
            </a:solidFill>
          </p:spPr>
          <p:txBody>
            <a:bodyPr wrap="square" lIns="0" tIns="0" rIns="0" bIns="0" rtlCol="0"/>
            <a:lstStyle/>
            <a:p>
              <a:endParaRPr/>
            </a:p>
          </p:txBody>
        </p:sp>
      </p:grpSp>
      <p:sp>
        <p:nvSpPr>
          <p:cNvPr id="24" name="object 24"/>
          <p:cNvSpPr txBox="1"/>
          <p:nvPr/>
        </p:nvSpPr>
        <p:spPr>
          <a:xfrm>
            <a:off x="495300" y="3171444"/>
            <a:ext cx="8095615" cy="901065"/>
          </a:xfrm>
          <a:prstGeom prst="rect">
            <a:avLst/>
          </a:prstGeom>
        </p:spPr>
        <p:txBody>
          <a:bodyPr vert="horz" wrap="square" lIns="0" tIns="24765" rIns="0" bIns="0" rtlCol="0">
            <a:spAutoFit/>
          </a:bodyPr>
          <a:lstStyle/>
          <a:p>
            <a:pPr marL="92075">
              <a:lnSpc>
                <a:spcPts val="2135"/>
              </a:lnSpc>
              <a:spcBef>
                <a:spcPts val="195"/>
              </a:spcBef>
            </a:pPr>
            <a:r>
              <a:rPr sz="1800" b="1" spc="-10">
                <a:latin typeface="宋体" panose="02010600030101010101" pitchFamily="2" charset="-122"/>
                <a:cs typeface="宋体" panose="02010600030101010101" pitchFamily="2" charset="-122"/>
              </a:rPr>
              <a:t>大中型企业安全生产标准化管理体系要求（征求意见稿</a:t>
            </a:r>
            <a:r>
              <a:rPr sz="1800" b="1">
                <a:latin typeface="宋体" panose="02010600030101010101" pitchFamily="2" charset="-122"/>
                <a:cs typeface="宋体" panose="02010600030101010101" pitchFamily="2" charset="-122"/>
              </a:rPr>
              <a:t>）</a:t>
            </a:r>
            <a:r>
              <a:rPr sz="1800">
                <a:latin typeface="宋体" panose="02010600030101010101" pitchFamily="2" charset="-122"/>
                <a:cs typeface="宋体" panose="02010600030101010101" pitchFamily="2" charset="-122"/>
              </a:rPr>
              <a:t>（GB/T</a:t>
            </a:r>
            <a:r>
              <a:rPr sz="1800" spc="35">
                <a:latin typeface="宋体" panose="02010600030101010101" pitchFamily="2" charset="-122"/>
                <a:cs typeface="宋体" panose="02010600030101010101" pitchFamily="2" charset="-122"/>
              </a:rPr>
              <a:t> </a:t>
            </a:r>
            <a:r>
              <a:rPr sz="1800">
                <a:latin typeface="宋体" panose="02010600030101010101" pitchFamily="2" charset="-122"/>
                <a:cs typeface="宋体" panose="02010600030101010101" pitchFamily="2" charset="-122"/>
              </a:rPr>
              <a:t>33000-</a:t>
            </a:r>
            <a:r>
              <a:rPr sz="1800" b="1" spc="-10">
                <a:solidFill>
                  <a:srgbClr val="FF0000"/>
                </a:solidFill>
                <a:latin typeface="宋体" panose="02010600030101010101" pitchFamily="2" charset="-122"/>
                <a:cs typeface="宋体" panose="02010600030101010101" pitchFamily="2" charset="-122"/>
              </a:rPr>
              <a:t>2025</a:t>
            </a:r>
            <a:r>
              <a:rPr sz="1800" spc="-10">
                <a:latin typeface="宋体" panose="02010600030101010101" pitchFamily="2" charset="-122"/>
                <a:cs typeface="宋体" panose="02010600030101010101" pitchFamily="2" charset="-122"/>
              </a:rPr>
              <a:t>）</a:t>
            </a:r>
            <a:endParaRPr sz="1800">
              <a:latin typeface="宋体" panose="02010600030101010101" pitchFamily="2" charset="-122"/>
              <a:cs typeface="宋体" panose="02010600030101010101" pitchFamily="2" charset="-122"/>
            </a:endParaRPr>
          </a:p>
          <a:p>
            <a:pPr marL="92075">
              <a:lnSpc>
                <a:spcPts val="2190"/>
              </a:lnSpc>
            </a:pPr>
            <a:r>
              <a:rPr sz="1800">
                <a:solidFill>
                  <a:srgbClr val="404040"/>
                </a:solidFill>
                <a:latin typeface="Corbel" panose="020B0503020204020204"/>
                <a:cs typeface="Corbel" panose="020B0503020204020204"/>
              </a:rPr>
              <a:t>3.1</a:t>
            </a:r>
            <a:r>
              <a:rPr sz="1800" spc="345">
                <a:solidFill>
                  <a:srgbClr val="404040"/>
                </a:solidFill>
                <a:latin typeface="Corbel" panose="020B0503020204020204"/>
                <a:cs typeface="Corbel" panose="020B0503020204020204"/>
              </a:rPr>
              <a:t> </a:t>
            </a:r>
            <a:r>
              <a:rPr sz="1800" spc="-45">
                <a:solidFill>
                  <a:srgbClr val="404040"/>
                </a:solidFill>
                <a:latin typeface="宋体" panose="02010600030101010101" pitchFamily="2" charset="-122"/>
                <a:cs typeface="宋体" panose="02010600030101010101" pitchFamily="2" charset="-122"/>
              </a:rPr>
              <a:t>企业安全生产标准化管理体系 </a:t>
            </a:r>
            <a:r>
              <a:rPr sz="1850" i="1" spc="-459">
                <a:solidFill>
                  <a:srgbClr val="404040"/>
                </a:solidFill>
                <a:latin typeface="宋体" panose="02010600030101010101" pitchFamily="2" charset="-122"/>
                <a:cs typeface="宋体" panose="02010600030101010101" pitchFamily="2" charset="-122"/>
              </a:rPr>
              <a:t>（</a:t>
            </a:r>
            <a:r>
              <a:rPr sz="1800" b="1" i="1" spc="50">
                <a:solidFill>
                  <a:srgbClr val="404040"/>
                </a:solidFill>
                <a:latin typeface="Corbel" panose="020B0503020204020204"/>
                <a:cs typeface="Corbel" panose="020B0503020204020204"/>
              </a:rPr>
              <a:t>E</a:t>
            </a:r>
            <a:r>
              <a:rPr sz="1800" b="1" i="1" spc="55">
                <a:solidFill>
                  <a:srgbClr val="404040"/>
                </a:solidFill>
                <a:latin typeface="Corbel" panose="020B0503020204020204"/>
                <a:cs typeface="Corbel" panose="020B0503020204020204"/>
              </a:rPr>
              <a:t>WSS</a:t>
            </a:r>
            <a:r>
              <a:rPr sz="1800" b="1" i="1" spc="50">
                <a:solidFill>
                  <a:srgbClr val="FF0000"/>
                </a:solidFill>
                <a:latin typeface="Corbel" panose="020B0503020204020204"/>
                <a:cs typeface="Corbel" panose="020B0503020204020204"/>
              </a:rPr>
              <a:t>M</a:t>
            </a:r>
            <a:r>
              <a:rPr sz="1800" b="1" i="1" spc="55">
                <a:solidFill>
                  <a:srgbClr val="FF0000"/>
                </a:solidFill>
                <a:latin typeface="Corbel" panose="020B0503020204020204"/>
                <a:cs typeface="Corbel" panose="020B0503020204020204"/>
              </a:rPr>
              <a:t>S</a:t>
            </a:r>
            <a:r>
              <a:rPr sz="1800" i="1" spc="55">
                <a:solidFill>
                  <a:srgbClr val="404040"/>
                </a:solidFill>
                <a:latin typeface="Corbel" panose="020B0503020204020204"/>
                <a:cs typeface="Corbel" panose="020B0503020204020204"/>
              </a:rPr>
              <a:t>)</a:t>
            </a:r>
            <a:endParaRPr sz="1800">
              <a:latin typeface="Corbel" panose="020B0503020204020204"/>
              <a:cs typeface="Corbel" panose="020B0503020204020204"/>
            </a:endParaRPr>
          </a:p>
          <a:p>
            <a:pPr marL="457835">
              <a:lnSpc>
                <a:spcPts val="2155"/>
              </a:lnSpc>
            </a:pPr>
            <a:r>
              <a:rPr sz="1800" i="1">
                <a:solidFill>
                  <a:srgbClr val="404040"/>
                </a:solidFill>
                <a:latin typeface="Corbel" panose="020B0503020204020204"/>
                <a:cs typeface="Corbel" panose="020B0503020204020204"/>
              </a:rPr>
              <a:t>enterprise</a:t>
            </a:r>
            <a:r>
              <a:rPr sz="1800" i="1" spc="-40">
                <a:solidFill>
                  <a:srgbClr val="404040"/>
                </a:solidFill>
                <a:latin typeface="Corbel" panose="020B0503020204020204"/>
                <a:cs typeface="Corbel" panose="020B0503020204020204"/>
              </a:rPr>
              <a:t> </a:t>
            </a:r>
            <a:r>
              <a:rPr sz="1800" i="1">
                <a:solidFill>
                  <a:srgbClr val="FF0000"/>
                </a:solidFill>
                <a:latin typeface="Corbel" panose="020B0503020204020204"/>
                <a:cs typeface="Corbel" panose="020B0503020204020204"/>
              </a:rPr>
              <a:t>work</a:t>
            </a:r>
            <a:r>
              <a:rPr sz="1800" i="1" spc="-30">
                <a:solidFill>
                  <a:srgbClr val="FF0000"/>
                </a:solidFill>
                <a:latin typeface="Corbel" panose="020B0503020204020204"/>
                <a:cs typeface="Corbel" panose="020B0503020204020204"/>
              </a:rPr>
              <a:t> </a:t>
            </a:r>
            <a:r>
              <a:rPr sz="1800" i="1">
                <a:solidFill>
                  <a:srgbClr val="FF0000"/>
                </a:solidFill>
                <a:latin typeface="Corbel" panose="020B0503020204020204"/>
                <a:cs typeface="Corbel" panose="020B0503020204020204"/>
              </a:rPr>
              <a:t>safety</a:t>
            </a:r>
            <a:r>
              <a:rPr sz="1800" i="1" spc="-30">
                <a:solidFill>
                  <a:srgbClr val="FF0000"/>
                </a:solidFill>
                <a:latin typeface="Corbel" panose="020B0503020204020204"/>
                <a:cs typeface="Corbel" panose="020B0503020204020204"/>
              </a:rPr>
              <a:t> </a:t>
            </a:r>
            <a:r>
              <a:rPr sz="1800" i="1">
                <a:solidFill>
                  <a:srgbClr val="404040"/>
                </a:solidFill>
                <a:latin typeface="Corbel" panose="020B0503020204020204"/>
                <a:cs typeface="Corbel" panose="020B0503020204020204"/>
              </a:rPr>
              <a:t>standardization</a:t>
            </a:r>
            <a:r>
              <a:rPr sz="1800" i="1" spc="-30">
                <a:solidFill>
                  <a:srgbClr val="404040"/>
                </a:solidFill>
                <a:latin typeface="Corbel" panose="020B0503020204020204"/>
                <a:cs typeface="Corbel" panose="020B0503020204020204"/>
              </a:rPr>
              <a:t> </a:t>
            </a:r>
            <a:r>
              <a:rPr sz="1800" i="1" u="sng">
                <a:solidFill>
                  <a:srgbClr val="404040"/>
                </a:solidFill>
                <a:uFill>
                  <a:solidFill>
                    <a:srgbClr val="404040"/>
                  </a:solidFill>
                </a:uFill>
                <a:latin typeface="Corbel" panose="020B0503020204020204"/>
                <a:cs typeface="Corbel" panose="020B0503020204020204"/>
              </a:rPr>
              <a:t>management</a:t>
            </a:r>
            <a:r>
              <a:rPr sz="1800" i="1" u="sng" spc="-20">
                <a:solidFill>
                  <a:srgbClr val="404040"/>
                </a:solidFill>
                <a:uFill>
                  <a:solidFill>
                    <a:srgbClr val="404040"/>
                  </a:solidFill>
                </a:uFill>
                <a:latin typeface="Corbel" panose="020B0503020204020204"/>
                <a:cs typeface="Corbel" panose="020B0503020204020204"/>
              </a:rPr>
              <a:t> </a:t>
            </a:r>
            <a:r>
              <a:rPr sz="1800" i="1" u="sng" spc="-10">
                <a:solidFill>
                  <a:srgbClr val="404040"/>
                </a:solidFill>
                <a:uFill>
                  <a:solidFill>
                    <a:srgbClr val="404040"/>
                  </a:solidFill>
                </a:uFill>
                <a:latin typeface="Corbel" panose="020B0503020204020204"/>
                <a:cs typeface="Corbel" panose="020B0503020204020204"/>
              </a:rPr>
              <a:t>system</a:t>
            </a:r>
            <a:endParaRPr sz="1800">
              <a:latin typeface="Corbel" panose="020B0503020204020204"/>
              <a:cs typeface="Corbel" panose="020B0503020204020204"/>
            </a:endParaRPr>
          </a:p>
        </p:txBody>
      </p:sp>
      <p:pic>
        <p:nvPicPr>
          <p:cNvPr id="25" name="object 25"/>
          <p:cNvPicPr/>
          <p:nvPr/>
        </p:nvPicPr>
        <p:blipFill>
          <a:blip r:embed="rId3"/>
          <a:stretch>
            <a:fillRect/>
          </a:stretch>
        </p:blipFill>
        <p:spPr>
          <a:xfrm>
            <a:off x="8912936" y="1297381"/>
            <a:ext cx="3002127" cy="4734978"/>
          </a:xfrm>
          <a:prstGeom prst="rect">
            <a:avLst/>
          </a:prstGeom>
        </p:spPr>
      </p:pic>
      <p:sp>
        <p:nvSpPr>
          <p:cNvPr id="26" name="object 26"/>
          <p:cNvSpPr txBox="1"/>
          <p:nvPr/>
        </p:nvSpPr>
        <p:spPr>
          <a:xfrm>
            <a:off x="9123044" y="1889188"/>
            <a:ext cx="782320" cy="482600"/>
          </a:xfrm>
          <a:prstGeom prst="rect">
            <a:avLst/>
          </a:prstGeom>
        </p:spPr>
        <p:txBody>
          <a:bodyPr vert="horz" wrap="square" lIns="0" tIns="12700" rIns="0" bIns="0" rtlCol="0">
            <a:spAutoFit/>
          </a:bodyPr>
          <a:lstStyle/>
          <a:p>
            <a:pPr marL="12700">
              <a:lnSpc>
                <a:spcPct val="100000"/>
              </a:lnSpc>
              <a:spcBef>
                <a:spcPts val="100"/>
              </a:spcBef>
            </a:pPr>
            <a:r>
              <a:rPr sz="3000" spc="-20">
                <a:latin typeface="Corbel" panose="020B0503020204020204"/>
                <a:cs typeface="Corbel" panose="020B0503020204020204"/>
              </a:rPr>
              <a:t>2010</a:t>
            </a:r>
            <a:endParaRPr sz="3000">
              <a:latin typeface="Corbel" panose="020B0503020204020204"/>
              <a:cs typeface="Corbel" panose="020B0503020204020204"/>
            </a:endParaRPr>
          </a:p>
        </p:txBody>
      </p:sp>
      <p:sp>
        <p:nvSpPr>
          <p:cNvPr id="27" name="object 27"/>
          <p:cNvSpPr txBox="1"/>
          <p:nvPr/>
        </p:nvSpPr>
        <p:spPr>
          <a:xfrm>
            <a:off x="10211549" y="1708238"/>
            <a:ext cx="1618615" cy="268605"/>
          </a:xfrm>
          <a:prstGeom prst="rect">
            <a:avLst/>
          </a:prstGeom>
        </p:spPr>
        <p:txBody>
          <a:bodyPr vert="horz" wrap="square" lIns="0" tIns="12065" rIns="0" bIns="0" rtlCol="0">
            <a:spAutoFit/>
          </a:bodyPr>
          <a:lstStyle/>
          <a:p>
            <a:pPr marL="184150" indent="-171450">
              <a:lnSpc>
                <a:spcPct val="100000"/>
              </a:lnSpc>
              <a:spcBef>
                <a:spcPts val="95"/>
              </a:spcBef>
              <a:buFont typeface="Corbel" panose="020B0503020204020204"/>
              <a:buChar char="•"/>
              <a:tabLst>
                <a:tab pos="184150" algn="l"/>
              </a:tabLst>
            </a:pPr>
            <a:r>
              <a:rPr sz="1600" spc="-25">
                <a:latin typeface="宋体" panose="02010600030101010101" pitchFamily="2" charset="-122"/>
                <a:cs typeface="宋体" panose="02010600030101010101" pitchFamily="2" charset="-122"/>
              </a:rPr>
              <a:t>安全生产标准化</a:t>
            </a:r>
            <a:endParaRPr sz="1600">
              <a:latin typeface="宋体" panose="02010600030101010101" pitchFamily="2" charset="-122"/>
              <a:cs typeface="宋体" panose="02010600030101010101" pitchFamily="2" charset="-122"/>
            </a:endParaRPr>
          </a:p>
        </p:txBody>
      </p:sp>
      <p:sp>
        <p:nvSpPr>
          <p:cNvPr id="28" name="object 28"/>
          <p:cNvSpPr txBox="1"/>
          <p:nvPr/>
        </p:nvSpPr>
        <p:spPr>
          <a:xfrm>
            <a:off x="9121140" y="3399815"/>
            <a:ext cx="786130" cy="482600"/>
          </a:xfrm>
          <a:prstGeom prst="rect">
            <a:avLst/>
          </a:prstGeom>
        </p:spPr>
        <p:txBody>
          <a:bodyPr vert="horz" wrap="square" lIns="0" tIns="12700" rIns="0" bIns="0" rtlCol="0">
            <a:spAutoFit/>
          </a:bodyPr>
          <a:lstStyle/>
          <a:p>
            <a:pPr marL="12700">
              <a:lnSpc>
                <a:spcPct val="100000"/>
              </a:lnSpc>
              <a:spcBef>
                <a:spcPts val="100"/>
              </a:spcBef>
            </a:pPr>
            <a:r>
              <a:rPr sz="3000" spc="-20">
                <a:latin typeface="Corbel" panose="020B0503020204020204"/>
                <a:cs typeface="Corbel" panose="020B0503020204020204"/>
              </a:rPr>
              <a:t>2016</a:t>
            </a:r>
            <a:endParaRPr sz="3000">
              <a:latin typeface="Corbel" panose="020B0503020204020204"/>
              <a:cs typeface="Corbel" panose="020B0503020204020204"/>
            </a:endParaRPr>
          </a:p>
        </p:txBody>
      </p:sp>
      <p:sp>
        <p:nvSpPr>
          <p:cNvPr id="29" name="object 29"/>
          <p:cNvSpPr txBox="1"/>
          <p:nvPr/>
        </p:nvSpPr>
        <p:spPr>
          <a:xfrm>
            <a:off x="10225519" y="3065195"/>
            <a:ext cx="1568450" cy="574040"/>
          </a:xfrm>
          <a:prstGeom prst="rect">
            <a:avLst/>
          </a:prstGeom>
        </p:spPr>
        <p:txBody>
          <a:bodyPr vert="horz" wrap="square" lIns="0" tIns="12700" rIns="0" bIns="0" rtlCol="0">
            <a:spAutoFit/>
          </a:bodyPr>
          <a:lstStyle/>
          <a:p>
            <a:pPr marL="183515" marR="5080" indent="-171450">
              <a:lnSpc>
                <a:spcPct val="100000"/>
              </a:lnSpc>
              <a:spcBef>
                <a:spcPts val="100"/>
              </a:spcBef>
              <a:buFont typeface="Corbel" panose="020B0503020204020204"/>
              <a:buChar char="•"/>
              <a:tabLst>
                <a:tab pos="184150" algn="l"/>
              </a:tabLst>
            </a:pPr>
            <a:r>
              <a:rPr sz="1800" spc="-10">
                <a:latin typeface="宋体" panose="02010600030101010101" pitchFamily="2" charset="-122"/>
                <a:cs typeface="宋体" panose="02010600030101010101" pitchFamily="2" charset="-122"/>
              </a:rPr>
              <a:t>职业安全健康</a:t>
            </a:r>
            <a:r>
              <a:rPr sz="1800" spc="-15">
                <a:latin typeface="宋体" panose="02010600030101010101" pitchFamily="2" charset="-122"/>
                <a:cs typeface="宋体" panose="02010600030101010101" pitchFamily="2" charset="-122"/>
              </a:rPr>
              <a:t>管理体系</a:t>
            </a:r>
            <a:endParaRPr sz="1800">
              <a:latin typeface="宋体" panose="02010600030101010101" pitchFamily="2" charset="-122"/>
              <a:cs typeface="宋体" panose="02010600030101010101" pitchFamily="2" charset="-122"/>
            </a:endParaRPr>
          </a:p>
        </p:txBody>
      </p:sp>
      <p:sp>
        <p:nvSpPr>
          <p:cNvPr id="30" name="object 30"/>
          <p:cNvSpPr txBox="1"/>
          <p:nvPr/>
        </p:nvSpPr>
        <p:spPr>
          <a:xfrm>
            <a:off x="9117965" y="4910429"/>
            <a:ext cx="792480" cy="482600"/>
          </a:xfrm>
          <a:prstGeom prst="rect">
            <a:avLst/>
          </a:prstGeom>
        </p:spPr>
        <p:txBody>
          <a:bodyPr vert="horz" wrap="square" lIns="0" tIns="12700" rIns="0" bIns="0" rtlCol="0">
            <a:spAutoFit/>
          </a:bodyPr>
          <a:lstStyle/>
          <a:p>
            <a:pPr marL="12700">
              <a:lnSpc>
                <a:spcPct val="100000"/>
              </a:lnSpc>
              <a:spcBef>
                <a:spcPts val="100"/>
              </a:spcBef>
            </a:pPr>
            <a:r>
              <a:rPr sz="3000" spc="-20">
                <a:latin typeface="Corbel" panose="020B0503020204020204"/>
                <a:cs typeface="Corbel" panose="020B0503020204020204"/>
              </a:rPr>
              <a:t>2025</a:t>
            </a:r>
            <a:endParaRPr sz="3000">
              <a:latin typeface="Corbel" panose="020B0503020204020204"/>
              <a:cs typeface="Corbel" panose="020B0503020204020204"/>
            </a:endParaRPr>
          </a:p>
        </p:txBody>
      </p:sp>
      <p:sp>
        <p:nvSpPr>
          <p:cNvPr id="31" name="object 31"/>
          <p:cNvSpPr txBox="1"/>
          <p:nvPr/>
        </p:nvSpPr>
        <p:spPr>
          <a:xfrm>
            <a:off x="10204563" y="4363720"/>
            <a:ext cx="1473200" cy="482600"/>
          </a:xfrm>
          <a:prstGeom prst="rect">
            <a:avLst/>
          </a:prstGeom>
        </p:spPr>
        <p:txBody>
          <a:bodyPr vert="horz" wrap="square" lIns="0" tIns="12700" rIns="0" bIns="0" rtlCol="0">
            <a:spAutoFit/>
          </a:bodyPr>
          <a:lstStyle/>
          <a:p>
            <a:pPr marL="127000" marR="5080" indent="-114300">
              <a:lnSpc>
                <a:spcPct val="100000"/>
              </a:lnSpc>
              <a:spcBef>
                <a:spcPts val="100"/>
              </a:spcBef>
              <a:buFont typeface="Corbel" panose="020B0503020204020204"/>
              <a:buChar char="•"/>
              <a:tabLst>
                <a:tab pos="127000" algn="l"/>
              </a:tabLst>
            </a:pPr>
            <a:r>
              <a:rPr sz="1500" spc="-10">
                <a:latin typeface="宋体" panose="02010600030101010101" pitchFamily="2" charset="-122"/>
                <a:cs typeface="宋体" panose="02010600030101010101" pitchFamily="2" charset="-122"/>
              </a:rPr>
              <a:t>安全生产标准化</a:t>
            </a:r>
            <a:r>
              <a:rPr sz="1500" spc="-15">
                <a:latin typeface="宋体" panose="02010600030101010101" pitchFamily="2" charset="-122"/>
                <a:cs typeface="宋体" panose="02010600030101010101" pitchFamily="2" charset="-122"/>
              </a:rPr>
              <a:t>管理体系</a:t>
            </a:r>
            <a:endParaRPr sz="1500">
              <a:latin typeface="宋体" panose="02010600030101010101" pitchFamily="2" charset="-122"/>
              <a:cs typeface="宋体" panose="02010600030101010101" pitchFamily="2" charset="-122"/>
            </a:endParaRPr>
          </a:p>
        </p:txBody>
      </p:sp>
      <p:sp>
        <p:nvSpPr>
          <p:cNvPr id="32" name="object 32"/>
          <p:cNvSpPr txBox="1"/>
          <p:nvPr/>
        </p:nvSpPr>
        <p:spPr>
          <a:xfrm>
            <a:off x="10204563" y="4855209"/>
            <a:ext cx="1421765" cy="512445"/>
          </a:xfrm>
          <a:prstGeom prst="rect">
            <a:avLst/>
          </a:prstGeom>
        </p:spPr>
        <p:txBody>
          <a:bodyPr vert="horz" wrap="square" lIns="0" tIns="12065" rIns="0" bIns="0" rtlCol="0">
            <a:spAutoFit/>
          </a:bodyPr>
          <a:lstStyle/>
          <a:p>
            <a:pPr marL="184150" marR="5080" indent="-171450">
              <a:lnSpc>
                <a:spcPct val="100000"/>
              </a:lnSpc>
              <a:spcBef>
                <a:spcPts val="95"/>
              </a:spcBef>
              <a:buFont typeface="Corbel" panose="020B0503020204020204"/>
              <a:buChar char="•"/>
              <a:tabLst>
                <a:tab pos="184150" algn="l"/>
              </a:tabLst>
            </a:pPr>
            <a:r>
              <a:rPr sz="1600" b="1" spc="-20">
                <a:solidFill>
                  <a:srgbClr val="FF0000"/>
                </a:solidFill>
                <a:latin typeface="宋体" panose="02010600030101010101" pitchFamily="2" charset="-122"/>
                <a:cs typeface="宋体" panose="02010600030101010101" pitchFamily="2" charset="-122"/>
              </a:rPr>
              <a:t>安全生产管理</a:t>
            </a:r>
            <a:r>
              <a:rPr sz="1600" b="1" spc="-30">
                <a:solidFill>
                  <a:srgbClr val="FF0000"/>
                </a:solidFill>
                <a:latin typeface="宋体" panose="02010600030101010101" pitchFamily="2" charset="-122"/>
                <a:cs typeface="宋体" panose="02010600030101010101" pitchFamily="2" charset="-122"/>
              </a:rPr>
              <a:t>体系</a:t>
            </a:r>
            <a:endParaRPr sz="1600">
              <a:latin typeface="宋体" panose="02010600030101010101" pitchFamily="2" charset="-122"/>
              <a:cs typeface="宋体" panose="02010600030101010101" pitchFamily="2" charset="-122"/>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C00000"/>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4712970"/>
            <a:ext cx="3479800" cy="1891030"/>
            <a:chOff x="8442959" y="4712970"/>
            <a:chExt cx="3479800" cy="189103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7" name="object 7"/>
            <p:cNvPicPr/>
            <p:nvPr/>
          </p:nvPicPr>
          <p:blipFill>
            <a:blip r:embed="rId3"/>
            <a:stretch>
              <a:fillRect/>
            </a:stretch>
          </p:blipFill>
          <p:spPr>
            <a:xfrm>
              <a:off x="9015094" y="4712970"/>
              <a:ext cx="2843529" cy="1329055"/>
            </a:xfrm>
            <a:prstGeom prst="rect">
              <a:avLst/>
            </a:prstGeom>
          </p:spPr>
        </p:pic>
      </p:grpSp>
      <p:sp>
        <p:nvSpPr>
          <p:cNvPr id="8" name="object 8"/>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5"/>
              <a:t>新版安全生产标准化修订思路解读</a:t>
            </a:r>
          </a:p>
        </p:txBody>
      </p:sp>
      <p:sp>
        <p:nvSpPr>
          <p:cNvPr id="9" name="object 9"/>
          <p:cNvSpPr txBox="1"/>
          <p:nvPr/>
        </p:nvSpPr>
        <p:spPr>
          <a:xfrm>
            <a:off x="1922145" y="1485900"/>
            <a:ext cx="9657715" cy="381444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安全生产标准化是要停了吗？标准化到底还搞不搞了？</a:t>
            </a:r>
            <a:endParaRPr sz="2800">
              <a:latin typeface="方正粗活意简体" panose="03000509000000000000" charset="-122"/>
              <a:cs typeface="方正粗活意简体" panose="03000509000000000000" charset="-122"/>
            </a:endParaRPr>
          </a:p>
          <a:p>
            <a:pPr>
              <a:lnSpc>
                <a:spcPct val="100000"/>
              </a:lnSpc>
              <a:spcBef>
                <a:spcPts val="30"/>
              </a:spcBef>
              <a:buClr>
                <a:srgbClr val="1CACE3"/>
              </a:buClr>
              <a:buFont typeface="Corbel" panose="020B0503020204020204"/>
              <a:buChar char="•"/>
            </a:pPr>
            <a:endParaRPr sz="18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u="heavy" spc="-30">
                <a:solidFill>
                  <a:srgbClr val="FF0000"/>
                </a:solidFill>
                <a:uFill>
                  <a:solidFill>
                    <a:srgbClr val="FF0000"/>
                  </a:solidFill>
                </a:uFill>
                <a:latin typeface="方正粗活意简体" panose="03000509000000000000" charset="-122"/>
                <a:cs typeface="方正粗活意简体" panose="03000509000000000000" charset="-122"/>
              </a:rPr>
              <a:t>安全生产标准化为什么要修订？</a:t>
            </a:r>
            <a:r>
              <a:rPr sz="3200" u="heavy" spc="-15">
                <a:solidFill>
                  <a:srgbClr val="FF0000"/>
                </a:solidFill>
                <a:uFill>
                  <a:solidFill>
                    <a:srgbClr val="FF0000"/>
                  </a:solidFill>
                </a:uFill>
                <a:latin typeface="方正粗活意简体" panose="03000509000000000000" charset="-122"/>
                <a:cs typeface="方正粗活意简体" panose="03000509000000000000" charset="-122"/>
              </a:rPr>
              <a:t>修订的总体思路是什么？</a:t>
            </a:r>
            <a:endParaRPr sz="3200">
              <a:latin typeface="方正粗活意简体" panose="03000509000000000000" charset="-122"/>
              <a:cs typeface="方正粗活意简体" panose="03000509000000000000" charset="-122"/>
            </a:endParaRPr>
          </a:p>
          <a:p>
            <a:pPr marL="195580" indent="-182880">
              <a:lnSpc>
                <a:spcPct val="100000"/>
              </a:lnSpc>
              <a:spcBef>
                <a:spcPts val="3160"/>
              </a:spcBef>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新版标准化的核心是什么？其思路和要求做了哪些调整？</a:t>
            </a:r>
            <a:endParaRPr sz="2800">
              <a:latin typeface="方正粗活意简体" panose="03000509000000000000" charset="-122"/>
              <a:cs typeface="方正粗活意简体" panose="03000509000000000000" charset="-122"/>
            </a:endParaRPr>
          </a:p>
          <a:p>
            <a:pPr>
              <a:lnSpc>
                <a:spcPct val="100000"/>
              </a:lnSpc>
              <a:spcBef>
                <a:spcPts val="55"/>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0">
                <a:solidFill>
                  <a:srgbClr val="BEBEBE"/>
                </a:solidFill>
                <a:latin typeface="方正粗活意简体" panose="03000509000000000000" charset="-122"/>
                <a:cs typeface="方正粗活意简体" panose="03000509000000000000" charset="-122"/>
              </a:rPr>
              <a:t>新版安全生产标准化（管理体系）</a:t>
            </a:r>
            <a:r>
              <a:rPr sz="2800" spc="-35">
                <a:solidFill>
                  <a:srgbClr val="BEBEBE"/>
                </a:solidFill>
                <a:latin typeface="方正粗活意简体" panose="03000509000000000000" charset="-122"/>
                <a:cs typeface="方正粗活意简体" panose="03000509000000000000" charset="-122"/>
              </a:rPr>
              <a:t>的思路和逻辑解读</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新版安全生产标准化管理体系落实的几点建议</a:t>
            </a:r>
            <a:endParaRPr sz="2800">
              <a:latin typeface="方正粗活意简体" panose="03000509000000000000" charset="-122"/>
              <a:cs typeface="方正粗活意简体" panose="03000509000000000000" charset="-122"/>
            </a:endParaRPr>
          </a:p>
        </p:txBody>
      </p:sp>
      <p:pic>
        <p:nvPicPr>
          <p:cNvPr id="10" name="object 10"/>
          <p:cNvPicPr/>
          <p:nvPr/>
        </p:nvPicPr>
        <p:blipFill>
          <a:blip r:embed="rId4"/>
          <a:stretch>
            <a:fillRect/>
          </a:stretch>
        </p:blipFill>
        <p:spPr>
          <a:xfrm>
            <a:off x="672083" y="1964435"/>
            <a:ext cx="1126236" cy="1126236"/>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22700" y="417169"/>
            <a:ext cx="4514215" cy="697230"/>
          </a:xfrm>
          <a:prstGeom prst="rect">
            <a:avLst/>
          </a:prstGeom>
        </p:spPr>
        <p:txBody>
          <a:bodyPr vert="horz" wrap="square" lIns="0" tIns="13335" rIns="0" bIns="0" rtlCol="0">
            <a:spAutoFit/>
          </a:bodyPr>
          <a:lstStyle/>
          <a:p>
            <a:pPr marL="12700">
              <a:lnSpc>
                <a:spcPct val="100000"/>
              </a:lnSpc>
              <a:spcBef>
                <a:spcPts val="105"/>
              </a:spcBef>
            </a:pPr>
            <a:r>
              <a:rPr b="1" spc="-35">
                <a:solidFill>
                  <a:srgbClr val="FF0000"/>
                </a:solidFill>
                <a:latin typeface="宋体" panose="02010600030101010101" pitchFamily="2" charset="-122"/>
                <a:cs typeface="宋体" panose="02010600030101010101" pitchFamily="2" charset="-122"/>
              </a:rPr>
              <a:t>标准化修订的背</a:t>
            </a:r>
            <a:r>
              <a:rPr b="1" spc="-50">
                <a:solidFill>
                  <a:srgbClr val="FF0000"/>
                </a:solidFill>
                <a:latin typeface="宋体" panose="02010600030101010101" pitchFamily="2" charset="-122"/>
                <a:cs typeface="宋体" panose="02010600030101010101" pitchFamily="2" charset="-122"/>
              </a:rPr>
              <a:t>景</a:t>
            </a:r>
          </a:p>
        </p:txBody>
      </p:sp>
      <p:sp>
        <p:nvSpPr>
          <p:cNvPr id="3" name="object 3"/>
          <p:cNvSpPr/>
          <p:nvPr/>
        </p:nvSpPr>
        <p:spPr>
          <a:xfrm>
            <a:off x="7819390" y="1477010"/>
            <a:ext cx="3082925" cy="350520"/>
          </a:xfrm>
          <a:custGeom>
            <a:avLst/>
            <a:gdLst/>
            <a:ahLst/>
            <a:cxnLst/>
            <a:rect l="l" t="t" r="r" b="b"/>
            <a:pathLst>
              <a:path w="3082925" h="350519">
                <a:moveTo>
                  <a:pt x="3082925" y="350393"/>
                </a:moveTo>
                <a:lnTo>
                  <a:pt x="0" y="350393"/>
                </a:lnTo>
                <a:lnTo>
                  <a:pt x="0" y="0"/>
                </a:lnTo>
                <a:lnTo>
                  <a:pt x="3082925" y="0"/>
                </a:lnTo>
                <a:lnTo>
                  <a:pt x="3082925" y="350393"/>
                </a:lnTo>
                <a:close/>
              </a:path>
            </a:pathLst>
          </a:custGeom>
          <a:solidFill>
            <a:srgbClr val="FFFF00"/>
          </a:solidFill>
        </p:spPr>
        <p:txBody>
          <a:bodyPr wrap="square" lIns="0" tIns="0" rIns="0" bIns="0" rtlCol="0"/>
          <a:lstStyle/>
          <a:p>
            <a:endParaRPr/>
          </a:p>
        </p:txBody>
      </p:sp>
      <p:sp>
        <p:nvSpPr>
          <p:cNvPr id="4" name="object 4"/>
          <p:cNvSpPr/>
          <p:nvPr/>
        </p:nvSpPr>
        <p:spPr>
          <a:xfrm>
            <a:off x="8213725" y="2660649"/>
            <a:ext cx="3024505" cy="350520"/>
          </a:xfrm>
          <a:custGeom>
            <a:avLst/>
            <a:gdLst/>
            <a:ahLst/>
            <a:cxnLst/>
            <a:rect l="l" t="t" r="r" b="b"/>
            <a:pathLst>
              <a:path w="3024504" h="350519">
                <a:moveTo>
                  <a:pt x="3024505" y="0"/>
                </a:moveTo>
                <a:lnTo>
                  <a:pt x="3024505" y="0"/>
                </a:lnTo>
                <a:lnTo>
                  <a:pt x="0" y="0"/>
                </a:lnTo>
                <a:lnTo>
                  <a:pt x="0" y="350393"/>
                </a:lnTo>
                <a:lnTo>
                  <a:pt x="3024505" y="350393"/>
                </a:lnTo>
                <a:lnTo>
                  <a:pt x="3024505" y="0"/>
                </a:lnTo>
                <a:close/>
              </a:path>
            </a:pathLst>
          </a:custGeom>
          <a:solidFill>
            <a:srgbClr val="FFFF00"/>
          </a:solidFill>
        </p:spPr>
        <p:txBody>
          <a:bodyPr wrap="square" lIns="0" tIns="0" rIns="0" bIns="0" rtlCol="0"/>
          <a:lstStyle/>
          <a:p>
            <a:endParaRPr/>
          </a:p>
        </p:txBody>
      </p:sp>
      <p:sp>
        <p:nvSpPr>
          <p:cNvPr id="5" name="object 5"/>
          <p:cNvSpPr/>
          <p:nvPr/>
        </p:nvSpPr>
        <p:spPr>
          <a:xfrm>
            <a:off x="1835150" y="4876165"/>
            <a:ext cx="3362325" cy="299085"/>
          </a:xfrm>
          <a:custGeom>
            <a:avLst/>
            <a:gdLst/>
            <a:ahLst/>
            <a:cxnLst/>
            <a:rect l="l" t="t" r="r" b="b"/>
            <a:pathLst>
              <a:path w="3362325" h="299085">
                <a:moveTo>
                  <a:pt x="3362325" y="299085"/>
                </a:moveTo>
                <a:lnTo>
                  <a:pt x="0" y="299085"/>
                </a:lnTo>
                <a:lnTo>
                  <a:pt x="0" y="0"/>
                </a:lnTo>
                <a:lnTo>
                  <a:pt x="3362325" y="0"/>
                </a:lnTo>
                <a:lnTo>
                  <a:pt x="3362325" y="299085"/>
                </a:lnTo>
                <a:close/>
              </a:path>
            </a:pathLst>
          </a:custGeom>
          <a:solidFill>
            <a:srgbClr val="FFFF00"/>
          </a:solidFill>
        </p:spPr>
        <p:txBody>
          <a:bodyPr wrap="square" lIns="0" tIns="0" rIns="0" bIns="0" rtlCol="0"/>
          <a:lstStyle/>
          <a:p>
            <a:endParaRPr/>
          </a:p>
        </p:txBody>
      </p:sp>
      <p:sp>
        <p:nvSpPr>
          <p:cNvPr id="6" name="object 6"/>
          <p:cNvSpPr txBox="1"/>
          <p:nvPr/>
        </p:nvSpPr>
        <p:spPr>
          <a:xfrm>
            <a:off x="810893" y="1461769"/>
            <a:ext cx="10718800" cy="473900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200" spc="-25">
                <a:latin typeface="宋体" panose="02010600030101010101" pitchFamily="2" charset="-122"/>
                <a:cs typeface="宋体" panose="02010600030101010101" pitchFamily="2" charset="-122"/>
              </a:rPr>
              <a:t>《中华人民共和国</a:t>
            </a:r>
            <a:r>
              <a:rPr sz="2200" b="1" spc="-10">
                <a:solidFill>
                  <a:srgbClr val="C00000"/>
                </a:solidFill>
                <a:latin typeface="宋体" panose="02010600030101010101" pitchFamily="2" charset="-122"/>
                <a:cs typeface="宋体" panose="02010600030101010101" pitchFamily="2" charset="-122"/>
              </a:rPr>
              <a:t>安全生产法</a:t>
            </a:r>
            <a:r>
              <a:rPr sz="2200" spc="-25">
                <a:latin typeface="宋体" panose="02010600030101010101" pitchFamily="2" charset="-122"/>
                <a:cs typeface="宋体" panose="02010600030101010101" pitchFamily="2" charset="-122"/>
              </a:rPr>
              <a:t>》要求生产经营单位必须</a:t>
            </a:r>
            <a:r>
              <a:rPr sz="2200" spc="-10">
                <a:latin typeface="Corbel" panose="020B0503020204020204"/>
                <a:cs typeface="Corbel" panose="020B0503020204020204"/>
              </a:rPr>
              <a:t>“</a:t>
            </a:r>
            <a:r>
              <a:rPr sz="2200" spc="-25">
                <a:latin typeface="宋体" panose="02010600030101010101" pitchFamily="2" charset="-122"/>
                <a:cs typeface="宋体" panose="02010600030101010101" pitchFamily="2" charset="-122"/>
              </a:rPr>
              <a:t>加强安全生产标准化建设</a:t>
            </a:r>
            <a:r>
              <a:rPr sz="2200" spc="-10">
                <a:latin typeface="Corbel" panose="020B0503020204020204"/>
                <a:cs typeface="Corbel" panose="020B0503020204020204"/>
              </a:rPr>
              <a:t>”</a:t>
            </a:r>
            <a:r>
              <a:rPr sz="2200" spc="-50">
                <a:latin typeface="宋体" panose="02010600030101010101" pitchFamily="2" charset="-122"/>
                <a:cs typeface="宋体" panose="02010600030101010101" pitchFamily="2" charset="-122"/>
              </a:rPr>
              <a:t>。</a:t>
            </a:r>
            <a:endParaRPr sz="2200">
              <a:latin typeface="宋体" panose="02010600030101010101" pitchFamily="2" charset="-122"/>
              <a:cs typeface="宋体" panose="02010600030101010101" pitchFamily="2" charset="-122"/>
            </a:endParaRPr>
          </a:p>
          <a:p>
            <a:pPr marL="195580" marR="5080" indent="-182880">
              <a:lnSpc>
                <a:spcPct val="150000"/>
              </a:lnSpc>
              <a:spcBef>
                <a:spcPts val="1400"/>
              </a:spcBef>
              <a:buClr>
                <a:srgbClr val="1CACE3"/>
              </a:buClr>
              <a:buSzPct val="80000"/>
              <a:buChar char="•"/>
              <a:tabLst>
                <a:tab pos="195580" algn="l"/>
              </a:tabLst>
            </a:pPr>
            <a:r>
              <a:rPr sz="2200" spc="-40">
                <a:latin typeface="Corbel" panose="020B0503020204020204"/>
                <a:cs typeface="Corbel" panose="020B0503020204020204"/>
              </a:rPr>
              <a:t>2024</a:t>
            </a:r>
            <a:r>
              <a:rPr sz="2200" spc="-25">
                <a:latin typeface="宋体" panose="02010600030101010101" pitchFamily="2" charset="-122"/>
                <a:cs typeface="宋体" panose="02010600030101010101" pitchFamily="2" charset="-122"/>
              </a:rPr>
              <a:t>年</a:t>
            </a:r>
            <a:r>
              <a:rPr sz="2200" spc="-10">
                <a:latin typeface="Corbel" panose="020B0503020204020204"/>
                <a:cs typeface="Corbel" panose="020B0503020204020204"/>
              </a:rPr>
              <a:t>1</a:t>
            </a:r>
            <a:r>
              <a:rPr sz="2200" spc="-25">
                <a:latin typeface="宋体" panose="02010600030101010101" pitchFamily="2" charset="-122"/>
                <a:cs typeface="宋体" panose="02010600030101010101" pitchFamily="2" charset="-122"/>
              </a:rPr>
              <a:t>月，国务院安全生产委员会印发的</a:t>
            </a:r>
            <a:r>
              <a:rPr sz="2200" b="1" spc="-10">
                <a:solidFill>
                  <a:srgbClr val="C00000"/>
                </a:solidFill>
                <a:latin typeface="宋体" panose="02010600030101010101" pitchFamily="2" charset="-122"/>
                <a:cs typeface="宋体" panose="02010600030101010101" pitchFamily="2" charset="-122"/>
              </a:rPr>
              <a:t>《安全生产治本攻坚三年行动方案（</a:t>
            </a:r>
            <a:r>
              <a:rPr sz="2200" b="1" spc="-10">
                <a:solidFill>
                  <a:srgbClr val="C00000"/>
                </a:solidFill>
                <a:latin typeface="Corbel" panose="020B0503020204020204"/>
                <a:cs typeface="Corbel" panose="020B0503020204020204"/>
              </a:rPr>
              <a:t>2024- </a:t>
            </a:r>
            <a:r>
              <a:rPr sz="2200" b="1" spc="-40">
                <a:solidFill>
                  <a:srgbClr val="C00000"/>
                </a:solidFill>
                <a:latin typeface="Corbel" panose="020B0503020204020204"/>
                <a:cs typeface="Corbel" panose="020B0503020204020204"/>
              </a:rPr>
              <a:t>2026</a:t>
            </a:r>
            <a:r>
              <a:rPr sz="2200" b="1" spc="-10">
                <a:solidFill>
                  <a:srgbClr val="C00000"/>
                </a:solidFill>
                <a:latin typeface="宋体" panose="02010600030101010101" pitchFamily="2" charset="-122"/>
                <a:cs typeface="宋体" panose="02010600030101010101" pitchFamily="2" charset="-122"/>
              </a:rPr>
              <a:t>年）》</a:t>
            </a:r>
            <a:r>
              <a:rPr sz="2200" spc="-25">
                <a:latin typeface="宋体" panose="02010600030101010101" pitchFamily="2" charset="-122"/>
                <a:cs typeface="宋体" panose="02010600030101010101" pitchFamily="2" charset="-122"/>
              </a:rPr>
              <a:t>，将</a:t>
            </a:r>
            <a:r>
              <a:rPr sz="2200" spc="-10">
                <a:latin typeface="Corbel" panose="020B0503020204020204"/>
                <a:cs typeface="Corbel" panose="020B0503020204020204"/>
              </a:rPr>
              <a:t>“</a:t>
            </a:r>
            <a:r>
              <a:rPr sz="2200" spc="-25">
                <a:latin typeface="宋体" panose="02010600030101010101" pitchFamily="2" charset="-122"/>
                <a:cs typeface="宋体" panose="02010600030101010101" pitchFamily="2" charset="-122"/>
              </a:rPr>
              <a:t>开展安全管理体系建设行动</a:t>
            </a:r>
            <a:r>
              <a:rPr sz="2200" spc="-10">
                <a:latin typeface="Corbel" panose="020B0503020204020204"/>
                <a:cs typeface="Corbel" panose="020B0503020204020204"/>
              </a:rPr>
              <a:t>”</a:t>
            </a:r>
            <a:r>
              <a:rPr sz="2200" spc="-25">
                <a:latin typeface="宋体" panose="02010600030101010101" pitchFamily="2" charset="-122"/>
                <a:cs typeface="宋体" panose="02010600030101010101" pitchFamily="2" charset="-122"/>
              </a:rPr>
              <a:t>列为安全生产治本攻坚</a:t>
            </a:r>
            <a:r>
              <a:rPr sz="2200" spc="-10">
                <a:latin typeface="Corbel" panose="020B0503020204020204"/>
                <a:cs typeface="Corbel" panose="020B0503020204020204"/>
              </a:rPr>
              <a:t>“</a:t>
            </a:r>
            <a:r>
              <a:rPr sz="2200" spc="-25">
                <a:latin typeface="宋体" panose="02010600030101010101" pitchFamily="2" charset="-122"/>
                <a:cs typeface="宋体" panose="02010600030101010101" pitchFamily="2" charset="-122"/>
              </a:rPr>
              <a:t>八大行动</a:t>
            </a:r>
            <a:r>
              <a:rPr sz="2200" spc="-10">
                <a:latin typeface="Corbel" panose="020B0503020204020204"/>
                <a:cs typeface="Corbel" panose="020B0503020204020204"/>
              </a:rPr>
              <a:t>”</a:t>
            </a:r>
            <a:r>
              <a:rPr sz="2200" spc="-35">
                <a:latin typeface="宋体" panose="02010600030101010101" pitchFamily="2" charset="-122"/>
                <a:cs typeface="宋体" panose="02010600030101010101" pitchFamily="2" charset="-122"/>
              </a:rPr>
              <a:t>之一，</a:t>
            </a:r>
            <a:r>
              <a:rPr sz="2200" spc="-25">
                <a:latin typeface="宋体" panose="02010600030101010101" pitchFamily="2" charset="-122"/>
                <a:cs typeface="宋体" panose="02010600030101010101" pitchFamily="2" charset="-122"/>
              </a:rPr>
              <a:t>要求生产经营单位</a:t>
            </a:r>
            <a:r>
              <a:rPr sz="2200" spc="-10">
                <a:latin typeface="Corbel" panose="020B0503020204020204"/>
                <a:cs typeface="Corbel" panose="020B0503020204020204"/>
              </a:rPr>
              <a:t>“</a:t>
            </a:r>
            <a:r>
              <a:rPr sz="2200" spc="-30">
                <a:latin typeface="宋体" panose="02010600030101010101" pitchFamily="2" charset="-122"/>
                <a:cs typeface="宋体" panose="02010600030101010101" pitchFamily="2" charset="-122"/>
              </a:rPr>
              <a:t>结合国际通用的安全管理体系经验做法，</a:t>
            </a:r>
            <a:r>
              <a:rPr sz="2200" spc="-40">
                <a:latin typeface="Corbel" panose="020B0503020204020204"/>
                <a:cs typeface="Corbel" panose="020B0503020204020204"/>
              </a:rPr>
              <a:t>2024</a:t>
            </a:r>
            <a:r>
              <a:rPr sz="2200" spc="-30">
                <a:latin typeface="宋体" panose="02010600030101010101" pitchFamily="2" charset="-122"/>
                <a:cs typeface="宋体" panose="02010600030101010101" pitchFamily="2" charset="-122"/>
              </a:rPr>
              <a:t>年试点建设中国特</a:t>
            </a:r>
            <a:r>
              <a:rPr sz="2200" spc="550">
                <a:latin typeface="宋体" panose="02010600030101010101" pitchFamily="2" charset="-122"/>
                <a:cs typeface="宋体" panose="02010600030101010101" pitchFamily="2" charset="-122"/>
              </a:rPr>
              <a:t> </a:t>
            </a:r>
            <a:r>
              <a:rPr sz="2200" spc="-25">
                <a:latin typeface="宋体" panose="02010600030101010101" pitchFamily="2" charset="-122"/>
                <a:cs typeface="宋体" panose="02010600030101010101" pitchFamily="2" charset="-122"/>
              </a:rPr>
              <a:t>色的安全生产管理体系标准</a:t>
            </a:r>
            <a:r>
              <a:rPr sz="2200" spc="-10">
                <a:latin typeface="Corbel" panose="020B0503020204020204"/>
                <a:cs typeface="Corbel" panose="020B0503020204020204"/>
              </a:rPr>
              <a:t>”</a:t>
            </a:r>
            <a:r>
              <a:rPr sz="2200" spc="-50">
                <a:latin typeface="宋体" panose="02010600030101010101" pitchFamily="2" charset="-122"/>
                <a:cs typeface="宋体" panose="02010600030101010101" pitchFamily="2" charset="-122"/>
              </a:rPr>
              <a:t>。</a:t>
            </a:r>
            <a:endParaRPr sz="2200">
              <a:latin typeface="宋体" panose="02010600030101010101" pitchFamily="2" charset="-122"/>
              <a:cs typeface="宋体" panose="02010600030101010101" pitchFamily="2" charset="-122"/>
            </a:endParaRPr>
          </a:p>
          <a:p>
            <a:pPr marL="195580" marR="179070" indent="-182880">
              <a:lnSpc>
                <a:spcPct val="150000"/>
              </a:lnSpc>
              <a:spcBef>
                <a:spcPts val="1400"/>
              </a:spcBef>
              <a:buClr>
                <a:srgbClr val="1CACE3"/>
              </a:buClr>
              <a:buSzPct val="80000"/>
              <a:buFont typeface="Corbel" panose="020B0503020204020204"/>
              <a:buChar char="•"/>
              <a:tabLst>
                <a:tab pos="195580" algn="l"/>
              </a:tabLst>
            </a:pPr>
            <a:r>
              <a:rPr sz="2200" spc="-25">
                <a:latin typeface="宋体" panose="02010600030101010101" pitchFamily="2" charset="-122"/>
                <a:cs typeface="宋体" panose="02010600030101010101" pitchFamily="2" charset="-122"/>
              </a:rPr>
              <a:t>国务院国资委</a:t>
            </a:r>
            <a:r>
              <a:rPr sz="2200" spc="-40">
                <a:latin typeface="Corbel" panose="020B0503020204020204"/>
                <a:cs typeface="Corbel" panose="020B0503020204020204"/>
              </a:rPr>
              <a:t>2024</a:t>
            </a:r>
            <a:r>
              <a:rPr sz="2200" spc="-25">
                <a:latin typeface="宋体" panose="02010600030101010101" pitchFamily="2" charset="-122"/>
                <a:cs typeface="宋体" panose="02010600030101010101" pitchFamily="2" charset="-122"/>
              </a:rPr>
              <a:t>年修订的</a:t>
            </a:r>
            <a:r>
              <a:rPr sz="2200" b="1" spc="-10">
                <a:solidFill>
                  <a:srgbClr val="C00000"/>
                </a:solidFill>
                <a:latin typeface="宋体" panose="02010600030101010101" pitchFamily="2" charset="-122"/>
                <a:cs typeface="宋体" panose="02010600030101010101" pitchFamily="2" charset="-122"/>
              </a:rPr>
              <a:t>《中央企业安全生产监督管理办法》</a:t>
            </a:r>
            <a:r>
              <a:rPr sz="2200" spc="-25">
                <a:latin typeface="宋体" panose="02010600030101010101" pitchFamily="2" charset="-122"/>
                <a:cs typeface="宋体" panose="02010600030101010101" pitchFamily="2" charset="-122"/>
              </a:rPr>
              <a:t>，明确要求</a:t>
            </a:r>
            <a:r>
              <a:rPr sz="2200" spc="-10">
                <a:latin typeface="Corbel" panose="020B0503020204020204"/>
                <a:cs typeface="Corbel" panose="020B0503020204020204"/>
              </a:rPr>
              <a:t>“</a:t>
            </a:r>
            <a:r>
              <a:rPr sz="2200" spc="-35">
                <a:latin typeface="宋体" panose="02010600030101010101" pitchFamily="2" charset="-122"/>
                <a:cs typeface="宋体" panose="02010600030101010101" pitchFamily="2" charset="-122"/>
              </a:rPr>
              <a:t>中央企</a:t>
            </a:r>
            <a:r>
              <a:rPr sz="2200" spc="-30">
                <a:latin typeface="宋体" panose="02010600030101010101" pitchFamily="2" charset="-122"/>
                <a:cs typeface="宋体" panose="02010600030101010101" pitchFamily="2" charset="-122"/>
              </a:rPr>
              <a:t>业应当建立健全安全生产管理体系，积极学习借鉴和推行应用国内外先进的安全生产管理方式方法等，与企业具体实际和企业优秀文化相结合，实现安全生产管理的系统</a:t>
            </a:r>
            <a:r>
              <a:rPr sz="2200" spc="-25">
                <a:latin typeface="宋体" panose="02010600030101010101" pitchFamily="2" charset="-122"/>
                <a:cs typeface="宋体" panose="02010600030101010101" pitchFamily="2" charset="-122"/>
              </a:rPr>
              <a:t>化、规范化、标准化、科学化、现代化</a:t>
            </a:r>
            <a:r>
              <a:rPr sz="2200" spc="-10">
                <a:latin typeface="Corbel" panose="020B0503020204020204"/>
                <a:cs typeface="Corbel" panose="020B0503020204020204"/>
              </a:rPr>
              <a:t>”</a:t>
            </a:r>
            <a:r>
              <a:rPr sz="2200" spc="-50">
                <a:latin typeface="宋体" panose="02010600030101010101" pitchFamily="2" charset="-122"/>
                <a:cs typeface="宋体" panose="02010600030101010101" pitchFamily="2" charset="-122"/>
              </a:rPr>
              <a:t>。</a:t>
            </a:r>
            <a:endParaRPr sz="2200">
              <a:latin typeface="宋体" panose="02010600030101010101" pitchFamily="2" charset="-122"/>
              <a:cs typeface="宋体" panose="02010600030101010101" pitchFamily="2" charset="-122"/>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7339" y="417169"/>
            <a:ext cx="9004935" cy="697230"/>
          </a:xfrm>
          <a:prstGeom prst="rect">
            <a:avLst/>
          </a:prstGeom>
        </p:spPr>
        <p:txBody>
          <a:bodyPr vert="horz" wrap="square" lIns="0" tIns="13335" rIns="0" bIns="0" rtlCol="0">
            <a:spAutoFit/>
          </a:bodyPr>
          <a:lstStyle/>
          <a:p>
            <a:pPr marL="12700">
              <a:lnSpc>
                <a:spcPct val="100000"/>
              </a:lnSpc>
              <a:spcBef>
                <a:spcPts val="105"/>
              </a:spcBef>
            </a:pPr>
            <a:r>
              <a:rPr b="1" spc="-35">
                <a:solidFill>
                  <a:srgbClr val="FF0000"/>
                </a:solidFill>
                <a:latin typeface="宋体" panose="02010600030101010101" pitchFamily="2" charset="-122"/>
                <a:cs typeface="宋体" panose="02010600030101010101" pitchFamily="2" charset="-122"/>
              </a:rPr>
              <a:t>中国特色安全管理体系建设的必要</a:t>
            </a:r>
            <a:r>
              <a:rPr b="1" spc="-50">
                <a:solidFill>
                  <a:srgbClr val="FF0000"/>
                </a:solidFill>
                <a:latin typeface="宋体" panose="02010600030101010101" pitchFamily="2" charset="-122"/>
                <a:cs typeface="宋体" panose="02010600030101010101" pitchFamily="2" charset="-122"/>
              </a:rPr>
              <a:t>性</a:t>
            </a:r>
          </a:p>
        </p:txBody>
      </p:sp>
      <p:sp>
        <p:nvSpPr>
          <p:cNvPr id="3" name="object 3"/>
          <p:cNvSpPr txBox="1"/>
          <p:nvPr/>
        </p:nvSpPr>
        <p:spPr>
          <a:xfrm>
            <a:off x="603884" y="1562735"/>
            <a:ext cx="10833100" cy="379158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800" spc="-30">
                <a:latin typeface="宋体" panose="02010600030101010101" pitchFamily="2" charset="-122"/>
                <a:cs typeface="宋体" panose="02010600030101010101" pitchFamily="2" charset="-122"/>
              </a:rPr>
              <a:t>当前我国安全管理正处于</a:t>
            </a:r>
            <a:r>
              <a:rPr sz="2800" b="1" spc="-20">
                <a:solidFill>
                  <a:srgbClr val="C00000"/>
                </a:solidFill>
                <a:latin typeface="Corbel" panose="020B0503020204020204"/>
                <a:cs typeface="Corbel" panose="020B0503020204020204"/>
              </a:rPr>
              <a:t>“</a:t>
            </a:r>
            <a:r>
              <a:rPr sz="2800" b="1" spc="-10">
                <a:solidFill>
                  <a:srgbClr val="C00000"/>
                </a:solidFill>
                <a:latin typeface="宋体" panose="02010600030101010101" pitchFamily="2" charset="-122"/>
                <a:cs typeface="宋体" panose="02010600030101010101" pitchFamily="2" charset="-122"/>
              </a:rPr>
              <a:t>政府监管</a:t>
            </a:r>
            <a:r>
              <a:rPr sz="2800" b="1" spc="-20">
                <a:solidFill>
                  <a:srgbClr val="C00000"/>
                </a:solidFill>
                <a:latin typeface="Corbel" panose="020B0503020204020204"/>
                <a:cs typeface="Corbel" panose="020B0503020204020204"/>
              </a:rPr>
              <a:t>”</a:t>
            </a:r>
            <a:r>
              <a:rPr sz="2800" b="1" spc="-10">
                <a:solidFill>
                  <a:srgbClr val="C00000"/>
                </a:solidFill>
                <a:latin typeface="宋体" panose="02010600030101010101" pitchFamily="2" charset="-122"/>
                <a:cs typeface="宋体" panose="02010600030101010101" pitchFamily="2" charset="-122"/>
              </a:rPr>
              <a:t>向</a:t>
            </a:r>
            <a:r>
              <a:rPr sz="2800" b="1" spc="-20">
                <a:solidFill>
                  <a:srgbClr val="C00000"/>
                </a:solidFill>
                <a:latin typeface="Corbel" panose="020B0503020204020204"/>
                <a:cs typeface="Corbel" panose="020B0503020204020204"/>
              </a:rPr>
              <a:t>“</a:t>
            </a:r>
            <a:r>
              <a:rPr sz="2800" b="1" spc="-10">
                <a:solidFill>
                  <a:srgbClr val="C00000"/>
                </a:solidFill>
                <a:latin typeface="宋体" panose="02010600030101010101" pitchFamily="2" charset="-122"/>
                <a:cs typeface="宋体" panose="02010600030101010101" pitchFamily="2" charset="-122"/>
              </a:rPr>
              <a:t>企业自律</a:t>
            </a:r>
            <a:r>
              <a:rPr sz="2800" b="1" spc="-20">
                <a:solidFill>
                  <a:srgbClr val="C00000"/>
                </a:solidFill>
                <a:latin typeface="Corbel" panose="020B0503020204020204"/>
                <a:cs typeface="Corbel" panose="020B0503020204020204"/>
              </a:rPr>
              <a:t>”</a:t>
            </a:r>
            <a:r>
              <a:rPr sz="2800" b="1" spc="-10">
                <a:solidFill>
                  <a:srgbClr val="C00000"/>
                </a:solidFill>
                <a:latin typeface="宋体" panose="02010600030101010101" pitchFamily="2" charset="-122"/>
                <a:cs typeface="宋体" panose="02010600030101010101" pitchFamily="2" charset="-122"/>
              </a:rPr>
              <a:t>转型</a:t>
            </a:r>
            <a:r>
              <a:rPr sz="2800" spc="-35">
                <a:latin typeface="宋体" panose="02010600030101010101" pitchFamily="2" charset="-122"/>
                <a:cs typeface="宋体" panose="02010600030101010101" pitchFamily="2" charset="-122"/>
              </a:rPr>
              <a:t>的关键阶段。</a:t>
            </a:r>
            <a:endParaRPr sz="2800">
              <a:latin typeface="宋体" panose="02010600030101010101" pitchFamily="2" charset="-122"/>
              <a:cs typeface="宋体" panose="02010600030101010101" pitchFamily="2" charset="-122"/>
            </a:endParaRPr>
          </a:p>
          <a:p>
            <a:pPr marL="195580" marR="307340" indent="-182880">
              <a:lnSpc>
                <a:spcPct val="140000"/>
              </a:lnSpc>
              <a:spcBef>
                <a:spcPts val="1400"/>
              </a:spcBef>
              <a:buClr>
                <a:srgbClr val="1CACE3"/>
              </a:buClr>
              <a:buSzPct val="80000"/>
              <a:buFont typeface="Corbel" panose="020B0503020204020204"/>
              <a:buChar char="•"/>
              <a:tabLst>
                <a:tab pos="195580" algn="l"/>
              </a:tabLst>
            </a:pPr>
            <a:r>
              <a:rPr sz="2800" spc="-30">
                <a:latin typeface="宋体" panose="02010600030101010101" pitchFamily="2" charset="-122"/>
                <a:cs typeface="宋体" panose="02010600030101010101" pitchFamily="2" charset="-122"/>
              </a:rPr>
              <a:t>传统安全管理体系在实践中逐渐</a:t>
            </a:r>
            <a:r>
              <a:rPr sz="2800" b="1" spc="-10">
                <a:solidFill>
                  <a:srgbClr val="C00000"/>
                </a:solidFill>
                <a:latin typeface="宋体" panose="02010600030101010101" pitchFamily="2" charset="-122"/>
                <a:cs typeface="宋体" panose="02010600030101010101" pitchFamily="2" charset="-122"/>
              </a:rPr>
              <a:t>暴露出局限性</a:t>
            </a:r>
            <a:r>
              <a:rPr sz="2800" spc="-35">
                <a:latin typeface="宋体" panose="02010600030101010101" pitchFamily="2" charset="-122"/>
                <a:cs typeface="宋体" panose="02010600030101010101" pitchFamily="2" charset="-122"/>
              </a:rPr>
              <a:t>，已难以适应新时代安全管理需要。</a:t>
            </a:r>
            <a:endParaRPr sz="2800">
              <a:latin typeface="宋体" panose="02010600030101010101" pitchFamily="2" charset="-122"/>
              <a:cs typeface="宋体" panose="02010600030101010101" pitchFamily="2" charset="-122"/>
            </a:endParaRPr>
          </a:p>
          <a:p>
            <a:pPr marL="195580" marR="35560" indent="-182880">
              <a:lnSpc>
                <a:spcPct val="140000"/>
              </a:lnSpc>
              <a:spcBef>
                <a:spcPts val="1395"/>
              </a:spcBef>
              <a:buClr>
                <a:srgbClr val="1CACE3"/>
              </a:buClr>
              <a:buSzPct val="80000"/>
              <a:buChar char="•"/>
              <a:tabLst>
                <a:tab pos="195580" algn="l"/>
              </a:tabLst>
            </a:pPr>
            <a:r>
              <a:rPr sz="2800" spc="-15">
                <a:latin typeface="Corbel" panose="020B0503020204020204"/>
                <a:cs typeface="Corbel" panose="020B0503020204020204"/>
              </a:rPr>
              <a:t>“</a:t>
            </a:r>
            <a:r>
              <a:rPr sz="2800" spc="-25">
                <a:latin typeface="宋体" panose="02010600030101010101" pitchFamily="2" charset="-122"/>
                <a:cs typeface="宋体" panose="02010600030101010101" pitchFamily="2" charset="-122"/>
              </a:rPr>
              <a:t>政府监管</a:t>
            </a:r>
            <a:r>
              <a:rPr sz="2800" spc="-15">
                <a:latin typeface="Corbel" panose="020B0503020204020204"/>
                <a:cs typeface="Corbel" panose="020B0503020204020204"/>
              </a:rPr>
              <a:t>”</a:t>
            </a:r>
            <a:r>
              <a:rPr sz="2800" spc="-25">
                <a:latin typeface="宋体" panose="02010600030101010101" pitchFamily="2" charset="-122"/>
                <a:cs typeface="宋体" panose="02010600030101010101" pitchFamily="2" charset="-122"/>
              </a:rPr>
              <a:t>的局限性已成为制约安全发展的瓶颈，亟需构建一套</a:t>
            </a:r>
            <a:r>
              <a:rPr sz="2800" b="1" spc="-20">
                <a:solidFill>
                  <a:srgbClr val="C00000"/>
                </a:solidFill>
                <a:latin typeface="宋体" panose="02010600030101010101" pitchFamily="2" charset="-122"/>
                <a:cs typeface="宋体" panose="02010600030101010101" pitchFamily="2" charset="-122"/>
              </a:rPr>
              <a:t>立足</a:t>
            </a:r>
            <a:r>
              <a:rPr sz="2800" b="1" spc="-10">
                <a:solidFill>
                  <a:srgbClr val="C00000"/>
                </a:solidFill>
                <a:latin typeface="宋体" panose="02010600030101010101" pitchFamily="2" charset="-122"/>
                <a:cs typeface="宋体" panose="02010600030101010101" pitchFamily="2" charset="-122"/>
              </a:rPr>
              <a:t>企业实际、突出自主管理</a:t>
            </a:r>
            <a:r>
              <a:rPr sz="2800" spc="-30">
                <a:latin typeface="宋体" panose="02010600030101010101" pitchFamily="2" charset="-122"/>
                <a:cs typeface="宋体" panose="02010600030101010101" pitchFamily="2" charset="-122"/>
              </a:rPr>
              <a:t>、符合中国特色的现代化安全管理体系标准，为安全管理提供坚实的支撑。</a:t>
            </a:r>
            <a:endParaRPr sz="2800">
              <a:latin typeface="宋体" panose="02010600030101010101" pitchFamily="2" charset="-122"/>
              <a:cs typeface="宋体" panose="02010600030101010101" pitchFamily="2" charset="-122"/>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28470" y="453999"/>
            <a:ext cx="8701405" cy="634365"/>
          </a:xfrm>
          <a:prstGeom prst="rect">
            <a:avLst/>
          </a:prstGeom>
        </p:spPr>
        <p:txBody>
          <a:bodyPr vert="horz" wrap="square" lIns="0" tIns="12065" rIns="0" bIns="0" rtlCol="0">
            <a:spAutoFit/>
          </a:bodyPr>
          <a:lstStyle/>
          <a:p>
            <a:pPr marL="12700">
              <a:lnSpc>
                <a:spcPct val="100000"/>
              </a:lnSpc>
              <a:spcBef>
                <a:spcPts val="95"/>
              </a:spcBef>
            </a:pPr>
            <a:r>
              <a:rPr sz="4000" b="1" spc="-25">
                <a:solidFill>
                  <a:srgbClr val="FF0000"/>
                </a:solidFill>
                <a:latin typeface="宋体" panose="02010600030101010101" pitchFamily="2" charset="-122"/>
                <a:cs typeface="宋体" panose="02010600030101010101" pitchFamily="2" charset="-122"/>
              </a:rPr>
              <a:t>企业建立中国特色的安全生产管理体</a:t>
            </a:r>
            <a:r>
              <a:rPr sz="4000" b="1" spc="-50">
                <a:solidFill>
                  <a:srgbClr val="FF0000"/>
                </a:solidFill>
                <a:latin typeface="宋体" panose="02010600030101010101" pitchFamily="2" charset="-122"/>
                <a:cs typeface="宋体" panose="02010600030101010101" pitchFamily="2" charset="-122"/>
              </a:rPr>
              <a:t>系</a:t>
            </a:r>
            <a:endParaRPr sz="4000">
              <a:latin typeface="宋体" panose="02010600030101010101" pitchFamily="2" charset="-122"/>
              <a:cs typeface="宋体" panose="02010600030101010101" pitchFamily="2" charset="-122"/>
            </a:endParaRPr>
          </a:p>
        </p:txBody>
      </p:sp>
      <p:sp>
        <p:nvSpPr>
          <p:cNvPr id="3" name="object 3"/>
          <p:cNvSpPr txBox="1"/>
          <p:nvPr/>
        </p:nvSpPr>
        <p:spPr>
          <a:xfrm>
            <a:off x="1267460" y="1598866"/>
            <a:ext cx="9458960" cy="208724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800" spc="-30">
                <a:latin typeface="宋体" panose="02010600030101010101" pitchFamily="2" charset="-122"/>
                <a:cs typeface="宋体" panose="02010600030101010101" pitchFamily="2" charset="-122"/>
              </a:rPr>
              <a:t>贯彻落实党中央、国务院关于安全生产决策部署的</a:t>
            </a:r>
            <a:r>
              <a:rPr sz="2800" b="1" spc="-20">
                <a:solidFill>
                  <a:srgbClr val="FF0000"/>
                </a:solidFill>
                <a:latin typeface="宋体" panose="02010600030101010101" pitchFamily="2" charset="-122"/>
                <a:cs typeface="宋体" panose="02010600030101010101" pitchFamily="2" charset="-122"/>
              </a:rPr>
              <a:t>重要举措</a:t>
            </a:r>
            <a:endParaRPr sz="2800">
              <a:latin typeface="宋体" panose="02010600030101010101" pitchFamily="2" charset="-122"/>
              <a:cs typeface="宋体" panose="02010600030101010101" pitchFamily="2" charset="-122"/>
            </a:endParaRPr>
          </a:p>
          <a:p>
            <a:pPr>
              <a:lnSpc>
                <a:spcPct val="100000"/>
              </a:lnSpc>
              <a:spcBef>
                <a:spcPts val="5"/>
              </a:spcBef>
              <a:buClr>
                <a:srgbClr val="1CACE3"/>
              </a:buClr>
              <a:buFont typeface="Corbel" panose="020B0503020204020204"/>
              <a:buChar char="•"/>
            </a:pPr>
            <a:endParaRPr sz="2400">
              <a:latin typeface="宋体" panose="02010600030101010101" pitchFamily="2" charset="-122"/>
              <a:cs typeface="宋体" panose="02010600030101010101" pitchFamily="2" charset="-122"/>
            </a:endParaRPr>
          </a:p>
          <a:p>
            <a:pPr marL="195580" indent="-182880">
              <a:lnSpc>
                <a:spcPct val="100000"/>
              </a:lnSpc>
              <a:buClr>
                <a:srgbClr val="1CACE3"/>
              </a:buClr>
              <a:buSzPct val="80000"/>
              <a:buFont typeface="Corbel" panose="020B0503020204020204"/>
              <a:buChar char="•"/>
              <a:tabLst>
                <a:tab pos="195580" algn="l"/>
              </a:tabLst>
            </a:pPr>
            <a:r>
              <a:rPr sz="2800" spc="-30">
                <a:latin typeface="宋体" panose="02010600030101010101" pitchFamily="2" charset="-122"/>
                <a:cs typeface="宋体" panose="02010600030101010101" pitchFamily="2" charset="-122"/>
              </a:rPr>
              <a:t>落实安全生产主体责任的</a:t>
            </a:r>
            <a:r>
              <a:rPr sz="2800" b="1" spc="-20">
                <a:solidFill>
                  <a:srgbClr val="FF0000"/>
                </a:solidFill>
                <a:latin typeface="宋体" panose="02010600030101010101" pitchFamily="2" charset="-122"/>
                <a:cs typeface="宋体" panose="02010600030101010101" pitchFamily="2" charset="-122"/>
              </a:rPr>
              <a:t>有效途径</a:t>
            </a:r>
            <a:endParaRPr sz="2800">
              <a:latin typeface="宋体" panose="02010600030101010101" pitchFamily="2" charset="-122"/>
              <a:cs typeface="宋体" panose="02010600030101010101" pitchFamily="2" charset="-122"/>
            </a:endParaRPr>
          </a:p>
          <a:p>
            <a:pPr>
              <a:lnSpc>
                <a:spcPct val="100000"/>
              </a:lnSpc>
              <a:spcBef>
                <a:spcPts val="5"/>
              </a:spcBef>
              <a:buClr>
                <a:srgbClr val="1CACE3"/>
              </a:buClr>
              <a:buFont typeface="Corbel" panose="020B0503020204020204"/>
              <a:buChar char="•"/>
            </a:pPr>
            <a:endParaRPr sz="2400">
              <a:latin typeface="宋体" panose="02010600030101010101" pitchFamily="2" charset="-122"/>
              <a:cs typeface="宋体" panose="02010600030101010101" pitchFamily="2" charset="-122"/>
            </a:endParaRPr>
          </a:p>
          <a:p>
            <a:pPr marL="195580" indent="-182880">
              <a:lnSpc>
                <a:spcPct val="100000"/>
              </a:lnSpc>
              <a:buClr>
                <a:srgbClr val="1CACE3"/>
              </a:buClr>
              <a:buSzPct val="80000"/>
              <a:buFont typeface="Corbel" panose="020B0503020204020204"/>
              <a:buChar char="•"/>
              <a:tabLst>
                <a:tab pos="195580" algn="l"/>
              </a:tabLst>
            </a:pPr>
            <a:r>
              <a:rPr sz="2800" spc="-30">
                <a:latin typeface="宋体" panose="02010600030101010101" pitchFamily="2" charset="-122"/>
                <a:cs typeface="宋体" panose="02010600030101010101" pitchFamily="2" charset="-122"/>
              </a:rPr>
              <a:t>提高安全生产自主性、激发内生动力的</a:t>
            </a:r>
            <a:r>
              <a:rPr sz="2800" b="1" spc="-20">
                <a:solidFill>
                  <a:srgbClr val="FF0000"/>
                </a:solidFill>
                <a:latin typeface="宋体" panose="02010600030101010101" pitchFamily="2" charset="-122"/>
                <a:cs typeface="宋体" panose="02010600030101010101" pitchFamily="2" charset="-122"/>
              </a:rPr>
              <a:t>必由之路</a:t>
            </a:r>
            <a:endParaRPr sz="2800">
              <a:latin typeface="宋体" panose="02010600030101010101" pitchFamily="2" charset="-122"/>
              <a:cs typeface="宋体" panose="02010600030101010101" pitchFamily="2" charset="-122"/>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19350" y="417169"/>
            <a:ext cx="7320915" cy="697230"/>
          </a:xfrm>
          <a:prstGeom prst="rect">
            <a:avLst/>
          </a:prstGeom>
        </p:spPr>
        <p:txBody>
          <a:bodyPr vert="horz" wrap="square" lIns="0" tIns="13335" rIns="0" bIns="0" rtlCol="0">
            <a:spAutoFit/>
          </a:bodyPr>
          <a:lstStyle/>
          <a:p>
            <a:pPr marL="12700">
              <a:lnSpc>
                <a:spcPct val="100000"/>
              </a:lnSpc>
              <a:spcBef>
                <a:spcPts val="105"/>
              </a:spcBef>
            </a:pPr>
            <a:r>
              <a:rPr b="1" spc="-35">
                <a:solidFill>
                  <a:srgbClr val="FF0000"/>
                </a:solidFill>
                <a:latin typeface="宋体" panose="02010600030101010101" pitchFamily="2" charset="-122"/>
                <a:cs typeface="宋体" panose="02010600030101010101" pitchFamily="2" charset="-122"/>
              </a:rPr>
              <a:t>新修订标准的特色和主要内</a:t>
            </a:r>
            <a:r>
              <a:rPr b="1" spc="-50">
                <a:solidFill>
                  <a:srgbClr val="FF0000"/>
                </a:solidFill>
                <a:latin typeface="宋体" panose="02010600030101010101" pitchFamily="2" charset="-122"/>
                <a:cs typeface="宋体" panose="02010600030101010101" pitchFamily="2" charset="-122"/>
              </a:rPr>
              <a:t>容</a:t>
            </a:r>
          </a:p>
        </p:txBody>
      </p:sp>
      <p:sp>
        <p:nvSpPr>
          <p:cNvPr id="3" name="object 3"/>
          <p:cNvSpPr txBox="1"/>
          <p:nvPr/>
        </p:nvSpPr>
        <p:spPr>
          <a:xfrm>
            <a:off x="899794" y="1384808"/>
            <a:ext cx="10202545" cy="4221480"/>
          </a:xfrm>
          <a:prstGeom prst="rect">
            <a:avLst/>
          </a:prstGeom>
        </p:spPr>
        <p:txBody>
          <a:bodyPr vert="horz" wrap="square" lIns="0" tIns="12700" rIns="0" bIns="0" rtlCol="0">
            <a:spAutoFit/>
          </a:bodyPr>
          <a:lstStyle/>
          <a:p>
            <a:pPr marL="195580" marR="130175" indent="-182880">
              <a:lnSpc>
                <a:spcPct val="150000"/>
              </a:lnSpc>
              <a:spcBef>
                <a:spcPts val="100"/>
              </a:spcBef>
              <a:buClr>
                <a:srgbClr val="1CACE3"/>
              </a:buClr>
              <a:buSzPct val="80000"/>
              <a:buFont typeface="Corbel" panose="020B0503020204020204"/>
              <a:buChar char="•"/>
              <a:tabLst>
                <a:tab pos="195580" algn="l"/>
              </a:tabLst>
            </a:pPr>
            <a:r>
              <a:rPr sz="2800" b="1" spc="-10">
                <a:solidFill>
                  <a:srgbClr val="C00000"/>
                </a:solidFill>
                <a:latin typeface="宋体" panose="02010600030101010101" pitchFamily="2" charset="-122"/>
                <a:cs typeface="宋体" panose="02010600030101010101" pitchFamily="2" charset="-122"/>
              </a:rPr>
              <a:t>以</a:t>
            </a:r>
            <a:r>
              <a:rPr sz="2800" b="1" spc="-20">
                <a:solidFill>
                  <a:srgbClr val="C00000"/>
                </a:solidFill>
                <a:latin typeface="Corbel" panose="020B0503020204020204"/>
                <a:cs typeface="Corbel" panose="020B0503020204020204"/>
              </a:rPr>
              <a:t>“</a:t>
            </a:r>
            <a:r>
              <a:rPr sz="2800" b="1" spc="-10">
                <a:solidFill>
                  <a:srgbClr val="C00000"/>
                </a:solidFill>
                <a:latin typeface="宋体" panose="02010600030101010101" pitchFamily="2" charset="-122"/>
                <a:cs typeface="宋体" panose="02010600030101010101" pitchFamily="2" charset="-122"/>
              </a:rPr>
              <a:t>三道防线</a:t>
            </a:r>
            <a:r>
              <a:rPr sz="2800" b="1" spc="-20">
                <a:solidFill>
                  <a:srgbClr val="C00000"/>
                </a:solidFill>
                <a:latin typeface="Corbel" panose="020B0503020204020204"/>
                <a:cs typeface="Corbel" panose="020B0503020204020204"/>
              </a:rPr>
              <a:t>”</a:t>
            </a:r>
            <a:r>
              <a:rPr sz="2800" b="1" spc="-10">
                <a:solidFill>
                  <a:srgbClr val="C00000"/>
                </a:solidFill>
                <a:latin typeface="宋体" panose="02010600030101010101" pitchFamily="2" charset="-122"/>
                <a:cs typeface="宋体" panose="02010600030101010101" pitchFamily="2" charset="-122"/>
              </a:rPr>
              <a:t>理论为底层架构</a:t>
            </a:r>
            <a:r>
              <a:rPr sz="2800" spc="-25">
                <a:latin typeface="宋体" panose="02010600030101010101" pitchFamily="2" charset="-122"/>
                <a:cs typeface="宋体" panose="02010600030101010101" pitchFamily="2" charset="-122"/>
              </a:rPr>
              <a:t>：</a:t>
            </a:r>
            <a:r>
              <a:rPr sz="2800" spc="-25">
                <a:latin typeface="Corbel" panose="020B0503020204020204"/>
                <a:cs typeface="Corbel" panose="020B0503020204020204"/>
              </a:rPr>
              <a:t>“</a:t>
            </a:r>
            <a:r>
              <a:rPr sz="2800" spc="-30">
                <a:latin typeface="宋体" panose="02010600030101010101" pitchFamily="2" charset="-122"/>
                <a:cs typeface="宋体" panose="02010600030101010101" pitchFamily="2" charset="-122"/>
              </a:rPr>
              <a:t>安全风险管控</a:t>
            </a:r>
            <a:r>
              <a:rPr sz="2800" spc="35">
                <a:latin typeface="Corbel" panose="020B0503020204020204"/>
                <a:cs typeface="Corbel" panose="020B0503020204020204"/>
              </a:rPr>
              <a:t>” “</a:t>
            </a:r>
            <a:r>
              <a:rPr sz="2800" spc="-30">
                <a:latin typeface="宋体" panose="02010600030101010101" pitchFamily="2" charset="-122"/>
                <a:cs typeface="宋体" panose="02010600030101010101" pitchFamily="2" charset="-122"/>
              </a:rPr>
              <a:t>隐患排查治理</a:t>
            </a:r>
            <a:r>
              <a:rPr sz="2800" spc="-50">
                <a:latin typeface="Corbel" panose="020B0503020204020204"/>
                <a:cs typeface="Corbel" panose="020B0503020204020204"/>
              </a:rPr>
              <a:t>” </a:t>
            </a:r>
            <a:r>
              <a:rPr sz="2800" spc="-20">
                <a:latin typeface="Corbel" panose="020B0503020204020204"/>
                <a:cs typeface="Corbel" panose="020B0503020204020204"/>
              </a:rPr>
              <a:t>“</a:t>
            </a:r>
            <a:r>
              <a:rPr sz="2800" spc="-30">
                <a:latin typeface="宋体" panose="02010600030101010101" pitchFamily="2" charset="-122"/>
                <a:cs typeface="宋体" panose="02010600030101010101" pitchFamily="2" charset="-122"/>
              </a:rPr>
              <a:t>应急处置</a:t>
            </a:r>
            <a:r>
              <a:rPr sz="2800" spc="-25">
                <a:latin typeface="Corbel" panose="020B0503020204020204"/>
                <a:cs typeface="Corbel" panose="020B0503020204020204"/>
              </a:rPr>
              <a:t>”</a:t>
            </a:r>
            <a:r>
              <a:rPr sz="2800" spc="-30">
                <a:latin typeface="宋体" panose="02010600030101010101" pitchFamily="2" charset="-122"/>
                <a:cs typeface="宋体" panose="02010600030101010101" pitchFamily="2" charset="-122"/>
              </a:rPr>
              <a:t>，体现安全风险</a:t>
            </a:r>
            <a:r>
              <a:rPr sz="2800" b="1" spc="-20">
                <a:latin typeface="宋体" panose="02010600030101010101" pitchFamily="2" charset="-122"/>
                <a:cs typeface="宋体" panose="02010600030101010101" pitchFamily="2" charset="-122"/>
              </a:rPr>
              <a:t>全过程纵深防御</a:t>
            </a:r>
            <a:endParaRPr sz="2800">
              <a:latin typeface="宋体" panose="02010600030101010101" pitchFamily="2" charset="-122"/>
              <a:cs typeface="宋体" panose="02010600030101010101" pitchFamily="2" charset="-122"/>
            </a:endParaRPr>
          </a:p>
          <a:p>
            <a:pPr marL="194945" marR="247650" indent="-182880">
              <a:lnSpc>
                <a:spcPct val="150000"/>
              </a:lnSpc>
              <a:spcBef>
                <a:spcPts val="1400"/>
              </a:spcBef>
              <a:buClr>
                <a:srgbClr val="1CACE3"/>
              </a:buClr>
              <a:buSzPct val="80000"/>
              <a:buFont typeface="Corbel" panose="020B0503020204020204"/>
              <a:buChar char="•"/>
              <a:tabLst>
                <a:tab pos="195580" algn="l"/>
              </a:tabLst>
            </a:pPr>
            <a:r>
              <a:rPr sz="2800" b="1" spc="-10">
                <a:solidFill>
                  <a:srgbClr val="C00000"/>
                </a:solidFill>
                <a:latin typeface="宋体" panose="02010600030101010101" pitchFamily="2" charset="-122"/>
                <a:cs typeface="宋体" panose="02010600030101010101" pitchFamily="2" charset="-122"/>
              </a:rPr>
              <a:t>采用安全生产管理体系运行新模式</a:t>
            </a:r>
            <a:r>
              <a:rPr sz="2800" spc="-25">
                <a:latin typeface="宋体" panose="02010600030101010101" pitchFamily="2" charset="-122"/>
                <a:cs typeface="宋体" panose="02010600030101010101" pitchFamily="2" charset="-122"/>
              </a:rPr>
              <a:t>：</a:t>
            </a:r>
            <a:r>
              <a:rPr sz="2800" spc="-25">
                <a:latin typeface="Corbel" panose="020B0503020204020204"/>
                <a:cs typeface="Corbel" panose="020B0503020204020204"/>
              </a:rPr>
              <a:t>“</a:t>
            </a:r>
            <a:r>
              <a:rPr sz="2800" spc="-30">
                <a:latin typeface="宋体" panose="02010600030101010101" pitchFamily="2" charset="-122"/>
                <a:cs typeface="宋体" panose="02010600030101010101" pitchFamily="2" charset="-122"/>
              </a:rPr>
              <a:t>领导</a:t>
            </a:r>
            <a:r>
              <a:rPr sz="2800" spc="-20">
                <a:latin typeface="Corbel" panose="020B0503020204020204"/>
                <a:cs typeface="Corbel" panose="020B0503020204020204"/>
              </a:rPr>
              <a:t>–</a:t>
            </a:r>
            <a:r>
              <a:rPr sz="2800" spc="-30">
                <a:latin typeface="宋体" panose="02010600030101010101" pitchFamily="2" charset="-122"/>
                <a:cs typeface="宋体" panose="02010600030101010101" pitchFamily="2" charset="-122"/>
              </a:rPr>
              <a:t>支持</a:t>
            </a:r>
            <a:r>
              <a:rPr sz="2800" spc="-20">
                <a:latin typeface="Corbel" panose="020B0503020204020204"/>
                <a:cs typeface="Corbel" panose="020B0503020204020204"/>
              </a:rPr>
              <a:t>–</a:t>
            </a:r>
            <a:r>
              <a:rPr sz="2800" spc="-30">
                <a:latin typeface="宋体" panose="02010600030101010101" pitchFamily="2" charset="-122"/>
                <a:cs typeface="宋体" panose="02010600030101010101" pitchFamily="2" charset="-122"/>
              </a:rPr>
              <a:t>策划</a:t>
            </a:r>
            <a:r>
              <a:rPr sz="2800" spc="-20">
                <a:latin typeface="Corbel" panose="020B0503020204020204"/>
                <a:cs typeface="Corbel" panose="020B0503020204020204"/>
              </a:rPr>
              <a:t>–</a:t>
            </a:r>
            <a:r>
              <a:rPr sz="2800" spc="-30">
                <a:latin typeface="宋体" panose="02010600030101010101" pitchFamily="2" charset="-122"/>
                <a:cs typeface="宋体" panose="02010600030101010101" pitchFamily="2" charset="-122"/>
              </a:rPr>
              <a:t>实施</a:t>
            </a:r>
            <a:r>
              <a:rPr sz="2800" spc="-20">
                <a:latin typeface="Corbel" panose="020B0503020204020204"/>
                <a:cs typeface="Corbel" panose="020B0503020204020204"/>
              </a:rPr>
              <a:t>–</a:t>
            </a:r>
            <a:r>
              <a:rPr sz="2800" spc="-50">
                <a:latin typeface="宋体" panose="02010600030101010101" pitchFamily="2" charset="-122"/>
                <a:cs typeface="宋体" panose="02010600030101010101" pitchFamily="2" charset="-122"/>
              </a:rPr>
              <a:t>检</a:t>
            </a:r>
            <a:r>
              <a:rPr sz="2800" spc="-30">
                <a:latin typeface="宋体" panose="02010600030101010101" pitchFamily="2" charset="-122"/>
                <a:cs typeface="宋体" panose="02010600030101010101" pitchFamily="2" charset="-122"/>
              </a:rPr>
              <a:t>查</a:t>
            </a:r>
            <a:r>
              <a:rPr sz="2800" spc="-20">
                <a:latin typeface="Corbel" panose="020B0503020204020204"/>
                <a:cs typeface="Corbel" panose="020B0503020204020204"/>
              </a:rPr>
              <a:t>–</a:t>
            </a:r>
            <a:r>
              <a:rPr sz="2800" spc="-30">
                <a:latin typeface="宋体" panose="02010600030101010101" pitchFamily="2" charset="-122"/>
                <a:cs typeface="宋体" panose="02010600030101010101" pitchFamily="2" charset="-122"/>
              </a:rPr>
              <a:t>改进</a:t>
            </a:r>
            <a:r>
              <a:rPr sz="2800" spc="-20">
                <a:latin typeface="Corbel" panose="020B0503020204020204"/>
                <a:cs typeface="Corbel" panose="020B0503020204020204"/>
              </a:rPr>
              <a:t>”</a:t>
            </a:r>
            <a:r>
              <a:rPr sz="2800" spc="-20">
                <a:latin typeface="宋体" panose="02010600030101010101" pitchFamily="2" charset="-122"/>
                <a:cs typeface="宋体" panose="02010600030101010101" pitchFamily="2" charset="-122"/>
              </a:rPr>
              <a:t>（</a:t>
            </a:r>
            <a:r>
              <a:rPr sz="2800" spc="-20">
                <a:latin typeface="Corbel" panose="020B0503020204020204"/>
                <a:cs typeface="Corbel" panose="020B0503020204020204"/>
              </a:rPr>
              <a:t>LS-</a:t>
            </a:r>
            <a:r>
              <a:rPr sz="2800" spc="-25">
                <a:latin typeface="Corbel" panose="020B0503020204020204"/>
                <a:cs typeface="Corbel" panose="020B0503020204020204"/>
              </a:rPr>
              <a:t>PDCA</a:t>
            </a:r>
            <a:r>
              <a:rPr sz="2800" spc="-25">
                <a:latin typeface="宋体" panose="02010600030101010101" pitchFamily="2" charset="-122"/>
                <a:cs typeface="宋体" panose="02010600030101010101" pitchFamily="2" charset="-122"/>
              </a:rPr>
              <a:t>））</a:t>
            </a:r>
            <a:r>
              <a:rPr sz="2800" spc="-30">
                <a:latin typeface="宋体" panose="02010600030101010101" pitchFamily="2" charset="-122"/>
                <a:cs typeface="宋体" panose="02010600030101010101" pitchFamily="2" charset="-122"/>
              </a:rPr>
              <a:t>，实现</a:t>
            </a:r>
            <a:r>
              <a:rPr sz="2800" b="1" spc="-10">
                <a:latin typeface="宋体" panose="02010600030101010101" pitchFamily="2" charset="-122"/>
                <a:cs typeface="宋体" panose="02010600030101010101" pitchFamily="2" charset="-122"/>
              </a:rPr>
              <a:t>由被动符合向主动引领</a:t>
            </a:r>
            <a:r>
              <a:rPr sz="2800" spc="-40">
                <a:latin typeface="宋体" panose="02010600030101010101" pitchFamily="2" charset="-122"/>
                <a:cs typeface="宋体" panose="02010600030101010101" pitchFamily="2" charset="-122"/>
              </a:rPr>
              <a:t>的飞跃</a:t>
            </a:r>
            <a:endParaRPr sz="2800">
              <a:latin typeface="宋体" panose="02010600030101010101" pitchFamily="2" charset="-122"/>
              <a:cs typeface="宋体" panose="02010600030101010101" pitchFamily="2" charset="-122"/>
            </a:endParaRPr>
          </a:p>
          <a:p>
            <a:pPr marL="195580" marR="5080" indent="-182880">
              <a:lnSpc>
                <a:spcPct val="150000"/>
              </a:lnSpc>
              <a:spcBef>
                <a:spcPts val="1400"/>
              </a:spcBef>
              <a:buClr>
                <a:srgbClr val="1CACE3"/>
              </a:buClr>
              <a:buSzPct val="80000"/>
              <a:buFont typeface="Corbel" panose="020B0503020204020204"/>
              <a:buChar char="•"/>
              <a:tabLst>
                <a:tab pos="195580" algn="l"/>
              </a:tabLst>
            </a:pPr>
            <a:r>
              <a:rPr sz="2800" b="1" spc="-10">
                <a:solidFill>
                  <a:srgbClr val="C00000"/>
                </a:solidFill>
                <a:latin typeface="宋体" panose="02010600030101010101" pitchFamily="2" charset="-122"/>
                <a:cs typeface="宋体" panose="02010600030101010101" pitchFamily="2" charset="-122"/>
              </a:rPr>
              <a:t>融合创新中国特色安全生产管理体系核心要素</a:t>
            </a:r>
            <a:r>
              <a:rPr sz="2800" spc="-35">
                <a:latin typeface="宋体" panose="02010600030101010101" pitchFamily="2" charset="-122"/>
                <a:cs typeface="宋体" panose="02010600030101010101" pitchFamily="2" charset="-122"/>
              </a:rPr>
              <a:t>：融合国内外的先</a:t>
            </a:r>
            <a:r>
              <a:rPr sz="2800" spc="-30">
                <a:latin typeface="宋体" panose="02010600030101010101" pitchFamily="2" charset="-122"/>
                <a:cs typeface="宋体" panose="02010600030101010101" pitchFamily="2" charset="-122"/>
              </a:rPr>
              <a:t>进经验和做法，兼顾</a:t>
            </a:r>
            <a:r>
              <a:rPr sz="2800" b="1" spc="-20">
                <a:latin typeface="宋体" panose="02010600030101010101" pitchFamily="2" charset="-122"/>
                <a:cs typeface="宋体" panose="02010600030101010101" pitchFamily="2" charset="-122"/>
              </a:rPr>
              <a:t>传承和创新</a:t>
            </a:r>
            <a:endParaRPr sz="2800">
              <a:latin typeface="宋体" panose="02010600030101010101" pitchFamily="2" charset="-122"/>
              <a:cs typeface="宋体" panose="02010600030101010101" pitchFamily="2" charset="-122"/>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45945" y="262255"/>
            <a:ext cx="8416290" cy="697230"/>
          </a:xfrm>
          <a:prstGeom prst="rect">
            <a:avLst/>
          </a:prstGeom>
        </p:spPr>
        <p:txBody>
          <a:bodyPr vert="horz" wrap="square" lIns="0" tIns="13335" rIns="0" bIns="0" rtlCol="0">
            <a:spAutoFit/>
          </a:bodyPr>
          <a:lstStyle/>
          <a:p>
            <a:pPr marL="12700">
              <a:lnSpc>
                <a:spcPct val="100000"/>
              </a:lnSpc>
              <a:spcBef>
                <a:spcPts val="105"/>
              </a:spcBef>
            </a:pPr>
            <a:r>
              <a:rPr b="1" spc="-35">
                <a:solidFill>
                  <a:srgbClr val="FF0000"/>
                </a:solidFill>
                <a:latin typeface="宋体" panose="02010600030101010101" pitchFamily="2" charset="-122"/>
                <a:cs typeface="宋体" panose="02010600030101010101" pitchFamily="2" charset="-122"/>
              </a:rPr>
              <a:t>从</a:t>
            </a:r>
            <a:r>
              <a:rPr b="1" spc="-35">
                <a:solidFill>
                  <a:srgbClr val="FF0000"/>
                </a:solidFill>
                <a:latin typeface="Corbel" panose="020B0503020204020204"/>
                <a:cs typeface="Corbel" panose="020B0503020204020204"/>
              </a:rPr>
              <a:t>2016</a:t>
            </a:r>
            <a:r>
              <a:rPr b="1" spc="-35">
                <a:solidFill>
                  <a:srgbClr val="FF0000"/>
                </a:solidFill>
                <a:latin typeface="宋体" panose="02010600030101010101" pitchFamily="2" charset="-122"/>
                <a:cs typeface="宋体" panose="02010600030101010101" pitchFamily="2" charset="-122"/>
              </a:rPr>
              <a:t>到</a:t>
            </a:r>
            <a:r>
              <a:rPr b="1" spc="-80">
                <a:solidFill>
                  <a:srgbClr val="FF0000"/>
                </a:solidFill>
                <a:latin typeface="Corbel" panose="020B0503020204020204"/>
                <a:cs typeface="Corbel" panose="020B0503020204020204"/>
              </a:rPr>
              <a:t>2025</a:t>
            </a:r>
            <a:r>
              <a:rPr b="1" spc="-80">
                <a:solidFill>
                  <a:srgbClr val="FF0000"/>
                </a:solidFill>
                <a:latin typeface="宋体" panose="02010600030101010101" pitchFamily="2" charset="-122"/>
                <a:cs typeface="宋体" panose="02010600030101010101" pitchFamily="2" charset="-122"/>
              </a:rPr>
              <a:t>：</a:t>
            </a:r>
            <a:r>
              <a:rPr b="1" spc="-35">
                <a:solidFill>
                  <a:srgbClr val="FF0000"/>
                </a:solidFill>
                <a:latin typeface="宋体" panose="02010600030101010101" pitchFamily="2" charset="-122"/>
                <a:cs typeface="宋体" panose="02010600030101010101" pitchFamily="2" charset="-122"/>
              </a:rPr>
              <a:t>标准化十年后改</a:t>
            </a:r>
            <a:r>
              <a:rPr b="1" spc="-50">
                <a:solidFill>
                  <a:srgbClr val="FF0000"/>
                </a:solidFill>
                <a:latin typeface="宋体" panose="02010600030101010101" pitchFamily="2" charset="-122"/>
                <a:cs typeface="宋体" panose="02010600030101010101" pitchFamily="2" charset="-122"/>
              </a:rPr>
              <a:t>版</a:t>
            </a:r>
          </a:p>
        </p:txBody>
      </p:sp>
      <p:pic>
        <p:nvPicPr>
          <p:cNvPr id="3" name="object 3"/>
          <p:cNvPicPr/>
          <p:nvPr/>
        </p:nvPicPr>
        <p:blipFill>
          <a:blip r:embed="rId2"/>
          <a:stretch>
            <a:fillRect/>
          </a:stretch>
        </p:blipFill>
        <p:spPr>
          <a:xfrm>
            <a:off x="6729983" y="934211"/>
            <a:ext cx="4264152" cy="5687568"/>
          </a:xfrm>
          <a:prstGeom prst="rect">
            <a:avLst/>
          </a:prstGeom>
        </p:spPr>
      </p:pic>
      <p:sp>
        <p:nvSpPr>
          <p:cNvPr id="4" name="object 4"/>
          <p:cNvSpPr txBox="1"/>
          <p:nvPr/>
        </p:nvSpPr>
        <p:spPr>
          <a:xfrm>
            <a:off x="1221739" y="6293040"/>
            <a:ext cx="716915"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Corbel" panose="020B0503020204020204"/>
                <a:cs typeface="Corbel" panose="020B0503020204020204"/>
              </a:rPr>
              <a:t>2025-</a:t>
            </a:r>
            <a:r>
              <a:rPr sz="1200">
                <a:solidFill>
                  <a:srgbClr val="1CACE3"/>
                </a:solidFill>
                <a:latin typeface="Corbel" panose="020B0503020204020204"/>
                <a:cs typeface="Corbel" panose="020B0503020204020204"/>
              </a:rPr>
              <a:t>11-</a:t>
            </a:r>
            <a:r>
              <a:rPr sz="1200" spc="-25">
                <a:solidFill>
                  <a:srgbClr val="1CACE3"/>
                </a:solidFill>
                <a:latin typeface="Corbel" panose="020B0503020204020204"/>
                <a:cs typeface="Corbel" panose="020B0503020204020204"/>
              </a:rPr>
              <a:t>24</a:t>
            </a:r>
            <a:endParaRPr sz="1200">
              <a:latin typeface="Corbel" panose="020B0503020204020204"/>
              <a:cs typeface="Corbel" panose="020B0503020204020204"/>
            </a:endParaRPr>
          </a:p>
        </p:txBody>
      </p:sp>
      <p:sp>
        <p:nvSpPr>
          <p:cNvPr id="5" name="object 5"/>
          <p:cNvSpPr txBox="1"/>
          <p:nvPr/>
        </p:nvSpPr>
        <p:spPr>
          <a:xfrm>
            <a:off x="5471883" y="6293040"/>
            <a:ext cx="1671320"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宋体" panose="02010600030101010101" pitchFamily="2" charset="-122"/>
                <a:cs typeface="宋体" panose="02010600030101010101" pitchFamily="2" charset="-122"/>
              </a:rPr>
              <a:t>人人讲安全 个个会应急</a:t>
            </a:r>
            <a:endParaRPr sz="1200">
              <a:latin typeface="宋体" panose="02010600030101010101" pitchFamily="2" charset="-122"/>
              <a:cs typeface="宋体" panose="02010600030101010101" pitchFamily="2" charset="-122"/>
            </a:endParaRPr>
          </a:p>
        </p:txBody>
      </p:sp>
      <p:sp>
        <p:nvSpPr>
          <p:cNvPr id="6" name="object 6"/>
          <p:cNvSpPr txBox="1"/>
          <p:nvPr/>
        </p:nvSpPr>
        <p:spPr>
          <a:xfrm>
            <a:off x="10852899" y="6293040"/>
            <a:ext cx="103505" cy="208279"/>
          </a:xfrm>
          <a:prstGeom prst="rect">
            <a:avLst/>
          </a:prstGeom>
        </p:spPr>
        <p:txBody>
          <a:bodyPr vert="horz" wrap="square" lIns="0" tIns="12700" rIns="0" bIns="0" rtlCol="0">
            <a:spAutoFit/>
          </a:bodyPr>
          <a:lstStyle/>
          <a:p>
            <a:pPr marL="12700">
              <a:lnSpc>
                <a:spcPct val="100000"/>
              </a:lnSpc>
              <a:spcBef>
                <a:spcPts val="100"/>
              </a:spcBef>
            </a:pPr>
            <a:r>
              <a:rPr sz="1200">
                <a:solidFill>
                  <a:srgbClr val="1CACE3"/>
                </a:solidFill>
                <a:latin typeface="Corbel" panose="020B0503020204020204"/>
                <a:cs typeface="Corbel" panose="020B0503020204020204"/>
              </a:rPr>
              <a:t>2</a:t>
            </a:r>
            <a:endParaRPr sz="1200">
              <a:latin typeface="Corbel" panose="020B0503020204020204"/>
              <a:cs typeface="Corbel" panose="020B0503020204020204"/>
            </a:endParaRPr>
          </a:p>
        </p:txBody>
      </p:sp>
      <p:grpSp>
        <p:nvGrpSpPr>
          <p:cNvPr id="7" name="object 7"/>
          <p:cNvGrpSpPr/>
          <p:nvPr/>
        </p:nvGrpSpPr>
        <p:grpSpPr>
          <a:xfrm>
            <a:off x="1117091" y="934211"/>
            <a:ext cx="5926455" cy="5697220"/>
            <a:chOff x="1117091" y="934211"/>
            <a:chExt cx="5926455" cy="5697220"/>
          </a:xfrm>
        </p:grpSpPr>
        <p:pic>
          <p:nvPicPr>
            <p:cNvPr id="8" name="object 8"/>
            <p:cNvPicPr/>
            <p:nvPr/>
          </p:nvPicPr>
          <p:blipFill>
            <a:blip r:embed="rId3"/>
            <a:stretch>
              <a:fillRect/>
            </a:stretch>
          </p:blipFill>
          <p:spPr>
            <a:xfrm>
              <a:off x="1117091" y="934211"/>
              <a:ext cx="4550664" cy="5696712"/>
            </a:xfrm>
            <a:prstGeom prst="rect">
              <a:avLst/>
            </a:prstGeom>
          </p:spPr>
        </p:pic>
        <p:sp>
          <p:nvSpPr>
            <p:cNvPr id="9" name="object 9"/>
            <p:cNvSpPr/>
            <p:nvPr/>
          </p:nvSpPr>
          <p:spPr>
            <a:xfrm>
              <a:off x="5434583" y="3372611"/>
              <a:ext cx="1598930" cy="617220"/>
            </a:xfrm>
            <a:custGeom>
              <a:avLst/>
              <a:gdLst/>
              <a:ahLst/>
              <a:cxnLst/>
              <a:rect l="l" t="t" r="r" b="b"/>
              <a:pathLst>
                <a:path w="1598929" h="617220">
                  <a:moveTo>
                    <a:pt x="1290828" y="617220"/>
                  </a:moveTo>
                  <a:lnTo>
                    <a:pt x="1290828" y="463296"/>
                  </a:lnTo>
                  <a:lnTo>
                    <a:pt x="0" y="463296"/>
                  </a:lnTo>
                  <a:lnTo>
                    <a:pt x="0" y="155448"/>
                  </a:lnTo>
                  <a:lnTo>
                    <a:pt x="1290828" y="155448"/>
                  </a:lnTo>
                  <a:lnTo>
                    <a:pt x="1290828" y="0"/>
                  </a:lnTo>
                  <a:lnTo>
                    <a:pt x="1598676" y="309372"/>
                  </a:lnTo>
                  <a:lnTo>
                    <a:pt x="1290828" y="617220"/>
                  </a:lnTo>
                  <a:close/>
                </a:path>
              </a:pathLst>
            </a:custGeom>
            <a:solidFill>
              <a:srgbClr val="FF0000"/>
            </a:solidFill>
          </p:spPr>
          <p:txBody>
            <a:bodyPr wrap="square" lIns="0" tIns="0" rIns="0" bIns="0" rtlCol="0"/>
            <a:lstStyle/>
            <a:p>
              <a:endParaRPr/>
            </a:p>
          </p:txBody>
        </p:sp>
        <p:sp>
          <p:nvSpPr>
            <p:cNvPr id="10" name="object 10"/>
            <p:cNvSpPr/>
            <p:nvPr/>
          </p:nvSpPr>
          <p:spPr>
            <a:xfrm>
              <a:off x="5424806" y="3363620"/>
              <a:ext cx="1618615" cy="636270"/>
            </a:xfrm>
            <a:custGeom>
              <a:avLst/>
              <a:gdLst/>
              <a:ahLst/>
              <a:cxnLst/>
              <a:rect l="l" t="t" r="r" b="b"/>
              <a:pathLst>
                <a:path w="1618615" h="636270">
                  <a:moveTo>
                    <a:pt x="1290953" y="163804"/>
                  </a:moveTo>
                  <a:lnTo>
                    <a:pt x="1290953" y="9500"/>
                  </a:lnTo>
                  <a:lnTo>
                    <a:pt x="1291220" y="7277"/>
                  </a:lnTo>
                  <a:lnTo>
                    <a:pt x="1301228" y="0"/>
                  </a:lnTo>
                  <a:lnTo>
                    <a:pt x="1303426" y="444"/>
                  </a:lnTo>
                  <a:lnTo>
                    <a:pt x="1305457" y="1384"/>
                  </a:lnTo>
                  <a:lnTo>
                    <a:pt x="1307209" y="2768"/>
                  </a:lnTo>
                  <a:lnTo>
                    <a:pt x="1313942" y="9500"/>
                  </a:lnTo>
                  <a:lnTo>
                    <a:pt x="1310003" y="9500"/>
                  </a:lnTo>
                  <a:lnTo>
                    <a:pt x="1293747" y="16230"/>
                  </a:lnTo>
                  <a:lnTo>
                    <a:pt x="1310003" y="32486"/>
                  </a:lnTo>
                  <a:lnTo>
                    <a:pt x="1310003" y="154279"/>
                  </a:lnTo>
                  <a:lnTo>
                    <a:pt x="1300478" y="154279"/>
                  </a:lnTo>
                  <a:lnTo>
                    <a:pt x="1290953" y="163804"/>
                  </a:lnTo>
                  <a:close/>
                </a:path>
                <a:path w="1618615" h="636270">
                  <a:moveTo>
                    <a:pt x="1310003" y="32486"/>
                  </a:moveTo>
                  <a:lnTo>
                    <a:pt x="1293747" y="16230"/>
                  </a:lnTo>
                  <a:lnTo>
                    <a:pt x="1310003" y="9500"/>
                  </a:lnTo>
                  <a:lnTo>
                    <a:pt x="1310003" y="32486"/>
                  </a:lnTo>
                  <a:close/>
                </a:path>
                <a:path w="1618615" h="636270">
                  <a:moveTo>
                    <a:pt x="1595626" y="318109"/>
                  </a:moveTo>
                  <a:lnTo>
                    <a:pt x="1310003" y="32486"/>
                  </a:lnTo>
                  <a:lnTo>
                    <a:pt x="1310003" y="9500"/>
                  </a:lnTo>
                  <a:lnTo>
                    <a:pt x="1313942" y="9500"/>
                  </a:lnTo>
                  <a:lnTo>
                    <a:pt x="1615819" y="311378"/>
                  </a:lnTo>
                  <a:lnTo>
                    <a:pt x="1602357" y="311378"/>
                  </a:lnTo>
                  <a:lnTo>
                    <a:pt x="1595626" y="318109"/>
                  </a:lnTo>
                  <a:close/>
                </a:path>
                <a:path w="1618615" h="636270">
                  <a:moveTo>
                    <a:pt x="1290953" y="481938"/>
                  </a:moveTo>
                  <a:lnTo>
                    <a:pt x="9523" y="481938"/>
                  </a:lnTo>
                  <a:lnTo>
                    <a:pt x="7402" y="481698"/>
                  </a:lnTo>
                  <a:lnTo>
                    <a:pt x="0" y="472414"/>
                  </a:lnTo>
                  <a:lnTo>
                    <a:pt x="0" y="163804"/>
                  </a:lnTo>
                  <a:lnTo>
                    <a:pt x="9523" y="154279"/>
                  </a:lnTo>
                  <a:lnTo>
                    <a:pt x="1290953" y="154279"/>
                  </a:lnTo>
                  <a:lnTo>
                    <a:pt x="1290953" y="163804"/>
                  </a:lnTo>
                  <a:lnTo>
                    <a:pt x="19050" y="163804"/>
                  </a:lnTo>
                  <a:lnTo>
                    <a:pt x="9523" y="173328"/>
                  </a:lnTo>
                  <a:lnTo>
                    <a:pt x="19050" y="173328"/>
                  </a:lnTo>
                  <a:lnTo>
                    <a:pt x="19050" y="462888"/>
                  </a:lnTo>
                  <a:lnTo>
                    <a:pt x="9523" y="462888"/>
                  </a:lnTo>
                  <a:lnTo>
                    <a:pt x="19050" y="472414"/>
                  </a:lnTo>
                  <a:lnTo>
                    <a:pt x="1290953" y="472414"/>
                  </a:lnTo>
                  <a:lnTo>
                    <a:pt x="1290953" y="481938"/>
                  </a:lnTo>
                  <a:close/>
                </a:path>
                <a:path w="1618615" h="636270">
                  <a:moveTo>
                    <a:pt x="1300478" y="173328"/>
                  </a:moveTo>
                  <a:lnTo>
                    <a:pt x="19050" y="173328"/>
                  </a:lnTo>
                  <a:lnTo>
                    <a:pt x="19050" y="163804"/>
                  </a:lnTo>
                  <a:lnTo>
                    <a:pt x="1290953" y="163804"/>
                  </a:lnTo>
                  <a:lnTo>
                    <a:pt x="1300478" y="154279"/>
                  </a:lnTo>
                  <a:lnTo>
                    <a:pt x="1310003" y="154279"/>
                  </a:lnTo>
                  <a:lnTo>
                    <a:pt x="1310003" y="163804"/>
                  </a:lnTo>
                  <a:lnTo>
                    <a:pt x="1302600" y="173088"/>
                  </a:lnTo>
                  <a:lnTo>
                    <a:pt x="1300478" y="173328"/>
                  </a:lnTo>
                  <a:close/>
                </a:path>
                <a:path w="1618615" h="636270">
                  <a:moveTo>
                    <a:pt x="19050" y="173328"/>
                  </a:moveTo>
                  <a:lnTo>
                    <a:pt x="9523" y="173328"/>
                  </a:lnTo>
                  <a:lnTo>
                    <a:pt x="19050" y="163804"/>
                  </a:lnTo>
                  <a:lnTo>
                    <a:pt x="19050" y="173328"/>
                  </a:lnTo>
                  <a:close/>
                </a:path>
                <a:path w="1618615" h="636270">
                  <a:moveTo>
                    <a:pt x="1602357" y="324840"/>
                  </a:moveTo>
                  <a:lnTo>
                    <a:pt x="1595626" y="318109"/>
                  </a:lnTo>
                  <a:lnTo>
                    <a:pt x="1602357" y="311378"/>
                  </a:lnTo>
                  <a:lnTo>
                    <a:pt x="1602357" y="324840"/>
                  </a:lnTo>
                  <a:close/>
                </a:path>
                <a:path w="1618615" h="636270">
                  <a:moveTo>
                    <a:pt x="1615819" y="324840"/>
                  </a:moveTo>
                  <a:lnTo>
                    <a:pt x="1602357" y="324840"/>
                  </a:lnTo>
                  <a:lnTo>
                    <a:pt x="1602357" y="311378"/>
                  </a:lnTo>
                  <a:lnTo>
                    <a:pt x="1615819" y="311378"/>
                  </a:lnTo>
                  <a:lnTo>
                    <a:pt x="1617154" y="313042"/>
                  </a:lnTo>
                  <a:lnTo>
                    <a:pt x="1618080" y="314960"/>
                  </a:lnTo>
                  <a:lnTo>
                    <a:pt x="1618550" y="317042"/>
                  </a:lnTo>
                  <a:lnTo>
                    <a:pt x="1618550" y="319176"/>
                  </a:lnTo>
                  <a:lnTo>
                    <a:pt x="1618080" y="321259"/>
                  </a:lnTo>
                  <a:lnTo>
                    <a:pt x="1617154" y="323176"/>
                  </a:lnTo>
                  <a:lnTo>
                    <a:pt x="1615819" y="324840"/>
                  </a:lnTo>
                  <a:close/>
                </a:path>
                <a:path w="1618615" h="636270">
                  <a:moveTo>
                    <a:pt x="1313942" y="626718"/>
                  </a:moveTo>
                  <a:lnTo>
                    <a:pt x="1310003" y="626718"/>
                  </a:lnTo>
                  <a:lnTo>
                    <a:pt x="1310003" y="603732"/>
                  </a:lnTo>
                  <a:lnTo>
                    <a:pt x="1595626" y="318109"/>
                  </a:lnTo>
                  <a:lnTo>
                    <a:pt x="1602357" y="324840"/>
                  </a:lnTo>
                  <a:lnTo>
                    <a:pt x="1615819" y="324840"/>
                  </a:lnTo>
                  <a:lnTo>
                    <a:pt x="1313942" y="626718"/>
                  </a:lnTo>
                  <a:close/>
                </a:path>
                <a:path w="1618615" h="636270">
                  <a:moveTo>
                    <a:pt x="19050" y="472414"/>
                  </a:moveTo>
                  <a:lnTo>
                    <a:pt x="9523" y="462888"/>
                  </a:lnTo>
                  <a:lnTo>
                    <a:pt x="19050" y="462888"/>
                  </a:lnTo>
                  <a:lnTo>
                    <a:pt x="19050" y="472414"/>
                  </a:lnTo>
                  <a:close/>
                </a:path>
                <a:path w="1618615" h="636270">
                  <a:moveTo>
                    <a:pt x="1310003" y="481938"/>
                  </a:moveTo>
                  <a:lnTo>
                    <a:pt x="1300478" y="481938"/>
                  </a:lnTo>
                  <a:lnTo>
                    <a:pt x="1290953" y="472414"/>
                  </a:lnTo>
                  <a:lnTo>
                    <a:pt x="19050" y="472414"/>
                  </a:lnTo>
                  <a:lnTo>
                    <a:pt x="19050" y="462888"/>
                  </a:lnTo>
                  <a:lnTo>
                    <a:pt x="1300478" y="462888"/>
                  </a:lnTo>
                  <a:lnTo>
                    <a:pt x="1310003" y="472414"/>
                  </a:lnTo>
                  <a:lnTo>
                    <a:pt x="1310003" y="481938"/>
                  </a:lnTo>
                  <a:close/>
                </a:path>
                <a:path w="1618615" h="636270">
                  <a:moveTo>
                    <a:pt x="1301228" y="636219"/>
                  </a:moveTo>
                  <a:lnTo>
                    <a:pt x="1290953" y="626718"/>
                  </a:lnTo>
                  <a:lnTo>
                    <a:pt x="1290953" y="472414"/>
                  </a:lnTo>
                  <a:lnTo>
                    <a:pt x="1300478" y="481938"/>
                  </a:lnTo>
                  <a:lnTo>
                    <a:pt x="1310003" y="481938"/>
                  </a:lnTo>
                  <a:lnTo>
                    <a:pt x="1310003" y="603732"/>
                  </a:lnTo>
                  <a:lnTo>
                    <a:pt x="1293747" y="619988"/>
                  </a:lnTo>
                  <a:lnTo>
                    <a:pt x="1310003" y="626718"/>
                  </a:lnTo>
                  <a:lnTo>
                    <a:pt x="1313942" y="626718"/>
                  </a:lnTo>
                  <a:lnTo>
                    <a:pt x="1307209" y="633450"/>
                  </a:lnTo>
                  <a:lnTo>
                    <a:pt x="1305457" y="634834"/>
                  </a:lnTo>
                  <a:lnTo>
                    <a:pt x="1303426" y="635774"/>
                  </a:lnTo>
                  <a:lnTo>
                    <a:pt x="1301228" y="636219"/>
                  </a:lnTo>
                  <a:close/>
                </a:path>
                <a:path w="1618615" h="636270">
                  <a:moveTo>
                    <a:pt x="1310003" y="626718"/>
                  </a:moveTo>
                  <a:lnTo>
                    <a:pt x="1293747" y="619988"/>
                  </a:lnTo>
                  <a:lnTo>
                    <a:pt x="1310003" y="603732"/>
                  </a:lnTo>
                  <a:lnTo>
                    <a:pt x="1310003" y="626718"/>
                  </a:lnTo>
                  <a:close/>
                </a:path>
              </a:pathLst>
            </a:custGeom>
            <a:solidFill>
              <a:srgbClr val="C00000"/>
            </a:solidFill>
          </p:spPr>
          <p:txBody>
            <a:bodyPr wrap="square" lIns="0" tIns="0" rIns="0" bIns="0" rtlCol="0"/>
            <a:lstStyle/>
            <a:p>
              <a:endParaRPr/>
            </a:p>
          </p:txBody>
        </p:sp>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22700" y="417169"/>
            <a:ext cx="4514215" cy="697230"/>
          </a:xfrm>
          <a:prstGeom prst="rect">
            <a:avLst/>
          </a:prstGeom>
        </p:spPr>
        <p:txBody>
          <a:bodyPr vert="horz" wrap="square" lIns="0" tIns="13335" rIns="0" bIns="0" rtlCol="0">
            <a:spAutoFit/>
          </a:bodyPr>
          <a:lstStyle/>
          <a:p>
            <a:pPr marL="12700">
              <a:lnSpc>
                <a:spcPct val="100000"/>
              </a:lnSpc>
              <a:spcBef>
                <a:spcPts val="105"/>
              </a:spcBef>
            </a:pPr>
            <a:r>
              <a:rPr b="1" spc="-35">
                <a:solidFill>
                  <a:srgbClr val="FF0000"/>
                </a:solidFill>
                <a:latin typeface="宋体" panose="02010600030101010101" pitchFamily="2" charset="-122"/>
                <a:cs typeface="宋体" panose="02010600030101010101" pitchFamily="2" charset="-122"/>
              </a:rPr>
              <a:t>新标准实施的意</a:t>
            </a:r>
            <a:r>
              <a:rPr b="1" spc="-50">
                <a:solidFill>
                  <a:srgbClr val="FF0000"/>
                </a:solidFill>
                <a:latin typeface="宋体" panose="02010600030101010101" pitchFamily="2" charset="-122"/>
                <a:cs typeface="宋体" panose="02010600030101010101" pitchFamily="2" charset="-122"/>
              </a:rPr>
              <a:t>义</a:t>
            </a:r>
          </a:p>
        </p:txBody>
      </p:sp>
      <p:sp>
        <p:nvSpPr>
          <p:cNvPr id="3" name="object 3"/>
          <p:cNvSpPr txBox="1"/>
          <p:nvPr/>
        </p:nvSpPr>
        <p:spPr>
          <a:xfrm>
            <a:off x="744855" y="1390141"/>
            <a:ext cx="10467975" cy="3946525"/>
          </a:xfrm>
          <a:prstGeom prst="rect">
            <a:avLst/>
          </a:prstGeom>
        </p:spPr>
        <p:txBody>
          <a:bodyPr vert="horz" wrap="square" lIns="0" tIns="12065" rIns="0" bIns="0" rtlCol="0">
            <a:spAutoFit/>
          </a:bodyPr>
          <a:lstStyle/>
          <a:p>
            <a:pPr marL="194945" marR="5080" indent="-182880" algn="just">
              <a:lnSpc>
                <a:spcPct val="150000"/>
              </a:lnSpc>
              <a:spcBef>
                <a:spcPts val="95"/>
              </a:spcBef>
              <a:buClr>
                <a:srgbClr val="1CACE3"/>
              </a:buClr>
              <a:buSzPct val="79000"/>
              <a:buFont typeface="Corbel" panose="020B0503020204020204"/>
              <a:buChar char="•"/>
              <a:tabLst>
                <a:tab pos="195580" algn="l"/>
              </a:tabLst>
            </a:pPr>
            <a:r>
              <a:rPr sz="2600" spc="-10">
                <a:latin typeface="宋体" panose="02010600030101010101" pitchFamily="2" charset="-122"/>
                <a:cs typeface="宋体" panose="02010600030101010101" pitchFamily="2" charset="-122"/>
              </a:rPr>
              <a:t>为我国各行业领域大中型企业提供</a:t>
            </a:r>
            <a:r>
              <a:rPr sz="2600" b="1" spc="-25">
                <a:solidFill>
                  <a:srgbClr val="C00000"/>
                </a:solidFill>
                <a:latin typeface="宋体" panose="02010600030101010101" pitchFamily="2" charset="-122"/>
                <a:cs typeface="宋体" panose="02010600030101010101" pitchFamily="2" charset="-122"/>
              </a:rPr>
              <a:t>系统化安全管理的基本框架</a:t>
            </a:r>
            <a:r>
              <a:rPr sz="2600" spc="-20">
                <a:latin typeface="宋体" panose="02010600030101010101" pitchFamily="2" charset="-122"/>
                <a:cs typeface="宋体" panose="02010600030101010101" pitchFamily="2" charset="-122"/>
              </a:rPr>
              <a:t>，引导企</a:t>
            </a:r>
            <a:r>
              <a:rPr sz="2600" spc="-10">
                <a:latin typeface="宋体" panose="02010600030101010101" pitchFamily="2" charset="-122"/>
                <a:cs typeface="宋体" panose="02010600030101010101" pitchFamily="2" charset="-122"/>
              </a:rPr>
              <a:t>业构建安全生产标准化体系，以</a:t>
            </a:r>
            <a:r>
              <a:rPr sz="2600" spc="-10">
                <a:latin typeface="Corbel" panose="020B0503020204020204"/>
                <a:cs typeface="Corbel" panose="020B0503020204020204"/>
              </a:rPr>
              <a:t>“</a:t>
            </a:r>
            <a:r>
              <a:rPr sz="2600" b="1" spc="-25">
                <a:solidFill>
                  <a:srgbClr val="C00000"/>
                </a:solidFill>
                <a:latin typeface="宋体" panose="02010600030101010101" pitchFamily="2" charset="-122"/>
                <a:cs typeface="宋体" panose="02010600030101010101" pitchFamily="2" charset="-122"/>
              </a:rPr>
              <a:t>好用、实用、管用</a:t>
            </a:r>
            <a:r>
              <a:rPr sz="2600" spc="-10">
                <a:latin typeface="Corbel" panose="020B0503020204020204"/>
                <a:cs typeface="Corbel" panose="020B0503020204020204"/>
              </a:rPr>
              <a:t>”</a:t>
            </a:r>
            <a:r>
              <a:rPr sz="2600" spc="-20">
                <a:latin typeface="宋体" panose="02010600030101010101" pitchFamily="2" charset="-122"/>
                <a:cs typeface="宋体" panose="02010600030101010101" pitchFamily="2" charset="-122"/>
              </a:rPr>
              <a:t>为评判准则，推动</a:t>
            </a:r>
            <a:r>
              <a:rPr sz="2600" spc="-15">
                <a:latin typeface="宋体" panose="02010600030101010101" pitchFamily="2" charset="-122"/>
                <a:cs typeface="宋体" panose="02010600030101010101" pitchFamily="2" charset="-122"/>
              </a:rPr>
              <a:t>企业持续提升安全绩效，助力实现以高水平安全保障高质量发展。</a:t>
            </a:r>
            <a:endParaRPr sz="2600">
              <a:latin typeface="宋体" panose="02010600030101010101" pitchFamily="2" charset="-122"/>
              <a:cs typeface="宋体" panose="02010600030101010101" pitchFamily="2" charset="-122"/>
            </a:endParaRPr>
          </a:p>
          <a:p>
            <a:pPr>
              <a:lnSpc>
                <a:spcPct val="100000"/>
              </a:lnSpc>
              <a:spcBef>
                <a:spcPts val="5"/>
              </a:spcBef>
              <a:buClr>
                <a:srgbClr val="1CACE3"/>
              </a:buClr>
              <a:buFont typeface="Corbel" panose="020B0503020204020204"/>
              <a:buChar char="•"/>
            </a:pPr>
            <a:endParaRPr sz="2300">
              <a:latin typeface="宋体" panose="02010600030101010101" pitchFamily="2" charset="-122"/>
              <a:cs typeface="宋体" panose="02010600030101010101" pitchFamily="2" charset="-122"/>
            </a:endParaRPr>
          </a:p>
          <a:p>
            <a:pPr marL="195580" indent="-182880">
              <a:lnSpc>
                <a:spcPct val="100000"/>
              </a:lnSpc>
              <a:buClr>
                <a:srgbClr val="1CACE3"/>
              </a:buClr>
              <a:buSzPct val="79000"/>
              <a:buFont typeface="Corbel" panose="020B0503020204020204"/>
              <a:buChar char="•"/>
              <a:tabLst>
                <a:tab pos="195580" algn="l"/>
              </a:tabLst>
            </a:pPr>
            <a:r>
              <a:rPr sz="2600" spc="-10">
                <a:latin typeface="宋体" panose="02010600030101010101" pitchFamily="2" charset="-122"/>
                <a:cs typeface="宋体" panose="02010600030101010101" pitchFamily="2" charset="-122"/>
              </a:rPr>
              <a:t>有效推动我国大中型企业安全生产治理模式</a:t>
            </a:r>
            <a:r>
              <a:rPr sz="2600" b="1" spc="-25">
                <a:solidFill>
                  <a:srgbClr val="C00000"/>
                </a:solidFill>
                <a:latin typeface="宋体" panose="02010600030101010101" pitchFamily="2" charset="-122"/>
                <a:cs typeface="宋体" panose="02010600030101010101" pitchFamily="2" charset="-122"/>
              </a:rPr>
              <a:t>由</a:t>
            </a:r>
            <a:r>
              <a:rPr sz="2600" b="1" spc="-10">
                <a:solidFill>
                  <a:srgbClr val="C00000"/>
                </a:solidFill>
                <a:latin typeface="Corbel" panose="020B0503020204020204"/>
                <a:cs typeface="Corbel" panose="020B0503020204020204"/>
              </a:rPr>
              <a:t>“</a:t>
            </a:r>
            <a:r>
              <a:rPr sz="2600" b="1" spc="-25">
                <a:solidFill>
                  <a:srgbClr val="C00000"/>
                </a:solidFill>
                <a:latin typeface="宋体" panose="02010600030101010101" pitchFamily="2" charset="-122"/>
                <a:cs typeface="宋体" panose="02010600030101010101" pitchFamily="2" charset="-122"/>
              </a:rPr>
              <a:t>他律</a:t>
            </a:r>
            <a:r>
              <a:rPr sz="2600" b="1" spc="-10">
                <a:solidFill>
                  <a:srgbClr val="C00000"/>
                </a:solidFill>
                <a:latin typeface="Corbel" panose="020B0503020204020204"/>
                <a:cs typeface="Corbel" panose="020B0503020204020204"/>
              </a:rPr>
              <a:t>”</a:t>
            </a:r>
            <a:r>
              <a:rPr sz="2600" b="1" spc="-25">
                <a:solidFill>
                  <a:srgbClr val="C00000"/>
                </a:solidFill>
                <a:latin typeface="宋体" panose="02010600030101010101" pitchFamily="2" charset="-122"/>
                <a:cs typeface="宋体" panose="02010600030101010101" pitchFamily="2" charset="-122"/>
              </a:rPr>
              <a:t>向</a:t>
            </a:r>
            <a:r>
              <a:rPr sz="2600" b="1" spc="-10">
                <a:solidFill>
                  <a:srgbClr val="C00000"/>
                </a:solidFill>
                <a:latin typeface="Corbel" panose="020B0503020204020204"/>
                <a:cs typeface="Corbel" panose="020B0503020204020204"/>
              </a:rPr>
              <a:t>“</a:t>
            </a:r>
            <a:r>
              <a:rPr sz="2600" b="1" spc="-25">
                <a:solidFill>
                  <a:srgbClr val="C00000"/>
                </a:solidFill>
                <a:latin typeface="宋体" panose="02010600030101010101" pitchFamily="2" charset="-122"/>
                <a:cs typeface="宋体" panose="02010600030101010101" pitchFamily="2" charset="-122"/>
              </a:rPr>
              <a:t>自律</a:t>
            </a:r>
            <a:r>
              <a:rPr sz="2600" b="1" spc="-10">
                <a:solidFill>
                  <a:srgbClr val="C00000"/>
                </a:solidFill>
                <a:latin typeface="Corbel" panose="020B0503020204020204"/>
                <a:cs typeface="Corbel" panose="020B0503020204020204"/>
              </a:rPr>
              <a:t>”</a:t>
            </a:r>
            <a:r>
              <a:rPr sz="2600" b="1" spc="-25">
                <a:solidFill>
                  <a:srgbClr val="C00000"/>
                </a:solidFill>
                <a:latin typeface="宋体" panose="02010600030101010101" pitchFamily="2" charset="-122"/>
                <a:cs typeface="宋体" panose="02010600030101010101" pitchFamily="2" charset="-122"/>
              </a:rPr>
              <a:t>转型</a:t>
            </a:r>
            <a:r>
              <a:rPr sz="2600" spc="-50">
                <a:latin typeface="宋体" panose="02010600030101010101" pitchFamily="2" charset="-122"/>
                <a:cs typeface="宋体" panose="02010600030101010101" pitchFamily="2" charset="-122"/>
              </a:rPr>
              <a:t>。</a:t>
            </a:r>
            <a:endParaRPr sz="2600">
              <a:latin typeface="宋体" panose="02010600030101010101" pitchFamily="2" charset="-122"/>
              <a:cs typeface="宋体" panose="02010600030101010101" pitchFamily="2" charset="-122"/>
            </a:endParaRPr>
          </a:p>
          <a:p>
            <a:pPr marL="194945" marR="6985" indent="-182880" algn="just">
              <a:lnSpc>
                <a:spcPct val="150000"/>
              </a:lnSpc>
              <a:spcBef>
                <a:spcPts val="1405"/>
              </a:spcBef>
              <a:buClr>
                <a:srgbClr val="1CACE3"/>
              </a:buClr>
              <a:buSzPct val="79000"/>
              <a:buFont typeface="Corbel" panose="020B0503020204020204"/>
              <a:buChar char="•"/>
              <a:tabLst>
                <a:tab pos="195580" algn="l"/>
              </a:tabLst>
            </a:pPr>
            <a:r>
              <a:rPr sz="2600" b="1" spc="-25">
                <a:solidFill>
                  <a:srgbClr val="C00000"/>
                </a:solidFill>
                <a:latin typeface="宋体" panose="02010600030101010101" pitchFamily="2" charset="-122"/>
                <a:cs typeface="宋体" panose="02010600030101010101" pitchFamily="2" charset="-122"/>
              </a:rPr>
              <a:t>融合先进理念与企业实际</a:t>
            </a:r>
            <a:r>
              <a:rPr sz="2600" spc="-15">
                <a:latin typeface="宋体" panose="02010600030101010101" pitchFamily="2" charset="-122"/>
                <a:cs typeface="宋体" panose="02010600030101010101" pitchFamily="2" charset="-122"/>
              </a:rPr>
              <a:t>，强化风险管理和过程控制，注重绩效与持续</a:t>
            </a:r>
            <a:r>
              <a:rPr sz="2600" spc="-10">
                <a:latin typeface="宋体" panose="02010600030101010101" pitchFamily="2" charset="-122"/>
                <a:cs typeface="宋体" panose="02010600030101010101" pitchFamily="2" charset="-122"/>
              </a:rPr>
              <a:t>改进，</a:t>
            </a:r>
            <a:r>
              <a:rPr sz="2600" b="1" spc="-25">
                <a:solidFill>
                  <a:srgbClr val="C00000"/>
                </a:solidFill>
                <a:latin typeface="宋体" panose="02010600030101010101" pitchFamily="2" charset="-122"/>
                <a:cs typeface="宋体" panose="02010600030101010101" pitchFamily="2" charset="-122"/>
              </a:rPr>
              <a:t>符合安全管理基本规律</a:t>
            </a:r>
            <a:r>
              <a:rPr sz="2600" spc="-15">
                <a:latin typeface="宋体" panose="02010600030101010101" pitchFamily="2" charset="-122"/>
                <a:cs typeface="宋体" panose="02010600030101010101" pitchFamily="2" charset="-122"/>
              </a:rPr>
              <a:t>，促进我国安全生产状况持续向好发展。</a:t>
            </a:r>
            <a:endParaRPr sz="2600">
              <a:latin typeface="宋体" panose="02010600030101010101" pitchFamily="2" charset="-122"/>
              <a:cs typeface="宋体" panose="02010600030101010101" pitchFamily="2" charset="-122"/>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5739" y="356869"/>
            <a:ext cx="7290434" cy="697230"/>
          </a:xfrm>
          <a:prstGeom prst="rect">
            <a:avLst/>
          </a:prstGeom>
        </p:spPr>
        <p:txBody>
          <a:bodyPr vert="horz" wrap="square" lIns="0" tIns="13335" rIns="0" bIns="0" rtlCol="0">
            <a:spAutoFit/>
          </a:bodyPr>
          <a:lstStyle/>
          <a:p>
            <a:pPr marL="12700">
              <a:lnSpc>
                <a:spcPct val="100000"/>
              </a:lnSpc>
              <a:spcBef>
                <a:spcPts val="105"/>
              </a:spcBef>
            </a:pPr>
            <a:r>
              <a:rPr spc="-15">
                <a:solidFill>
                  <a:srgbClr val="000000"/>
                </a:solidFill>
              </a:rPr>
              <a:t>安全生产管理四阶段及其特征</a:t>
            </a:r>
          </a:p>
        </p:txBody>
      </p:sp>
      <p:graphicFrame>
        <p:nvGraphicFramePr>
          <p:cNvPr id="3" name="object 3"/>
          <p:cNvGraphicFramePr>
            <a:graphicFrameLocks noGrp="1"/>
          </p:cNvGraphicFramePr>
          <p:nvPr/>
        </p:nvGraphicFramePr>
        <p:xfrm>
          <a:off x="302259" y="1259205"/>
          <a:ext cx="11558268" cy="4733289"/>
        </p:xfrm>
        <a:graphic>
          <a:graphicData uri="http://schemas.openxmlformats.org/drawingml/2006/table">
            <a:tbl>
              <a:tblPr firstRow="1" bandRow="1">
                <a:tableStyleId>{2D5ABB26-0587-4C30-8999-92F81FD0307C}</a:tableStyleId>
              </a:tblPr>
              <a:tblGrid>
                <a:gridCol w="860425">
                  <a:extLst>
                    <a:ext uri="{9D8B030D-6E8A-4147-A177-3AD203B41FA5}">
                      <a16:colId xmlns:a16="http://schemas.microsoft.com/office/drawing/2014/main" val="20000"/>
                    </a:ext>
                  </a:extLst>
                </a:gridCol>
                <a:gridCol w="1864995">
                  <a:extLst>
                    <a:ext uri="{9D8B030D-6E8A-4147-A177-3AD203B41FA5}">
                      <a16:colId xmlns:a16="http://schemas.microsoft.com/office/drawing/2014/main" val="20001"/>
                    </a:ext>
                  </a:extLst>
                </a:gridCol>
                <a:gridCol w="2007234">
                  <a:extLst>
                    <a:ext uri="{9D8B030D-6E8A-4147-A177-3AD203B41FA5}">
                      <a16:colId xmlns:a16="http://schemas.microsoft.com/office/drawing/2014/main" val="20002"/>
                    </a:ext>
                  </a:extLst>
                </a:gridCol>
                <a:gridCol w="2063114">
                  <a:extLst>
                    <a:ext uri="{9D8B030D-6E8A-4147-A177-3AD203B41FA5}">
                      <a16:colId xmlns:a16="http://schemas.microsoft.com/office/drawing/2014/main" val="20003"/>
                    </a:ext>
                  </a:extLst>
                </a:gridCol>
                <a:gridCol w="2174875">
                  <a:extLst>
                    <a:ext uri="{9D8B030D-6E8A-4147-A177-3AD203B41FA5}">
                      <a16:colId xmlns:a16="http://schemas.microsoft.com/office/drawing/2014/main" val="20004"/>
                    </a:ext>
                  </a:extLst>
                </a:gridCol>
                <a:gridCol w="2587625">
                  <a:extLst>
                    <a:ext uri="{9D8B030D-6E8A-4147-A177-3AD203B41FA5}">
                      <a16:colId xmlns:a16="http://schemas.microsoft.com/office/drawing/2014/main" val="20005"/>
                    </a:ext>
                  </a:extLst>
                </a:gridCol>
              </a:tblGrid>
              <a:tr h="513715">
                <a:tc gridSpan="2">
                  <a:txBody>
                    <a:bodyPr/>
                    <a:lstStyle/>
                    <a:p>
                      <a:pPr marL="749935">
                        <a:lnSpc>
                          <a:spcPct val="100000"/>
                        </a:lnSpc>
                        <a:spcBef>
                          <a:spcPts val="445"/>
                        </a:spcBef>
                      </a:pPr>
                      <a:r>
                        <a:rPr sz="2400" b="1" spc="-20">
                          <a:latin typeface="宋体" panose="02010600030101010101" pitchFamily="2" charset="-122"/>
                          <a:cs typeface="宋体" panose="02010600030101010101" pitchFamily="2" charset="-122"/>
                        </a:rPr>
                        <a:t>发展阶</a:t>
                      </a:r>
                      <a:r>
                        <a:rPr sz="2400" b="1" spc="-50">
                          <a:latin typeface="宋体" panose="02010600030101010101" pitchFamily="2" charset="-122"/>
                          <a:cs typeface="宋体" panose="02010600030101010101" pitchFamily="2" charset="-122"/>
                        </a:rPr>
                        <a:t>段</a:t>
                      </a:r>
                      <a:endParaRPr sz="2400">
                        <a:latin typeface="宋体" panose="02010600030101010101" pitchFamily="2" charset="-122"/>
                        <a:cs typeface="宋体" panose="02010600030101010101" pitchFamily="2" charset="-122"/>
                      </a:endParaRPr>
                    </a:p>
                  </a:txBody>
                  <a:tcPr marL="0" marR="0" marT="5651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A9D7B7"/>
                    </a:solidFill>
                  </a:tcPr>
                </a:tc>
                <a:tc hMerge="1">
                  <a:txBody>
                    <a:bodyPr/>
                    <a:lstStyle/>
                    <a:p>
                      <a:endParaRPr/>
                    </a:p>
                  </a:txBody>
                  <a:tcPr marL="0" marR="0" marT="0" marB="0"/>
                </a:tc>
                <a:tc>
                  <a:txBody>
                    <a:bodyPr/>
                    <a:lstStyle/>
                    <a:p>
                      <a:pPr algn="ctr">
                        <a:lnSpc>
                          <a:spcPts val="3325"/>
                        </a:lnSpc>
                      </a:pPr>
                      <a:r>
                        <a:rPr sz="2800" spc="-30">
                          <a:solidFill>
                            <a:srgbClr val="6F2F9F"/>
                          </a:solidFill>
                          <a:latin typeface="华文琥珀" panose="02010800040101010101" charset="-122"/>
                          <a:cs typeface="华文琥珀" panose="02010800040101010101" charset="-122"/>
                        </a:rPr>
                        <a:t>自然本</a:t>
                      </a:r>
                      <a:r>
                        <a:rPr sz="2800" spc="-50">
                          <a:solidFill>
                            <a:srgbClr val="6F2F9F"/>
                          </a:solidFill>
                          <a:latin typeface="华文琥珀" panose="02010800040101010101" charset="-122"/>
                          <a:cs typeface="华文琥珀" panose="02010800040101010101" charset="-122"/>
                        </a:rPr>
                        <a:t>能</a:t>
                      </a:r>
                      <a:endParaRPr sz="2800">
                        <a:latin typeface="华文琥珀" panose="02010800040101010101" charset="-122"/>
                        <a:cs typeface="华文琥珀" panose="02010800040101010101"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ts val="3325"/>
                        </a:lnSpc>
                      </a:pPr>
                      <a:r>
                        <a:rPr sz="2800" spc="-30">
                          <a:solidFill>
                            <a:srgbClr val="6F2F9F"/>
                          </a:solidFill>
                          <a:latin typeface="华文琥珀" panose="02010800040101010101" charset="-122"/>
                          <a:cs typeface="华文琥珀" panose="02010800040101010101" charset="-122"/>
                        </a:rPr>
                        <a:t>严格监</a:t>
                      </a:r>
                      <a:r>
                        <a:rPr sz="2800" spc="-50">
                          <a:solidFill>
                            <a:srgbClr val="6F2F9F"/>
                          </a:solidFill>
                          <a:latin typeface="华文琥珀" panose="02010800040101010101" charset="-122"/>
                          <a:cs typeface="华文琥珀" panose="02010800040101010101" charset="-122"/>
                        </a:rPr>
                        <a:t>督</a:t>
                      </a:r>
                      <a:endParaRPr sz="2800">
                        <a:latin typeface="华文琥珀" panose="02010800040101010101" charset="-122"/>
                        <a:cs typeface="华文琥珀" panose="02010800040101010101"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ts val="3325"/>
                        </a:lnSpc>
                      </a:pPr>
                      <a:r>
                        <a:rPr sz="2800" spc="-30">
                          <a:solidFill>
                            <a:srgbClr val="6F2F9F"/>
                          </a:solidFill>
                          <a:latin typeface="华文琥珀" panose="02010800040101010101" charset="-122"/>
                          <a:cs typeface="华文琥珀" panose="02010800040101010101" charset="-122"/>
                        </a:rPr>
                        <a:t>独立自</a:t>
                      </a:r>
                      <a:r>
                        <a:rPr sz="2800" spc="-50">
                          <a:solidFill>
                            <a:srgbClr val="6F2F9F"/>
                          </a:solidFill>
                          <a:latin typeface="华文琥珀" panose="02010800040101010101" charset="-122"/>
                          <a:cs typeface="华文琥珀" panose="02010800040101010101" charset="-122"/>
                        </a:rPr>
                        <a:t>主</a:t>
                      </a:r>
                      <a:endParaRPr sz="2800">
                        <a:latin typeface="华文琥珀" panose="02010800040101010101" charset="-122"/>
                        <a:cs typeface="华文琥珀" panose="02010800040101010101"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ts val="3325"/>
                        </a:lnSpc>
                      </a:pPr>
                      <a:r>
                        <a:rPr sz="2800" spc="-30">
                          <a:solidFill>
                            <a:srgbClr val="6F2F9F"/>
                          </a:solidFill>
                          <a:latin typeface="华文琥珀" panose="02010800040101010101" charset="-122"/>
                          <a:cs typeface="华文琥珀" panose="02010800040101010101" charset="-122"/>
                        </a:rPr>
                        <a:t>团队互</a:t>
                      </a:r>
                      <a:r>
                        <a:rPr sz="2800" spc="-50">
                          <a:solidFill>
                            <a:srgbClr val="6F2F9F"/>
                          </a:solidFill>
                          <a:latin typeface="华文琥珀" panose="02010800040101010101" charset="-122"/>
                          <a:cs typeface="华文琥珀" panose="02010800040101010101" charset="-122"/>
                        </a:rPr>
                        <a:t>助</a:t>
                      </a:r>
                      <a:endParaRPr sz="2800">
                        <a:latin typeface="华文琥珀" panose="02010800040101010101" charset="-122"/>
                        <a:cs typeface="华文琥珀" panose="02010800040101010101"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0"/>
                  </a:ext>
                </a:extLst>
              </a:tr>
              <a:tr h="609600">
                <a:tc rowSpan="3">
                  <a:txBody>
                    <a:bodyPr/>
                    <a:lstStyle/>
                    <a:p>
                      <a:pPr>
                        <a:lnSpc>
                          <a:spcPct val="100000"/>
                        </a:lnSpc>
                        <a:spcBef>
                          <a:spcPts val="55"/>
                        </a:spcBef>
                      </a:pPr>
                      <a:endParaRPr sz="2300">
                        <a:latin typeface="Times New Roman" panose="02020603050405020304"/>
                        <a:cs typeface="Times New Roman" panose="02020603050405020304"/>
                      </a:endParaRPr>
                    </a:p>
                    <a:p>
                      <a:pPr marL="123190" marR="119380">
                        <a:lnSpc>
                          <a:spcPct val="100000"/>
                        </a:lnSpc>
                      </a:pPr>
                      <a:r>
                        <a:rPr sz="2400" b="1" spc="-35">
                          <a:latin typeface="宋体" panose="02010600030101010101" pitchFamily="2" charset="-122"/>
                          <a:cs typeface="宋体" panose="02010600030101010101" pitchFamily="2" charset="-122"/>
                        </a:rPr>
                        <a:t>杜邦经验</a:t>
                      </a:r>
                      <a:endParaRPr sz="2400">
                        <a:latin typeface="宋体" panose="02010600030101010101" pitchFamily="2" charset="-122"/>
                        <a:cs typeface="宋体" panose="02010600030101010101" pitchFamily="2" charset="-122"/>
                      </a:endParaRPr>
                    </a:p>
                  </a:txBody>
                  <a:tcPr marL="0" marR="0" marT="69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AFEF"/>
                    </a:solidFill>
                  </a:tcPr>
                </a:tc>
                <a:tc>
                  <a:txBody>
                    <a:bodyPr/>
                    <a:lstStyle/>
                    <a:p>
                      <a:pPr marL="421005">
                        <a:lnSpc>
                          <a:spcPct val="100000"/>
                        </a:lnSpc>
                        <a:spcBef>
                          <a:spcPts val="1090"/>
                        </a:spcBef>
                      </a:pPr>
                      <a:r>
                        <a:rPr sz="2000" b="1" spc="-25">
                          <a:latin typeface="宋体" panose="02010600030101010101" pitchFamily="2" charset="-122"/>
                          <a:cs typeface="宋体" panose="02010600030101010101" pitchFamily="2" charset="-122"/>
                        </a:rPr>
                        <a:t>持续时</a:t>
                      </a:r>
                      <a:r>
                        <a:rPr sz="2000" b="1" spc="-50">
                          <a:latin typeface="宋体" panose="02010600030101010101" pitchFamily="2" charset="-122"/>
                          <a:cs typeface="宋体" panose="02010600030101010101" pitchFamily="2" charset="-122"/>
                        </a:rPr>
                        <a:t>间</a:t>
                      </a:r>
                      <a:endParaRPr sz="2000">
                        <a:latin typeface="宋体" panose="02010600030101010101" pitchFamily="2" charset="-122"/>
                        <a:cs typeface="宋体" panose="02010600030101010101" pitchFamily="2" charset="-122"/>
                      </a:endParaRPr>
                    </a:p>
                  </a:txBody>
                  <a:tcPr marL="0" marR="0" marT="1384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9F0EA"/>
                    </a:solidFill>
                  </a:tcPr>
                </a:tc>
                <a:tc>
                  <a:txBody>
                    <a:bodyPr/>
                    <a:lstStyle/>
                    <a:p>
                      <a:pPr algn="ctr">
                        <a:lnSpc>
                          <a:spcPct val="100000"/>
                        </a:lnSpc>
                        <a:spcBef>
                          <a:spcPts val="825"/>
                        </a:spcBef>
                      </a:pPr>
                      <a:r>
                        <a:rPr sz="2400" b="1" spc="-10">
                          <a:solidFill>
                            <a:srgbClr val="454545"/>
                          </a:solidFill>
                          <a:latin typeface="宋体" panose="02010600030101010101" pitchFamily="2" charset="-122"/>
                          <a:cs typeface="宋体" panose="02010600030101010101" pitchFamily="2" charset="-122"/>
                        </a:rPr>
                        <a:t>1802-</a:t>
                      </a:r>
                      <a:r>
                        <a:rPr sz="2400" b="1" spc="-25">
                          <a:solidFill>
                            <a:srgbClr val="454545"/>
                          </a:solidFill>
                          <a:latin typeface="宋体" panose="02010600030101010101" pitchFamily="2" charset="-122"/>
                          <a:cs typeface="宋体" panose="02010600030101010101" pitchFamily="2" charset="-122"/>
                        </a:rPr>
                        <a:t>/</a:t>
                      </a:r>
                      <a:r>
                        <a:rPr sz="2400" b="1" spc="-25">
                          <a:solidFill>
                            <a:srgbClr val="FF0000"/>
                          </a:solidFill>
                          <a:latin typeface="宋体" panose="02010600030101010101" pitchFamily="2" charset="-122"/>
                          <a:cs typeface="宋体" panose="02010600030101010101" pitchFamily="2" charset="-122"/>
                        </a:rPr>
                        <a:t>10</a:t>
                      </a:r>
                      <a:endParaRPr sz="2400">
                        <a:latin typeface="宋体" panose="02010600030101010101" pitchFamily="2" charset="-122"/>
                        <a:cs typeface="宋体" panose="02010600030101010101" pitchFamily="2" charset="-122"/>
                      </a:endParaRPr>
                    </a:p>
                  </a:txBody>
                  <a:tcPr marL="0" marR="0" marT="1047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825"/>
                        </a:spcBef>
                      </a:pPr>
                      <a:r>
                        <a:rPr sz="2400" b="1" spc="-10">
                          <a:solidFill>
                            <a:srgbClr val="454545"/>
                          </a:solidFill>
                          <a:latin typeface="宋体" panose="02010600030101010101" pitchFamily="2" charset="-122"/>
                          <a:cs typeface="宋体" panose="02010600030101010101" pitchFamily="2" charset="-122"/>
                        </a:rPr>
                        <a:t>1811-</a:t>
                      </a:r>
                      <a:r>
                        <a:rPr sz="2400" b="1" spc="-20">
                          <a:solidFill>
                            <a:srgbClr val="454545"/>
                          </a:solidFill>
                          <a:latin typeface="宋体" panose="02010600030101010101" pitchFamily="2" charset="-122"/>
                          <a:cs typeface="宋体" panose="02010600030101010101" pitchFamily="2" charset="-122"/>
                        </a:rPr>
                        <a:t>/</a:t>
                      </a:r>
                      <a:r>
                        <a:rPr sz="2400" b="1" spc="-20">
                          <a:solidFill>
                            <a:srgbClr val="FF0000"/>
                          </a:solidFill>
                          <a:latin typeface="宋体" panose="02010600030101010101" pitchFamily="2" charset="-122"/>
                          <a:cs typeface="宋体" panose="02010600030101010101" pitchFamily="2" charset="-122"/>
                        </a:rPr>
                        <a:t>115</a:t>
                      </a:r>
                      <a:endParaRPr sz="2400">
                        <a:latin typeface="宋体" panose="02010600030101010101" pitchFamily="2" charset="-122"/>
                        <a:cs typeface="宋体" panose="02010600030101010101" pitchFamily="2" charset="-122"/>
                      </a:endParaRPr>
                    </a:p>
                  </a:txBody>
                  <a:tcPr marL="0" marR="0" marT="1047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ts val="2865"/>
                        </a:lnSpc>
                      </a:pPr>
                      <a:r>
                        <a:rPr sz="2400" b="1" spc="-10">
                          <a:solidFill>
                            <a:srgbClr val="454545"/>
                          </a:solidFill>
                          <a:latin typeface="宋体" panose="02010600030101010101" pitchFamily="2" charset="-122"/>
                          <a:cs typeface="宋体" panose="02010600030101010101" pitchFamily="2" charset="-122"/>
                        </a:rPr>
                        <a:t>1926-</a:t>
                      </a:r>
                      <a:r>
                        <a:rPr sz="2400" b="1" spc="-25">
                          <a:solidFill>
                            <a:srgbClr val="454545"/>
                          </a:solidFill>
                          <a:latin typeface="宋体" panose="02010600030101010101" pitchFamily="2" charset="-122"/>
                          <a:cs typeface="宋体" panose="02010600030101010101" pitchFamily="2" charset="-122"/>
                        </a:rPr>
                        <a:t>/</a:t>
                      </a:r>
                      <a:r>
                        <a:rPr sz="2400" b="1" spc="-25">
                          <a:solidFill>
                            <a:srgbClr val="FF0000"/>
                          </a:solidFill>
                          <a:latin typeface="宋体" panose="02010600030101010101" pitchFamily="2" charset="-122"/>
                          <a:cs typeface="宋体" panose="02010600030101010101" pitchFamily="2" charset="-122"/>
                        </a:rPr>
                        <a:t>50</a:t>
                      </a:r>
                      <a:endParaRPr sz="2400">
                        <a:latin typeface="宋体" panose="02010600030101010101" pitchFamily="2" charset="-122"/>
                        <a:cs typeface="宋体" panose="02010600030101010101" pitchFamily="2" charset="-122"/>
                      </a:endParaRPr>
                    </a:p>
                    <a:p>
                      <a:pPr algn="ctr">
                        <a:lnSpc>
                          <a:spcPct val="100000"/>
                        </a:lnSpc>
                        <a:spcBef>
                          <a:spcPts val="60"/>
                        </a:spcBef>
                      </a:pPr>
                      <a:r>
                        <a:rPr sz="1400" b="1" spc="-10">
                          <a:solidFill>
                            <a:srgbClr val="006FC0"/>
                          </a:solidFill>
                          <a:latin typeface="宋体" panose="02010600030101010101" pitchFamily="2" charset="-122"/>
                          <a:cs typeface="宋体" panose="02010600030101010101" pitchFamily="2" charset="-122"/>
                        </a:rPr>
                        <a:t>OHSAS18001:1980s</a:t>
                      </a:r>
                      <a:r>
                        <a:rPr sz="1200" b="1" spc="-30">
                          <a:solidFill>
                            <a:srgbClr val="006FC0"/>
                          </a:solidFill>
                          <a:latin typeface="宋体" panose="02010600030101010101" pitchFamily="2" charset="-122"/>
                          <a:cs typeface="宋体" panose="02010600030101010101" pitchFamily="2" charset="-122"/>
                        </a:rPr>
                        <a:t>末期</a:t>
                      </a:r>
                      <a:endParaRPr sz="1200">
                        <a:latin typeface="宋体" panose="02010600030101010101" pitchFamily="2" charset="-122"/>
                        <a:cs typeface="宋体" panose="02010600030101010101" pitchFamily="2"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ts val="2865"/>
                        </a:lnSpc>
                      </a:pPr>
                      <a:r>
                        <a:rPr sz="2400" b="1" spc="-10">
                          <a:solidFill>
                            <a:srgbClr val="454545"/>
                          </a:solidFill>
                          <a:latin typeface="宋体" panose="02010600030101010101" pitchFamily="2" charset="-122"/>
                          <a:cs typeface="宋体" panose="02010600030101010101" pitchFamily="2" charset="-122"/>
                        </a:rPr>
                        <a:t>1970s/</a:t>
                      </a:r>
                      <a:r>
                        <a:rPr sz="2400" b="1" spc="-10">
                          <a:solidFill>
                            <a:srgbClr val="FF0000"/>
                          </a:solidFill>
                          <a:latin typeface="宋体" panose="02010600030101010101" pitchFamily="2" charset="-122"/>
                          <a:cs typeface="宋体" panose="02010600030101010101" pitchFamily="2" charset="-122"/>
                        </a:rPr>
                        <a:t>50</a:t>
                      </a:r>
                      <a:endParaRPr sz="2400">
                        <a:latin typeface="宋体" panose="02010600030101010101" pitchFamily="2" charset="-122"/>
                        <a:cs typeface="宋体" panose="02010600030101010101" pitchFamily="2" charset="-122"/>
                      </a:endParaRPr>
                    </a:p>
                    <a:p>
                      <a:pPr algn="ctr">
                        <a:lnSpc>
                          <a:spcPct val="100000"/>
                        </a:lnSpc>
                        <a:spcBef>
                          <a:spcPts val="60"/>
                        </a:spcBef>
                      </a:pPr>
                      <a:r>
                        <a:rPr sz="1400" b="1" spc="-10">
                          <a:solidFill>
                            <a:srgbClr val="006FC0"/>
                          </a:solidFill>
                          <a:latin typeface="宋体" panose="02010600030101010101" pitchFamily="2" charset="-122"/>
                          <a:cs typeface="宋体" panose="02010600030101010101" pitchFamily="2" charset="-122"/>
                        </a:rPr>
                        <a:t>安全文化：1986</a:t>
                      </a:r>
                      <a:r>
                        <a:rPr sz="1200" b="1" spc="-10">
                          <a:solidFill>
                            <a:srgbClr val="006FC0"/>
                          </a:solidFill>
                          <a:latin typeface="宋体" panose="02010600030101010101" pitchFamily="2" charset="-122"/>
                          <a:cs typeface="宋体" panose="02010600030101010101" pitchFamily="2" charset="-122"/>
                        </a:rPr>
                        <a:t>切尔诺贝</a:t>
                      </a:r>
                      <a:r>
                        <a:rPr sz="1200" b="1" spc="-50">
                          <a:solidFill>
                            <a:srgbClr val="006FC0"/>
                          </a:solidFill>
                          <a:latin typeface="宋体" panose="02010600030101010101" pitchFamily="2" charset="-122"/>
                          <a:cs typeface="宋体" panose="02010600030101010101" pitchFamily="2" charset="-122"/>
                        </a:rPr>
                        <a:t>利</a:t>
                      </a:r>
                      <a:endParaRPr sz="1200">
                        <a:latin typeface="宋体" panose="02010600030101010101" pitchFamily="2" charset="-122"/>
                        <a:cs typeface="宋体" panose="02010600030101010101" pitchFamily="2"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1"/>
                  </a:ext>
                </a:extLst>
              </a:tr>
              <a:tr h="416559">
                <a:tc vMerge="1">
                  <a:txBody>
                    <a:bodyPr/>
                    <a:lstStyle/>
                    <a:p>
                      <a:endParaRPr/>
                    </a:p>
                  </a:txBody>
                  <a:tcPr marL="0" marR="0" marT="69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AFEF"/>
                    </a:solidFill>
                  </a:tcPr>
                </a:tc>
                <a:tc>
                  <a:txBody>
                    <a:bodyPr/>
                    <a:lstStyle/>
                    <a:p>
                      <a:pPr marL="421005">
                        <a:lnSpc>
                          <a:spcPct val="100000"/>
                        </a:lnSpc>
                        <a:spcBef>
                          <a:spcPts val="330"/>
                        </a:spcBef>
                      </a:pPr>
                      <a:r>
                        <a:rPr sz="2000" b="1" spc="-25">
                          <a:latin typeface="宋体" panose="02010600030101010101" pitchFamily="2" charset="-122"/>
                          <a:cs typeface="宋体" panose="02010600030101010101" pitchFamily="2" charset="-122"/>
                        </a:rPr>
                        <a:t>阶段特</a:t>
                      </a:r>
                      <a:r>
                        <a:rPr sz="2000" b="1" spc="-50">
                          <a:latin typeface="宋体" panose="02010600030101010101" pitchFamily="2" charset="-122"/>
                          <a:cs typeface="宋体" panose="02010600030101010101" pitchFamily="2" charset="-122"/>
                        </a:rPr>
                        <a:t>征</a:t>
                      </a:r>
                      <a:endParaRPr sz="2000">
                        <a:latin typeface="宋体" panose="02010600030101010101" pitchFamily="2" charset="-122"/>
                        <a:cs typeface="宋体" panose="02010600030101010101" pitchFamily="2" charset="-122"/>
                      </a:endParaRPr>
                    </a:p>
                  </a:txBody>
                  <a:tcPr marL="0" marR="0" marT="419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9F0EA"/>
                    </a:solidFill>
                  </a:tcPr>
                </a:tc>
                <a:tc>
                  <a:txBody>
                    <a:bodyPr/>
                    <a:lstStyle/>
                    <a:p>
                      <a:pPr algn="ctr">
                        <a:lnSpc>
                          <a:spcPct val="100000"/>
                        </a:lnSpc>
                        <a:spcBef>
                          <a:spcPts val="330"/>
                        </a:spcBef>
                      </a:pPr>
                      <a:r>
                        <a:rPr sz="2000" spc="-20">
                          <a:solidFill>
                            <a:srgbClr val="454545"/>
                          </a:solidFill>
                          <a:latin typeface="宋体" panose="02010600030101010101" pitchFamily="2" charset="-122"/>
                          <a:cs typeface="宋体" panose="02010600030101010101" pitchFamily="2" charset="-122"/>
                        </a:rPr>
                        <a:t>经验管理</a:t>
                      </a:r>
                      <a:endParaRPr sz="2000">
                        <a:latin typeface="宋体" panose="02010600030101010101" pitchFamily="2" charset="-122"/>
                        <a:cs typeface="宋体" panose="02010600030101010101" pitchFamily="2" charset="-122"/>
                      </a:endParaRPr>
                    </a:p>
                  </a:txBody>
                  <a:tcPr marL="0" marR="0" marT="419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330"/>
                        </a:spcBef>
                      </a:pPr>
                      <a:r>
                        <a:rPr sz="2000" spc="-20">
                          <a:solidFill>
                            <a:srgbClr val="454545"/>
                          </a:solidFill>
                          <a:latin typeface="宋体" panose="02010600030101010101" pitchFamily="2" charset="-122"/>
                          <a:cs typeface="宋体" panose="02010600030101010101" pitchFamily="2" charset="-122"/>
                        </a:rPr>
                        <a:t>依法依规</a:t>
                      </a:r>
                      <a:endParaRPr sz="2000">
                        <a:latin typeface="宋体" panose="02010600030101010101" pitchFamily="2" charset="-122"/>
                        <a:cs typeface="宋体" panose="02010600030101010101" pitchFamily="2" charset="-122"/>
                      </a:endParaRPr>
                    </a:p>
                  </a:txBody>
                  <a:tcPr marL="0" marR="0" marT="419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330"/>
                        </a:spcBef>
                      </a:pPr>
                      <a:r>
                        <a:rPr sz="2000" spc="-20">
                          <a:solidFill>
                            <a:srgbClr val="454545"/>
                          </a:solidFill>
                          <a:latin typeface="宋体" panose="02010600030101010101" pitchFamily="2" charset="-122"/>
                          <a:cs typeface="宋体" panose="02010600030101010101" pitchFamily="2" charset="-122"/>
                        </a:rPr>
                        <a:t>体系管理</a:t>
                      </a:r>
                      <a:endParaRPr sz="2000">
                        <a:latin typeface="宋体" panose="02010600030101010101" pitchFamily="2" charset="-122"/>
                        <a:cs typeface="宋体" panose="02010600030101010101" pitchFamily="2" charset="-122"/>
                      </a:endParaRPr>
                    </a:p>
                  </a:txBody>
                  <a:tcPr marL="0" marR="0" marT="419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330"/>
                        </a:spcBef>
                      </a:pPr>
                      <a:r>
                        <a:rPr sz="2000" spc="-20">
                          <a:solidFill>
                            <a:srgbClr val="454545"/>
                          </a:solidFill>
                          <a:latin typeface="宋体" panose="02010600030101010101" pitchFamily="2" charset="-122"/>
                          <a:cs typeface="宋体" panose="02010600030101010101" pitchFamily="2" charset="-122"/>
                        </a:rPr>
                        <a:t>安全文化</a:t>
                      </a:r>
                      <a:endParaRPr sz="2000">
                        <a:latin typeface="宋体" panose="02010600030101010101" pitchFamily="2" charset="-122"/>
                        <a:cs typeface="宋体" panose="02010600030101010101" pitchFamily="2" charset="-122"/>
                      </a:endParaRPr>
                    </a:p>
                  </a:txBody>
                  <a:tcPr marL="0" marR="0" marT="419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2"/>
                  </a:ext>
                </a:extLst>
              </a:tr>
              <a:tr h="424180">
                <a:tc vMerge="1">
                  <a:txBody>
                    <a:bodyPr/>
                    <a:lstStyle/>
                    <a:p>
                      <a:endParaRPr/>
                    </a:p>
                  </a:txBody>
                  <a:tcPr marL="0" marR="0" marT="69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AFEF"/>
                    </a:solidFill>
                  </a:tcPr>
                </a:tc>
                <a:tc>
                  <a:txBody>
                    <a:bodyPr/>
                    <a:lstStyle/>
                    <a:p>
                      <a:pPr marL="421005">
                        <a:lnSpc>
                          <a:spcPct val="100000"/>
                        </a:lnSpc>
                        <a:spcBef>
                          <a:spcPts val="360"/>
                        </a:spcBef>
                      </a:pPr>
                      <a:r>
                        <a:rPr sz="2000" b="1" spc="-25">
                          <a:latin typeface="宋体" panose="02010600030101010101" pitchFamily="2" charset="-122"/>
                          <a:cs typeface="宋体" panose="02010600030101010101" pitchFamily="2" charset="-122"/>
                        </a:rPr>
                        <a:t>典型表</a:t>
                      </a:r>
                      <a:r>
                        <a:rPr sz="2000" b="1" spc="-50">
                          <a:latin typeface="宋体" panose="02010600030101010101" pitchFamily="2" charset="-122"/>
                          <a:cs typeface="宋体" panose="02010600030101010101" pitchFamily="2" charset="-122"/>
                        </a:rPr>
                        <a:t>现</a:t>
                      </a:r>
                      <a:endParaRPr sz="2000">
                        <a:latin typeface="宋体" panose="02010600030101010101" pitchFamily="2" charset="-122"/>
                        <a:cs typeface="宋体" panose="02010600030101010101" pitchFamily="2" charset="-122"/>
                      </a:endParaRPr>
                    </a:p>
                  </a:txBody>
                  <a:tcPr marL="0" marR="0" marT="457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9F0EA"/>
                    </a:solidFill>
                  </a:tcPr>
                </a:tc>
                <a:tc>
                  <a:txBody>
                    <a:bodyPr/>
                    <a:lstStyle/>
                    <a:p>
                      <a:pPr algn="ctr">
                        <a:lnSpc>
                          <a:spcPct val="100000"/>
                        </a:lnSpc>
                        <a:spcBef>
                          <a:spcPts val="360"/>
                        </a:spcBef>
                      </a:pPr>
                      <a:r>
                        <a:rPr sz="2000" spc="-20">
                          <a:solidFill>
                            <a:srgbClr val="454545"/>
                          </a:solidFill>
                          <a:latin typeface="宋体" panose="02010600030101010101" pitchFamily="2" charset="-122"/>
                          <a:cs typeface="宋体" panose="02010600030101010101" pitchFamily="2" charset="-122"/>
                        </a:rPr>
                        <a:t>依赖本能</a:t>
                      </a:r>
                      <a:endParaRPr sz="2000">
                        <a:latin typeface="宋体" panose="02010600030101010101" pitchFamily="2" charset="-122"/>
                        <a:cs typeface="宋体" panose="02010600030101010101" pitchFamily="2" charset="-122"/>
                      </a:endParaRPr>
                    </a:p>
                  </a:txBody>
                  <a:tcPr marL="0" marR="0" marT="457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360"/>
                        </a:spcBef>
                      </a:pPr>
                      <a:r>
                        <a:rPr sz="2000" spc="-20">
                          <a:solidFill>
                            <a:srgbClr val="454545"/>
                          </a:solidFill>
                          <a:latin typeface="宋体" panose="02010600030101010101" pitchFamily="2" charset="-122"/>
                          <a:cs typeface="宋体" panose="02010600030101010101" pitchFamily="2" charset="-122"/>
                        </a:rPr>
                        <a:t>规则意识</a:t>
                      </a:r>
                      <a:endParaRPr sz="2000">
                        <a:latin typeface="宋体" panose="02010600030101010101" pitchFamily="2" charset="-122"/>
                        <a:cs typeface="宋体" panose="02010600030101010101" pitchFamily="2" charset="-122"/>
                      </a:endParaRPr>
                    </a:p>
                  </a:txBody>
                  <a:tcPr marL="0" marR="0" marT="457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360"/>
                        </a:spcBef>
                      </a:pPr>
                      <a:r>
                        <a:rPr sz="2000" spc="-20">
                          <a:solidFill>
                            <a:srgbClr val="454545"/>
                          </a:solidFill>
                          <a:latin typeface="宋体" panose="02010600030101010101" pitchFamily="2" charset="-122"/>
                          <a:cs typeface="宋体" panose="02010600030101010101" pitchFamily="2" charset="-122"/>
                        </a:rPr>
                        <a:t>积极主动</a:t>
                      </a:r>
                      <a:endParaRPr sz="2000">
                        <a:latin typeface="宋体" panose="02010600030101010101" pitchFamily="2" charset="-122"/>
                        <a:cs typeface="宋体" panose="02010600030101010101" pitchFamily="2" charset="-122"/>
                      </a:endParaRPr>
                    </a:p>
                  </a:txBody>
                  <a:tcPr marL="0" marR="0" marT="457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360"/>
                        </a:spcBef>
                      </a:pPr>
                      <a:r>
                        <a:rPr sz="2000" spc="-20">
                          <a:solidFill>
                            <a:srgbClr val="454545"/>
                          </a:solidFill>
                          <a:latin typeface="宋体" panose="02010600030101010101" pitchFamily="2" charset="-122"/>
                          <a:cs typeface="宋体" panose="02010600030101010101" pitchFamily="2" charset="-122"/>
                        </a:rPr>
                        <a:t>团队意识</a:t>
                      </a:r>
                      <a:endParaRPr sz="2000">
                        <a:latin typeface="宋体" panose="02010600030101010101" pitchFamily="2" charset="-122"/>
                        <a:cs typeface="宋体" panose="02010600030101010101" pitchFamily="2" charset="-122"/>
                      </a:endParaRPr>
                    </a:p>
                  </a:txBody>
                  <a:tcPr marL="0" marR="0" marT="457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3"/>
                  </a:ext>
                </a:extLst>
              </a:tr>
              <a:tr h="422275">
                <a:tc rowSpan="4">
                  <a:txBody>
                    <a:bodyPr/>
                    <a:lstStyle/>
                    <a:p>
                      <a:pPr>
                        <a:lnSpc>
                          <a:spcPct val="100000"/>
                        </a:lnSpc>
                      </a:pPr>
                      <a:endParaRPr sz="2400">
                        <a:latin typeface="Times New Roman" panose="02020603050405020304"/>
                        <a:cs typeface="Times New Roman" panose="02020603050405020304"/>
                      </a:endParaRPr>
                    </a:p>
                    <a:p>
                      <a:pPr>
                        <a:lnSpc>
                          <a:spcPct val="100000"/>
                        </a:lnSpc>
                      </a:pPr>
                      <a:endParaRPr sz="2400">
                        <a:latin typeface="Times New Roman" panose="02020603050405020304"/>
                        <a:cs typeface="Times New Roman" panose="02020603050405020304"/>
                      </a:endParaRPr>
                    </a:p>
                    <a:p>
                      <a:pPr>
                        <a:lnSpc>
                          <a:spcPct val="100000"/>
                        </a:lnSpc>
                        <a:spcBef>
                          <a:spcPts val="10"/>
                        </a:spcBef>
                      </a:pPr>
                      <a:endParaRPr sz="2050">
                        <a:latin typeface="Times New Roman" panose="02020603050405020304"/>
                        <a:cs typeface="Times New Roman" panose="02020603050405020304"/>
                      </a:endParaRPr>
                    </a:p>
                    <a:p>
                      <a:pPr marL="123190" marR="119380">
                        <a:lnSpc>
                          <a:spcPct val="100000"/>
                        </a:lnSpc>
                      </a:pPr>
                      <a:r>
                        <a:rPr sz="2400" b="1" spc="-35">
                          <a:latin typeface="宋体" panose="02010600030101010101" pitchFamily="2" charset="-122"/>
                          <a:cs typeface="宋体" panose="02010600030101010101" pitchFamily="2" charset="-122"/>
                        </a:rPr>
                        <a:t>中国现状</a:t>
                      </a:r>
                      <a:endParaRPr sz="2400">
                        <a:latin typeface="宋体" panose="02010600030101010101" pitchFamily="2" charset="-122"/>
                        <a:cs typeface="宋体" panose="02010600030101010101" pitchFamily="2"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2EEF9"/>
                    </a:solidFill>
                  </a:tcPr>
                </a:tc>
                <a:tc>
                  <a:txBody>
                    <a:bodyPr/>
                    <a:lstStyle/>
                    <a:p>
                      <a:pPr marL="421005">
                        <a:lnSpc>
                          <a:spcPct val="100000"/>
                        </a:lnSpc>
                        <a:spcBef>
                          <a:spcPts val="350"/>
                        </a:spcBef>
                      </a:pPr>
                      <a:r>
                        <a:rPr sz="2000" b="1" spc="-25">
                          <a:latin typeface="宋体" panose="02010600030101010101" pitchFamily="2" charset="-122"/>
                          <a:cs typeface="宋体" panose="02010600030101010101" pitchFamily="2" charset="-122"/>
                        </a:rPr>
                        <a:t>政策要</a:t>
                      </a:r>
                      <a:r>
                        <a:rPr sz="2000" b="1" spc="-50">
                          <a:latin typeface="宋体" panose="02010600030101010101" pitchFamily="2" charset="-122"/>
                          <a:cs typeface="宋体" panose="02010600030101010101" pitchFamily="2" charset="-122"/>
                        </a:rPr>
                        <a:t>求</a:t>
                      </a:r>
                      <a:endParaRPr sz="2000">
                        <a:latin typeface="宋体" panose="02010600030101010101" pitchFamily="2" charset="-122"/>
                        <a:cs typeface="宋体" panose="02010600030101010101" pitchFamily="2" charset="-122"/>
                      </a:endParaRPr>
                    </a:p>
                  </a:txBody>
                  <a:tcPr marL="0" marR="0" marT="444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1E7F6"/>
                    </a:solidFill>
                  </a:tcPr>
                </a:tc>
                <a:tc>
                  <a:txBody>
                    <a:bodyPr/>
                    <a:lstStyle/>
                    <a:p>
                      <a:pPr algn="ctr">
                        <a:lnSpc>
                          <a:spcPct val="100000"/>
                        </a:lnSpc>
                        <a:spcBef>
                          <a:spcPts val="350"/>
                        </a:spcBef>
                      </a:pPr>
                      <a:r>
                        <a:rPr sz="2000" b="1" spc="-25">
                          <a:latin typeface="宋体" panose="02010600030101010101" pitchFamily="2" charset="-122"/>
                          <a:cs typeface="宋体" panose="02010600030101010101" pitchFamily="2" charset="-122"/>
                        </a:rPr>
                        <a:t>不允</a:t>
                      </a:r>
                      <a:r>
                        <a:rPr sz="2000" b="1" spc="-50">
                          <a:latin typeface="宋体" panose="02010600030101010101" pitchFamily="2" charset="-122"/>
                          <a:cs typeface="宋体" panose="02010600030101010101" pitchFamily="2" charset="-122"/>
                        </a:rPr>
                        <a:t>许</a:t>
                      </a:r>
                      <a:endParaRPr sz="2000">
                        <a:latin typeface="宋体" panose="02010600030101010101" pitchFamily="2" charset="-122"/>
                        <a:cs typeface="宋体" panose="02010600030101010101" pitchFamily="2" charset="-122"/>
                      </a:endParaRPr>
                    </a:p>
                  </a:txBody>
                  <a:tcPr marL="0" marR="0" marT="444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350"/>
                        </a:spcBef>
                      </a:pPr>
                      <a:r>
                        <a:rPr sz="2000" b="1" spc="-25">
                          <a:latin typeface="宋体" panose="02010600030101010101" pitchFamily="2" charset="-122"/>
                          <a:cs typeface="宋体" panose="02010600030101010101" pitchFamily="2" charset="-122"/>
                        </a:rPr>
                        <a:t>合法合</a:t>
                      </a:r>
                      <a:r>
                        <a:rPr sz="2000" b="1" spc="-50">
                          <a:latin typeface="宋体" panose="02010600030101010101" pitchFamily="2" charset="-122"/>
                          <a:cs typeface="宋体" panose="02010600030101010101" pitchFamily="2" charset="-122"/>
                        </a:rPr>
                        <a:t>规</a:t>
                      </a:r>
                      <a:endParaRPr sz="2000">
                        <a:latin typeface="宋体" panose="02010600030101010101" pitchFamily="2" charset="-122"/>
                        <a:cs typeface="宋体" panose="02010600030101010101" pitchFamily="2" charset="-122"/>
                      </a:endParaRPr>
                    </a:p>
                  </a:txBody>
                  <a:tcPr marL="0" marR="0" marT="444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350"/>
                        </a:spcBef>
                      </a:pPr>
                      <a:r>
                        <a:rPr sz="2000" b="1" spc="-25">
                          <a:latin typeface="宋体" panose="02010600030101010101" pitchFamily="2" charset="-122"/>
                          <a:cs typeface="宋体" panose="02010600030101010101" pitchFamily="2" charset="-122"/>
                        </a:rPr>
                        <a:t>完善体</a:t>
                      </a:r>
                      <a:r>
                        <a:rPr sz="2000" b="1" spc="-50">
                          <a:latin typeface="宋体" panose="02010600030101010101" pitchFamily="2" charset="-122"/>
                          <a:cs typeface="宋体" panose="02010600030101010101" pitchFamily="2" charset="-122"/>
                        </a:rPr>
                        <a:t>系</a:t>
                      </a:r>
                      <a:endParaRPr sz="2000">
                        <a:latin typeface="宋体" panose="02010600030101010101" pitchFamily="2" charset="-122"/>
                        <a:cs typeface="宋体" panose="02010600030101010101" pitchFamily="2" charset="-122"/>
                      </a:endParaRPr>
                    </a:p>
                  </a:txBody>
                  <a:tcPr marL="0" marR="0" marT="444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350"/>
                        </a:spcBef>
                      </a:pPr>
                      <a:r>
                        <a:rPr sz="2000" b="1" spc="-25">
                          <a:latin typeface="宋体" panose="02010600030101010101" pitchFamily="2" charset="-122"/>
                          <a:cs typeface="宋体" panose="02010600030101010101" pitchFamily="2" charset="-122"/>
                        </a:rPr>
                        <a:t>文化引</a:t>
                      </a:r>
                      <a:r>
                        <a:rPr sz="2000" b="1" spc="-50">
                          <a:latin typeface="宋体" panose="02010600030101010101" pitchFamily="2" charset="-122"/>
                          <a:cs typeface="宋体" panose="02010600030101010101" pitchFamily="2" charset="-122"/>
                        </a:rPr>
                        <a:t>领</a:t>
                      </a:r>
                      <a:endParaRPr sz="2000">
                        <a:latin typeface="宋体" panose="02010600030101010101" pitchFamily="2" charset="-122"/>
                        <a:cs typeface="宋体" panose="02010600030101010101" pitchFamily="2" charset="-122"/>
                      </a:endParaRPr>
                    </a:p>
                  </a:txBody>
                  <a:tcPr marL="0" marR="0" marT="444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4"/>
                  </a:ext>
                </a:extLst>
              </a:tr>
              <a:tr h="561340">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2EEF9"/>
                    </a:solidFill>
                  </a:tcPr>
                </a:tc>
                <a:tc>
                  <a:txBody>
                    <a:bodyPr/>
                    <a:lstStyle/>
                    <a:p>
                      <a:pPr marL="421005">
                        <a:lnSpc>
                          <a:spcPct val="100000"/>
                        </a:lnSpc>
                        <a:spcBef>
                          <a:spcPts val="900"/>
                        </a:spcBef>
                      </a:pPr>
                      <a:r>
                        <a:rPr sz="2000" b="1" spc="-25">
                          <a:latin typeface="宋体" panose="02010600030101010101" pitchFamily="2" charset="-122"/>
                          <a:cs typeface="宋体" panose="02010600030101010101" pitchFamily="2" charset="-122"/>
                        </a:rPr>
                        <a:t>企业要</a:t>
                      </a:r>
                      <a:r>
                        <a:rPr sz="2000" b="1" spc="-50">
                          <a:latin typeface="宋体" panose="02010600030101010101" pitchFamily="2" charset="-122"/>
                          <a:cs typeface="宋体" panose="02010600030101010101" pitchFamily="2" charset="-122"/>
                        </a:rPr>
                        <a:t>求</a:t>
                      </a:r>
                      <a:endParaRPr sz="2000">
                        <a:latin typeface="宋体" panose="02010600030101010101" pitchFamily="2" charset="-122"/>
                        <a:cs typeface="宋体" panose="02010600030101010101" pitchFamily="2" charset="-122"/>
                      </a:endParaRPr>
                    </a:p>
                  </a:txBody>
                  <a:tcPr marL="0" marR="0" marT="1143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1E7F6"/>
                    </a:solidFill>
                  </a:tcPr>
                </a:tc>
                <a:tc>
                  <a:txBody>
                    <a:bodyPr/>
                    <a:lstStyle/>
                    <a:p>
                      <a:pPr algn="ctr">
                        <a:lnSpc>
                          <a:spcPct val="100000"/>
                        </a:lnSpc>
                        <a:spcBef>
                          <a:spcPts val="900"/>
                        </a:spcBef>
                      </a:pPr>
                      <a:r>
                        <a:rPr sz="2000" spc="-20">
                          <a:solidFill>
                            <a:srgbClr val="454545"/>
                          </a:solidFill>
                          <a:latin typeface="宋体" panose="02010600030101010101" pitchFamily="2" charset="-122"/>
                          <a:cs typeface="宋体" panose="02010600030101010101" pitchFamily="2" charset="-122"/>
                        </a:rPr>
                        <a:t>自我保护</a:t>
                      </a:r>
                      <a:endParaRPr sz="2000">
                        <a:latin typeface="宋体" panose="02010600030101010101" pitchFamily="2" charset="-122"/>
                        <a:cs typeface="宋体" panose="02010600030101010101" pitchFamily="2" charset="-122"/>
                      </a:endParaRPr>
                    </a:p>
                  </a:txBody>
                  <a:tcPr marL="0" marR="0" marT="1143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900"/>
                        </a:spcBef>
                      </a:pPr>
                      <a:r>
                        <a:rPr sz="2000" spc="-20">
                          <a:solidFill>
                            <a:srgbClr val="454545"/>
                          </a:solidFill>
                          <a:latin typeface="宋体" panose="02010600030101010101" pitchFamily="2" charset="-122"/>
                          <a:cs typeface="宋体" panose="02010600030101010101" pitchFamily="2" charset="-122"/>
                        </a:rPr>
                        <a:t>要我安全</a:t>
                      </a:r>
                      <a:endParaRPr sz="2000">
                        <a:latin typeface="宋体" panose="02010600030101010101" pitchFamily="2" charset="-122"/>
                        <a:cs typeface="宋体" panose="02010600030101010101" pitchFamily="2" charset="-122"/>
                      </a:endParaRPr>
                    </a:p>
                  </a:txBody>
                  <a:tcPr marL="0" marR="0" marT="1143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900"/>
                        </a:spcBef>
                      </a:pPr>
                      <a:r>
                        <a:rPr sz="2000" spc="-20">
                          <a:solidFill>
                            <a:srgbClr val="454545"/>
                          </a:solidFill>
                          <a:latin typeface="宋体" panose="02010600030101010101" pitchFamily="2" charset="-122"/>
                          <a:cs typeface="宋体" panose="02010600030101010101" pitchFamily="2" charset="-122"/>
                        </a:rPr>
                        <a:t>我要安全</a:t>
                      </a:r>
                      <a:endParaRPr sz="2000">
                        <a:latin typeface="宋体" panose="02010600030101010101" pitchFamily="2" charset="-122"/>
                        <a:cs typeface="宋体" panose="02010600030101010101" pitchFamily="2" charset="-122"/>
                      </a:endParaRPr>
                    </a:p>
                  </a:txBody>
                  <a:tcPr marL="0" marR="0" marT="1143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900"/>
                        </a:spcBef>
                      </a:pPr>
                      <a:r>
                        <a:rPr sz="2000" b="1" spc="-25">
                          <a:solidFill>
                            <a:srgbClr val="454545"/>
                          </a:solidFill>
                          <a:latin typeface="宋体" panose="02010600030101010101" pitchFamily="2" charset="-122"/>
                          <a:cs typeface="宋体" panose="02010600030101010101" pitchFamily="2" charset="-122"/>
                        </a:rPr>
                        <a:t>四不伤</a:t>
                      </a:r>
                      <a:r>
                        <a:rPr sz="2000" b="1" spc="-50">
                          <a:solidFill>
                            <a:srgbClr val="454545"/>
                          </a:solidFill>
                          <a:latin typeface="宋体" panose="02010600030101010101" pitchFamily="2" charset="-122"/>
                          <a:cs typeface="宋体" panose="02010600030101010101" pitchFamily="2" charset="-122"/>
                        </a:rPr>
                        <a:t>害</a:t>
                      </a:r>
                      <a:endParaRPr sz="2000">
                        <a:latin typeface="宋体" panose="02010600030101010101" pitchFamily="2" charset="-122"/>
                        <a:cs typeface="宋体" panose="02010600030101010101" pitchFamily="2" charset="-122"/>
                      </a:endParaRPr>
                    </a:p>
                  </a:txBody>
                  <a:tcPr marL="0" marR="0" marT="1143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5"/>
                  </a:ext>
                </a:extLst>
              </a:tr>
              <a:tr h="835660">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2EEF9"/>
                    </a:solidFill>
                  </a:tcPr>
                </a:tc>
                <a:tc rowSpan="2">
                  <a:txBody>
                    <a:bodyPr/>
                    <a:lstStyle/>
                    <a:p>
                      <a:pPr>
                        <a:lnSpc>
                          <a:spcPct val="100000"/>
                        </a:lnSpc>
                      </a:pPr>
                      <a:endParaRPr sz="2000">
                        <a:latin typeface="Times New Roman" panose="02020603050405020304"/>
                        <a:cs typeface="Times New Roman" panose="02020603050405020304"/>
                      </a:endParaRPr>
                    </a:p>
                    <a:p>
                      <a:pPr>
                        <a:lnSpc>
                          <a:spcPct val="100000"/>
                        </a:lnSpc>
                        <a:spcBef>
                          <a:spcPts val="25"/>
                        </a:spcBef>
                      </a:pPr>
                      <a:endParaRPr sz="2950">
                        <a:latin typeface="Times New Roman" panose="02020603050405020304"/>
                        <a:cs typeface="Times New Roman" panose="02020603050405020304"/>
                      </a:endParaRPr>
                    </a:p>
                    <a:p>
                      <a:pPr marL="421005">
                        <a:lnSpc>
                          <a:spcPct val="100000"/>
                        </a:lnSpc>
                      </a:pPr>
                      <a:r>
                        <a:rPr sz="2000" b="1" spc="-25">
                          <a:latin typeface="宋体" panose="02010600030101010101" pitchFamily="2" charset="-122"/>
                          <a:cs typeface="宋体" panose="02010600030101010101" pitchFamily="2" charset="-122"/>
                        </a:rPr>
                        <a:t>落实思</a:t>
                      </a:r>
                      <a:r>
                        <a:rPr sz="2000" b="1" spc="-50">
                          <a:latin typeface="宋体" panose="02010600030101010101" pitchFamily="2" charset="-122"/>
                          <a:cs typeface="宋体" panose="02010600030101010101" pitchFamily="2" charset="-122"/>
                        </a:rPr>
                        <a:t>路</a:t>
                      </a:r>
                      <a:endParaRPr sz="2000">
                        <a:latin typeface="宋体" panose="02010600030101010101" pitchFamily="2" charset="-122"/>
                        <a:cs typeface="宋体" panose="02010600030101010101" pitchFamily="2"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1E7F6"/>
                    </a:solidFill>
                  </a:tcPr>
                </a:tc>
                <a:tc rowSpan="2">
                  <a:txBody>
                    <a:bodyPr/>
                    <a:lstStyle/>
                    <a:p>
                      <a:pPr>
                        <a:lnSpc>
                          <a:spcPct val="100000"/>
                        </a:lnSpc>
                      </a:pPr>
                      <a:endParaRPr sz="2000">
                        <a:latin typeface="Times New Roman" panose="02020603050405020304"/>
                        <a:cs typeface="Times New Roman" panose="02020603050405020304"/>
                      </a:endParaRPr>
                    </a:p>
                    <a:p>
                      <a:pPr>
                        <a:lnSpc>
                          <a:spcPct val="100000"/>
                        </a:lnSpc>
                        <a:spcBef>
                          <a:spcPts val="25"/>
                        </a:spcBef>
                      </a:pPr>
                      <a:endParaRPr sz="2950">
                        <a:latin typeface="Times New Roman" panose="02020603050405020304"/>
                        <a:cs typeface="Times New Roman" panose="02020603050405020304"/>
                      </a:endParaRPr>
                    </a:p>
                    <a:p>
                      <a:pPr marL="469265">
                        <a:lnSpc>
                          <a:spcPct val="100000"/>
                        </a:lnSpc>
                      </a:pPr>
                      <a:r>
                        <a:rPr sz="2000" spc="-10">
                          <a:solidFill>
                            <a:srgbClr val="454545"/>
                          </a:solidFill>
                          <a:latin typeface="宋体" panose="02010600030101010101" pitchFamily="2" charset="-122"/>
                          <a:cs typeface="宋体" panose="02010600030101010101" pitchFamily="2" charset="-122"/>
                        </a:rPr>
                        <a:t>传</a:t>
                      </a:r>
                      <a:r>
                        <a:rPr sz="1200">
                          <a:solidFill>
                            <a:srgbClr val="454545"/>
                          </a:solidFill>
                          <a:latin typeface="宋体" panose="02010600030101010101" pitchFamily="2" charset="-122"/>
                          <a:cs typeface="宋体" panose="02010600030101010101" pitchFamily="2" charset="-122"/>
                        </a:rPr>
                        <a:t>、</a:t>
                      </a:r>
                      <a:r>
                        <a:rPr sz="2000" spc="-10">
                          <a:solidFill>
                            <a:srgbClr val="454545"/>
                          </a:solidFill>
                          <a:latin typeface="宋体" panose="02010600030101010101" pitchFamily="2" charset="-122"/>
                          <a:cs typeface="宋体" panose="02010600030101010101" pitchFamily="2" charset="-122"/>
                        </a:rPr>
                        <a:t>帮</a:t>
                      </a:r>
                      <a:r>
                        <a:rPr sz="1200">
                          <a:solidFill>
                            <a:srgbClr val="454545"/>
                          </a:solidFill>
                          <a:latin typeface="宋体" panose="02010600030101010101" pitchFamily="2" charset="-122"/>
                          <a:cs typeface="宋体" panose="02010600030101010101" pitchFamily="2" charset="-122"/>
                        </a:rPr>
                        <a:t>、</a:t>
                      </a:r>
                      <a:r>
                        <a:rPr sz="2000" spc="-50">
                          <a:solidFill>
                            <a:srgbClr val="454545"/>
                          </a:solidFill>
                          <a:latin typeface="宋体" panose="02010600030101010101" pitchFamily="2" charset="-122"/>
                          <a:cs typeface="宋体" panose="02010600030101010101" pitchFamily="2" charset="-122"/>
                        </a:rPr>
                        <a:t>带</a:t>
                      </a:r>
                      <a:endParaRPr sz="2000">
                        <a:latin typeface="宋体" panose="02010600030101010101" pitchFamily="2" charset="-122"/>
                        <a:cs typeface="宋体" panose="02010600030101010101" pitchFamily="2"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gridSpan="2">
                  <a:txBody>
                    <a:bodyPr/>
                    <a:lstStyle/>
                    <a:p>
                      <a:pPr marL="678815" indent="-342265">
                        <a:lnSpc>
                          <a:spcPct val="100000"/>
                        </a:lnSpc>
                        <a:spcBef>
                          <a:spcPts val="275"/>
                        </a:spcBef>
                        <a:buFont typeface="Arial"/>
                        <a:buChar char="•"/>
                        <a:tabLst>
                          <a:tab pos="678815" algn="l"/>
                          <a:tab pos="679450" algn="l"/>
                        </a:tabLst>
                      </a:pPr>
                      <a:r>
                        <a:rPr sz="2400" b="1">
                          <a:solidFill>
                            <a:srgbClr val="006FC0"/>
                          </a:solidFill>
                          <a:latin typeface="宋体" panose="02010600030101010101" pitchFamily="2" charset="-122"/>
                          <a:cs typeface="宋体" panose="02010600030101010101" pitchFamily="2" charset="-122"/>
                        </a:rPr>
                        <a:t>GB/T</a:t>
                      </a:r>
                      <a:r>
                        <a:rPr sz="2400" b="1" spc="60">
                          <a:solidFill>
                            <a:srgbClr val="006FC0"/>
                          </a:solidFill>
                          <a:latin typeface="宋体" panose="02010600030101010101" pitchFamily="2" charset="-122"/>
                          <a:cs typeface="宋体" panose="02010600030101010101" pitchFamily="2" charset="-122"/>
                        </a:rPr>
                        <a:t> </a:t>
                      </a:r>
                      <a:r>
                        <a:rPr sz="2400" b="1" spc="-10">
                          <a:solidFill>
                            <a:srgbClr val="006FC0"/>
                          </a:solidFill>
                          <a:latin typeface="宋体" panose="02010600030101010101" pitchFamily="2" charset="-122"/>
                          <a:cs typeface="宋体" panose="02010600030101010101" pitchFamily="2" charset="-122"/>
                        </a:rPr>
                        <a:t>18001</a:t>
                      </a:r>
                      <a:r>
                        <a:rPr sz="2400" b="1" spc="-25">
                          <a:solidFill>
                            <a:srgbClr val="006FC0"/>
                          </a:solidFill>
                          <a:latin typeface="宋体" panose="02010600030101010101" pitchFamily="2" charset="-122"/>
                          <a:cs typeface="宋体" panose="02010600030101010101" pitchFamily="2" charset="-122"/>
                        </a:rPr>
                        <a:t>+合规性评价</a:t>
                      </a:r>
                      <a:endParaRPr sz="2400">
                        <a:latin typeface="宋体" panose="02010600030101010101" pitchFamily="2" charset="-122"/>
                        <a:cs typeface="宋体" panose="02010600030101010101" pitchFamily="2" charset="-122"/>
                      </a:endParaRPr>
                    </a:p>
                    <a:p>
                      <a:pPr marL="605790" indent="-342265">
                        <a:lnSpc>
                          <a:spcPct val="100000"/>
                        </a:lnSpc>
                        <a:buFont typeface="Arial"/>
                        <a:buChar char="•"/>
                        <a:tabLst>
                          <a:tab pos="605790" algn="l"/>
                          <a:tab pos="606425" algn="l"/>
                        </a:tabLst>
                      </a:pPr>
                      <a:r>
                        <a:rPr sz="2400" b="1" spc="-25">
                          <a:solidFill>
                            <a:srgbClr val="FF0000"/>
                          </a:solidFill>
                          <a:latin typeface="宋体" panose="02010600030101010101" pitchFamily="2" charset="-122"/>
                          <a:cs typeface="宋体" panose="02010600030101010101" pitchFamily="2" charset="-122"/>
                        </a:rPr>
                        <a:t>安全生产标准化管理体系</a:t>
                      </a:r>
                      <a:endParaRPr sz="2400">
                        <a:latin typeface="宋体" panose="02010600030101010101" pitchFamily="2" charset="-122"/>
                        <a:cs typeface="宋体" panose="02010600030101010101" pitchFamily="2" charset="-122"/>
                      </a:endParaRP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hMerge="1">
                  <a:txBody>
                    <a:bodyPr/>
                    <a:lstStyle/>
                    <a:p>
                      <a:endParaRPr/>
                    </a:p>
                  </a:txBody>
                  <a:tcPr marL="0" marR="0" marT="0" marB="0"/>
                </a:tc>
                <a:tc rowSpan="2">
                  <a:txBody>
                    <a:bodyPr/>
                    <a:lstStyle/>
                    <a:p>
                      <a:pPr>
                        <a:lnSpc>
                          <a:spcPct val="100000"/>
                        </a:lnSpc>
                      </a:pPr>
                      <a:endParaRPr sz="2000">
                        <a:latin typeface="Times New Roman" panose="02020603050405020304"/>
                        <a:cs typeface="Times New Roman" panose="02020603050405020304"/>
                      </a:endParaRPr>
                    </a:p>
                    <a:p>
                      <a:pPr>
                        <a:lnSpc>
                          <a:spcPct val="100000"/>
                        </a:lnSpc>
                        <a:spcBef>
                          <a:spcPts val="25"/>
                        </a:spcBef>
                      </a:pPr>
                      <a:endParaRPr sz="2950">
                        <a:latin typeface="Times New Roman" panose="02020603050405020304"/>
                        <a:cs typeface="Times New Roman" panose="02020603050405020304"/>
                      </a:endParaRPr>
                    </a:p>
                    <a:p>
                      <a:pPr marL="782320">
                        <a:lnSpc>
                          <a:spcPct val="100000"/>
                        </a:lnSpc>
                      </a:pPr>
                      <a:r>
                        <a:rPr sz="2000" b="1" spc="-25">
                          <a:solidFill>
                            <a:srgbClr val="454545"/>
                          </a:solidFill>
                          <a:latin typeface="宋体" panose="02010600030101010101" pitchFamily="2" charset="-122"/>
                          <a:cs typeface="宋体" panose="02010600030101010101" pitchFamily="2" charset="-122"/>
                        </a:rPr>
                        <a:t>班组安</a:t>
                      </a:r>
                      <a:r>
                        <a:rPr sz="2000" b="1" spc="-50">
                          <a:solidFill>
                            <a:srgbClr val="454545"/>
                          </a:solidFill>
                          <a:latin typeface="宋体" panose="02010600030101010101" pitchFamily="2" charset="-122"/>
                          <a:cs typeface="宋体" panose="02010600030101010101" pitchFamily="2" charset="-122"/>
                        </a:rPr>
                        <a:t>全</a:t>
                      </a:r>
                      <a:endParaRPr sz="2000">
                        <a:latin typeface="宋体" panose="02010600030101010101" pitchFamily="2" charset="-122"/>
                        <a:cs typeface="宋体" panose="02010600030101010101" pitchFamily="2"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6"/>
                  </a:ext>
                </a:extLst>
              </a:tr>
              <a:tr h="949960">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2EEF9"/>
                    </a:solidFill>
                  </a:tcPr>
                </a:tc>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1E7F6"/>
                    </a:solidFill>
                  </a:tcPr>
                </a:tc>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marL="68580">
                        <a:lnSpc>
                          <a:spcPts val="2390"/>
                        </a:lnSpc>
                        <a:spcBef>
                          <a:spcPts val="990"/>
                        </a:spcBef>
                      </a:pPr>
                      <a:r>
                        <a:rPr sz="2000" b="1">
                          <a:solidFill>
                            <a:srgbClr val="FF0000"/>
                          </a:solidFill>
                          <a:latin typeface="宋体" panose="02010600030101010101" pitchFamily="2" charset="-122"/>
                          <a:cs typeface="宋体" panose="02010600030101010101" pitchFamily="2" charset="-122"/>
                        </a:rPr>
                        <a:t>GB/T</a:t>
                      </a:r>
                      <a:r>
                        <a:rPr sz="2000" b="1" spc="5">
                          <a:solidFill>
                            <a:srgbClr val="FF0000"/>
                          </a:solidFill>
                          <a:latin typeface="宋体" panose="02010600030101010101" pitchFamily="2" charset="-122"/>
                          <a:cs typeface="宋体" panose="02010600030101010101" pitchFamily="2" charset="-122"/>
                        </a:rPr>
                        <a:t> </a:t>
                      </a:r>
                      <a:r>
                        <a:rPr sz="2000" b="1" spc="-10">
                          <a:solidFill>
                            <a:srgbClr val="FF0000"/>
                          </a:solidFill>
                          <a:latin typeface="宋体" panose="02010600030101010101" pitchFamily="2" charset="-122"/>
                          <a:cs typeface="宋体" panose="02010600030101010101" pitchFamily="2" charset="-122"/>
                        </a:rPr>
                        <a:t>33000-</a:t>
                      </a:r>
                      <a:r>
                        <a:rPr sz="2000" b="1" spc="-20">
                          <a:solidFill>
                            <a:srgbClr val="FF0000"/>
                          </a:solidFill>
                          <a:latin typeface="宋体" panose="02010600030101010101" pitchFamily="2" charset="-122"/>
                          <a:cs typeface="宋体" panose="02010600030101010101" pitchFamily="2" charset="-122"/>
                        </a:rPr>
                        <a:t>2016</a:t>
                      </a:r>
                      <a:endParaRPr sz="2000">
                        <a:latin typeface="宋体" panose="02010600030101010101" pitchFamily="2" charset="-122"/>
                        <a:cs typeface="宋体" panose="02010600030101010101" pitchFamily="2" charset="-122"/>
                      </a:endParaRPr>
                    </a:p>
                    <a:p>
                      <a:pPr marL="112395">
                        <a:lnSpc>
                          <a:spcPts val="2870"/>
                        </a:lnSpc>
                      </a:pPr>
                      <a:r>
                        <a:rPr sz="2400" b="1" spc="-20">
                          <a:solidFill>
                            <a:srgbClr val="FF0000"/>
                          </a:solidFill>
                          <a:latin typeface="宋体" panose="02010600030101010101" pitchFamily="2" charset="-122"/>
                          <a:cs typeface="宋体" panose="02010600030101010101" pitchFamily="2" charset="-122"/>
                        </a:rPr>
                        <a:t>更侧重合规</a:t>
                      </a:r>
                      <a:r>
                        <a:rPr sz="2400" b="1" spc="-50">
                          <a:solidFill>
                            <a:srgbClr val="FF0000"/>
                          </a:solidFill>
                          <a:latin typeface="宋体" panose="02010600030101010101" pitchFamily="2" charset="-122"/>
                          <a:cs typeface="宋体" panose="02010600030101010101" pitchFamily="2" charset="-122"/>
                        </a:rPr>
                        <a:t>性</a:t>
                      </a:r>
                      <a:endParaRPr sz="2400">
                        <a:latin typeface="宋体" panose="02010600030101010101" pitchFamily="2" charset="-122"/>
                        <a:cs typeface="宋体" panose="02010600030101010101" pitchFamily="2" charset="-122"/>
                      </a:endParaRPr>
                    </a:p>
                  </a:txBody>
                  <a:tcPr marL="0" marR="0" marT="1257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marL="124460">
                        <a:lnSpc>
                          <a:spcPts val="2390"/>
                        </a:lnSpc>
                        <a:spcBef>
                          <a:spcPts val="990"/>
                        </a:spcBef>
                      </a:pPr>
                      <a:r>
                        <a:rPr sz="2000" b="1">
                          <a:solidFill>
                            <a:srgbClr val="FF0000"/>
                          </a:solidFill>
                          <a:latin typeface="宋体" panose="02010600030101010101" pitchFamily="2" charset="-122"/>
                          <a:cs typeface="宋体" panose="02010600030101010101" pitchFamily="2" charset="-122"/>
                        </a:rPr>
                        <a:t>GB/T</a:t>
                      </a:r>
                      <a:r>
                        <a:rPr sz="2000" b="1" spc="5">
                          <a:solidFill>
                            <a:srgbClr val="FF0000"/>
                          </a:solidFill>
                          <a:latin typeface="宋体" panose="02010600030101010101" pitchFamily="2" charset="-122"/>
                          <a:cs typeface="宋体" panose="02010600030101010101" pitchFamily="2" charset="-122"/>
                        </a:rPr>
                        <a:t> </a:t>
                      </a:r>
                      <a:r>
                        <a:rPr sz="2000" b="1" spc="-10">
                          <a:solidFill>
                            <a:srgbClr val="FF0000"/>
                          </a:solidFill>
                          <a:latin typeface="宋体" panose="02010600030101010101" pitchFamily="2" charset="-122"/>
                          <a:cs typeface="宋体" panose="02010600030101010101" pitchFamily="2" charset="-122"/>
                        </a:rPr>
                        <a:t>33000-</a:t>
                      </a:r>
                      <a:r>
                        <a:rPr sz="2000" b="1" spc="-20">
                          <a:solidFill>
                            <a:srgbClr val="FF0000"/>
                          </a:solidFill>
                          <a:latin typeface="宋体" panose="02010600030101010101" pitchFamily="2" charset="-122"/>
                          <a:cs typeface="宋体" panose="02010600030101010101" pitchFamily="2" charset="-122"/>
                        </a:rPr>
                        <a:t>2025</a:t>
                      </a:r>
                      <a:endParaRPr sz="2000">
                        <a:latin typeface="宋体" panose="02010600030101010101" pitchFamily="2" charset="-122"/>
                        <a:cs typeface="宋体" panose="02010600030101010101" pitchFamily="2" charset="-122"/>
                      </a:endParaRPr>
                    </a:p>
                    <a:p>
                      <a:pPr marL="168275">
                        <a:lnSpc>
                          <a:spcPts val="2870"/>
                        </a:lnSpc>
                      </a:pPr>
                      <a:r>
                        <a:rPr sz="2400" b="1" spc="-20">
                          <a:solidFill>
                            <a:srgbClr val="FF0000"/>
                          </a:solidFill>
                          <a:latin typeface="宋体" panose="02010600030101010101" pitchFamily="2" charset="-122"/>
                          <a:cs typeface="宋体" panose="02010600030101010101" pitchFamily="2" charset="-122"/>
                        </a:rPr>
                        <a:t>更侧重体系</a:t>
                      </a:r>
                      <a:r>
                        <a:rPr sz="2400" b="1" spc="-50">
                          <a:solidFill>
                            <a:srgbClr val="FF0000"/>
                          </a:solidFill>
                          <a:latin typeface="宋体" panose="02010600030101010101" pitchFamily="2" charset="-122"/>
                          <a:cs typeface="宋体" panose="02010600030101010101" pitchFamily="2" charset="-122"/>
                        </a:rPr>
                        <a:t>性</a:t>
                      </a:r>
                      <a:endParaRPr sz="2400">
                        <a:latin typeface="宋体" panose="02010600030101010101" pitchFamily="2" charset="-122"/>
                        <a:cs typeface="宋体" panose="02010600030101010101" pitchFamily="2" charset="-122"/>
                      </a:endParaRPr>
                    </a:p>
                  </a:txBody>
                  <a:tcPr marL="0" marR="0" marT="1257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7"/>
                  </a:ext>
                </a:extLst>
              </a:tr>
            </a:tbl>
          </a:graphicData>
        </a:graphic>
      </p:graphicFrame>
      <p:pic>
        <p:nvPicPr>
          <p:cNvPr id="4" name="object 4"/>
          <p:cNvPicPr/>
          <p:nvPr/>
        </p:nvPicPr>
        <p:blipFill>
          <a:blip r:embed="rId2"/>
          <a:stretch>
            <a:fillRect/>
          </a:stretch>
        </p:blipFill>
        <p:spPr>
          <a:xfrm>
            <a:off x="1356360" y="633983"/>
            <a:ext cx="1181100" cy="458724"/>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C00000"/>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4712970"/>
            <a:ext cx="3479800" cy="1891030"/>
            <a:chOff x="8442959" y="4712970"/>
            <a:chExt cx="3479800" cy="189103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7" name="object 7"/>
            <p:cNvPicPr/>
            <p:nvPr/>
          </p:nvPicPr>
          <p:blipFill>
            <a:blip r:embed="rId3"/>
            <a:stretch>
              <a:fillRect/>
            </a:stretch>
          </p:blipFill>
          <p:spPr>
            <a:xfrm>
              <a:off x="9015094" y="4712970"/>
              <a:ext cx="2843529" cy="1329055"/>
            </a:xfrm>
            <a:prstGeom prst="rect">
              <a:avLst/>
            </a:prstGeom>
          </p:spPr>
        </p:pic>
      </p:grpSp>
      <p:sp>
        <p:nvSpPr>
          <p:cNvPr id="8" name="object 8"/>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5"/>
              <a:t>新版安全生产标准化修订思路解读</a:t>
            </a:r>
          </a:p>
        </p:txBody>
      </p:sp>
      <p:sp>
        <p:nvSpPr>
          <p:cNvPr id="9" name="object 9"/>
          <p:cNvSpPr txBox="1"/>
          <p:nvPr/>
        </p:nvSpPr>
        <p:spPr>
          <a:xfrm>
            <a:off x="1922145" y="1485900"/>
            <a:ext cx="9097645" cy="3723004"/>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安全生产标准化是要停了吗？标准化到底还搞不搞了？</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安全生产标准化为什么要修订？修订的总体思路是什么？</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u="heavy" spc="-35">
                <a:solidFill>
                  <a:srgbClr val="FF0000"/>
                </a:solidFill>
                <a:uFill>
                  <a:solidFill>
                    <a:srgbClr val="FF0000"/>
                  </a:solidFill>
                </a:uFill>
                <a:latin typeface="方正粗活意简体" panose="03000509000000000000" charset="-122"/>
                <a:cs typeface="方正粗活意简体" panose="03000509000000000000" charset="-122"/>
              </a:rPr>
              <a:t>新版标准化的核心是什么？其思路和要求做了哪些调整？</a:t>
            </a:r>
            <a:endParaRPr sz="2800">
              <a:latin typeface="方正粗活意简体" panose="03000509000000000000" charset="-122"/>
              <a:cs typeface="方正粗活意简体" panose="03000509000000000000" charset="-122"/>
            </a:endParaRPr>
          </a:p>
          <a:p>
            <a:pPr>
              <a:lnSpc>
                <a:spcPct val="100000"/>
              </a:lnSpc>
              <a:spcBef>
                <a:spcPts val="55"/>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0">
                <a:solidFill>
                  <a:srgbClr val="BEBEBE"/>
                </a:solidFill>
                <a:latin typeface="方正粗活意简体" panose="03000509000000000000" charset="-122"/>
                <a:cs typeface="方正粗活意简体" panose="03000509000000000000" charset="-122"/>
              </a:rPr>
              <a:t>新版安全生产标准化（管理体系）</a:t>
            </a:r>
            <a:r>
              <a:rPr sz="2800" spc="-35">
                <a:solidFill>
                  <a:srgbClr val="BEBEBE"/>
                </a:solidFill>
                <a:latin typeface="方正粗活意简体" panose="03000509000000000000" charset="-122"/>
                <a:cs typeface="方正粗活意简体" panose="03000509000000000000" charset="-122"/>
              </a:rPr>
              <a:t>的思路和逻辑解读</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新版安全生产标准化管理体系落实的几点建议</a:t>
            </a:r>
            <a:endParaRPr sz="2800">
              <a:latin typeface="方正粗活意简体" panose="03000509000000000000" charset="-122"/>
              <a:cs typeface="方正粗活意简体" panose="03000509000000000000" charset="-122"/>
            </a:endParaRPr>
          </a:p>
        </p:txBody>
      </p:sp>
      <p:pic>
        <p:nvPicPr>
          <p:cNvPr id="10" name="object 10"/>
          <p:cNvPicPr/>
          <p:nvPr/>
        </p:nvPicPr>
        <p:blipFill>
          <a:blip r:embed="rId4"/>
          <a:stretch>
            <a:fillRect/>
          </a:stretch>
        </p:blipFill>
        <p:spPr>
          <a:xfrm>
            <a:off x="672083" y="2766060"/>
            <a:ext cx="1126236" cy="1126236"/>
          </a:xfrm>
          <a:prstGeom prst="rect">
            <a:avLst/>
          </a:prstGeo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56460" y="356869"/>
            <a:ext cx="7849234" cy="697230"/>
          </a:xfrm>
          <a:prstGeom prst="rect">
            <a:avLst/>
          </a:prstGeom>
        </p:spPr>
        <p:txBody>
          <a:bodyPr vert="horz" wrap="square" lIns="0" tIns="13335" rIns="0" bIns="0" rtlCol="0">
            <a:spAutoFit/>
          </a:bodyPr>
          <a:lstStyle/>
          <a:p>
            <a:pPr marL="12700">
              <a:lnSpc>
                <a:spcPct val="100000"/>
              </a:lnSpc>
              <a:spcBef>
                <a:spcPts val="105"/>
              </a:spcBef>
            </a:pPr>
            <a:r>
              <a:rPr spc="-15">
                <a:solidFill>
                  <a:srgbClr val="FF0000"/>
                </a:solidFill>
              </a:rPr>
              <a:t>安全生产标准化核心要素的调整</a:t>
            </a:r>
          </a:p>
        </p:txBody>
      </p:sp>
      <p:grpSp>
        <p:nvGrpSpPr>
          <p:cNvPr id="3" name="object 3"/>
          <p:cNvGrpSpPr/>
          <p:nvPr/>
        </p:nvGrpSpPr>
        <p:grpSpPr>
          <a:xfrm>
            <a:off x="408431" y="5305044"/>
            <a:ext cx="11460480" cy="1371600"/>
            <a:chOff x="408431" y="5305044"/>
            <a:chExt cx="11460480" cy="1371600"/>
          </a:xfrm>
        </p:grpSpPr>
        <p:sp>
          <p:nvSpPr>
            <p:cNvPr id="4" name="object 4"/>
            <p:cNvSpPr/>
            <p:nvPr/>
          </p:nvSpPr>
          <p:spPr>
            <a:xfrm>
              <a:off x="408431" y="6219444"/>
              <a:ext cx="678180" cy="457200"/>
            </a:xfrm>
            <a:custGeom>
              <a:avLst/>
              <a:gdLst/>
              <a:ahLst/>
              <a:cxnLst/>
              <a:rect l="l" t="t" r="r" b="b"/>
              <a:pathLst>
                <a:path w="678180" h="457200">
                  <a:moveTo>
                    <a:pt x="678053" y="457073"/>
                  </a:moveTo>
                  <a:lnTo>
                    <a:pt x="0" y="457073"/>
                  </a:lnTo>
                  <a:lnTo>
                    <a:pt x="0" y="0"/>
                  </a:lnTo>
                  <a:lnTo>
                    <a:pt x="678053" y="0"/>
                  </a:lnTo>
                  <a:lnTo>
                    <a:pt x="678053" y="457073"/>
                  </a:lnTo>
                  <a:close/>
                </a:path>
              </a:pathLst>
            </a:custGeom>
            <a:solidFill>
              <a:srgbClr val="FFFFFF"/>
            </a:solidFill>
          </p:spPr>
          <p:txBody>
            <a:bodyPr wrap="square" lIns="0" tIns="0" rIns="0" bIns="0" rtlCol="0"/>
            <a:lstStyle/>
            <a:p>
              <a:endParaRPr/>
            </a:p>
          </p:txBody>
        </p:sp>
        <p:pic>
          <p:nvPicPr>
            <p:cNvPr id="5" name="object 5"/>
            <p:cNvPicPr/>
            <p:nvPr/>
          </p:nvPicPr>
          <p:blipFill>
            <a:blip r:embed="rId2"/>
            <a:stretch>
              <a:fillRect/>
            </a:stretch>
          </p:blipFill>
          <p:spPr>
            <a:xfrm>
              <a:off x="1086612" y="5305044"/>
              <a:ext cx="10782300" cy="914400"/>
            </a:xfrm>
            <a:prstGeom prst="rect">
              <a:avLst/>
            </a:prstGeom>
          </p:spPr>
        </p:pic>
        <p:sp>
          <p:nvSpPr>
            <p:cNvPr id="6" name="object 6"/>
            <p:cNvSpPr/>
            <p:nvPr/>
          </p:nvSpPr>
          <p:spPr>
            <a:xfrm>
              <a:off x="6149340" y="5762256"/>
              <a:ext cx="5720080" cy="914400"/>
            </a:xfrm>
            <a:custGeom>
              <a:avLst/>
              <a:gdLst/>
              <a:ahLst/>
              <a:cxnLst/>
              <a:rect l="l" t="t" r="r" b="b"/>
              <a:pathLst>
                <a:path w="5720080" h="914400">
                  <a:moveTo>
                    <a:pt x="5719572" y="0"/>
                  </a:moveTo>
                  <a:lnTo>
                    <a:pt x="0" y="0"/>
                  </a:lnTo>
                  <a:lnTo>
                    <a:pt x="0" y="457200"/>
                  </a:lnTo>
                  <a:lnTo>
                    <a:pt x="0" y="914273"/>
                  </a:lnTo>
                  <a:lnTo>
                    <a:pt x="5719572" y="914273"/>
                  </a:lnTo>
                  <a:lnTo>
                    <a:pt x="5719572" y="457200"/>
                  </a:lnTo>
                  <a:lnTo>
                    <a:pt x="5719572" y="0"/>
                  </a:lnTo>
                  <a:close/>
                </a:path>
              </a:pathLst>
            </a:custGeom>
            <a:solidFill>
              <a:srgbClr val="92D050"/>
            </a:solidFill>
          </p:spPr>
          <p:txBody>
            <a:bodyPr wrap="square" lIns="0" tIns="0" rIns="0" bIns="0" rtlCol="0"/>
            <a:lstStyle/>
            <a:p>
              <a:endParaRPr/>
            </a:p>
          </p:txBody>
        </p:sp>
      </p:grpSp>
      <p:grpSp>
        <p:nvGrpSpPr>
          <p:cNvPr id="7" name="object 7"/>
          <p:cNvGrpSpPr/>
          <p:nvPr/>
        </p:nvGrpSpPr>
        <p:grpSpPr>
          <a:xfrm>
            <a:off x="1086611" y="1281683"/>
            <a:ext cx="10782300" cy="822960"/>
            <a:chOff x="1086611" y="1281683"/>
            <a:chExt cx="10782300" cy="822960"/>
          </a:xfrm>
        </p:grpSpPr>
        <p:sp>
          <p:nvSpPr>
            <p:cNvPr id="8" name="object 8"/>
            <p:cNvSpPr/>
            <p:nvPr/>
          </p:nvSpPr>
          <p:spPr>
            <a:xfrm>
              <a:off x="1086612" y="1281683"/>
              <a:ext cx="10782300" cy="822960"/>
            </a:xfrm>
            <a:custGeom>
              <a:avLst/>
              <a:gdLst/>
              <a:ahLst/>
              <a:cxnLst/>
              <a:rect l="l" t="t" r="r" b="b"/>
              <a:pathLst>
                <a:path w="10782300" h="822960">
                  <a:moveTo>
                    <a:pt x="10782300" y="0"/>
                  </a:moveTo>
                  <a:lnTo>
                    <a:pt x="5062728" y="0"/>
                  </a:lnTo>
                  <a:lnTo>
                    <a:pt x="0" y="0"/>
                  </a:lnTo>
                  <a:lnTo>
                    <a:pt x="0" y="822833"/>
                  </a:lnTo>
                  <a:lnTo>
                    <a:pt x="5062728" y="822833"/>
                  </a:lnTo>
                  <a:lnTo>
                    <a:pt x="10782300" y="822833"/>
                  </a:lnTo>
                  <a:lnTo>
                    <a:pt x="10782300" y="0"/>
                  </a:lnTo>
                  <a:close/>
                </a:path>
              </a:pathLst>
            </a:custGeom>
            <a:solidFill>
              <a:srgbClr val="F1F1F1"/>
            </a:solidFill>
          </p:spPr>
          <p:txBody>
            <a:bodyPr wrap="square" lIns="0" tIns="0" rIns="0" bIns="0" rtlCol="0"/>
            <a:lstStyle/>
            <a:p>
              <a:endParaRPr/>
            </a:p>
          </p:txBody>
        </p:sp>
        <p:sp>
          <p:nvSpPr>
            <p:cNvPr id="9" name="object 9"/>
            <p:cNvSpPr/>
            <p:nvPr/>
          </p:nvSpPr>
          <p:spPr>
            <a:xfrm>
              <a:off x="4372609" y="1682114"/>
              <a:ext cx="1231265" cy="378460"/>
            </a:xfrm>
            <a:custGeom>
              <a:avLst/>
              <a:gdLst/>
              <a:ahLst/>
              <a:cxnLst/>
              <a:rect l="l" t="t" r="r" b="b"/>
              <a:pathLst>
                <a:path w="1231264" h="378460">
                  <a:moveTo>
                    <a:pt x="1231265" y="378333"/>
                  </a:moveTo>
                  <a:lnTo>
                    <a:pt x="0" y="378333"/>
                  </a:lnTo>
                  <a:lnTo>
                    <a:pt x="0" y="0"/>
                  </a:lnTo>
                  <a:lnTo>
                    <a:pt x="1231265" y="0"/>
                  </a:lnTo>
                  <a:lnTo>
                    <a:pt x="1231265" y="378333"/>
                  </a:lnTo>
                  <a:close/>
                </a:path>
              </a:pathLst>
            </a:custGeom>
            <a:solidFill>
              <a:srgbClr val="FFFF00"/>
            </a:solidFill>
          </p:spPr>
          <p:txBody>
            <a:bodyPr wrap="square" lIns="0" tIns="0" rIns="0" bIns="0" rtlCol="0"/>
            <a:lstStyle/>
            <a:p>
              <a:endParaRPr/>
            </a:p>
          </p:txBody>
        </p:sp>
        <p:sp>
          <p:nvSpPr>
            <p:cNvPr id="10" name="object 10"/>
            <p:cNvSpPr/>
            <p:nvPr/>
          </p:nvSpPr>
          <p:spPr>
            <a:xfrm>
              <a:off x="6556375" y="1682114"/>
              <a:ext cx="4896485" cy="378460"/>
            </a:xfrm>
            <a:custGeom>
              <a:avLst/>
              <a:gdLst/>
              <a:ahLst/>
              <a:cxnLst/>
              <a:rect l="l" t="t" r="r" b="b"/>
              <a:pathLst>
                <a:path w="4896484" h="378460">
                  <a:moveTo>
                    <a:pt x="925703" y="0"/>
                  </a:moveTo>
                  <a:lnTo>
                    <a:pt x="0" y="0"/>
                  </a:lnTo>
                  <a:lnTo>
                    <a:pt x="0" y="378333"/>
                  </a:lnTo>
                  <a:lnTo>
                    <a:pt x="925703" y="378333"/>
                  </a:lnTo>
                  <a:lnTo>
                    <a:pt x="925703" y="0"/>
                  </a:lnTo>
                  <a:close/>
                </a:path>
                <a:path w="4896484" h="378460">
                  <a:moveTo>
                    <a:pt x="4896485" y="0"/>
                  </a:moveTo>
                  <a:lnTo>
                    <a:pt x="3665220" y="0"/>
                  </a:lnTo>
                  <a:lnTo>
                    <a:pt x="3665220" y="378333"/>
                  </a:lnTo>
                  <a:lnTo>
                    <a:pt x="4896485" y="378333"/>
                  </a:lnTo>
                  <a:lnTo>
                    <a:pt x="4896485" y="0"/>
                  </a:lnTo>
                  <a:close/>
                </a:path>
              </a:pathLst>
            </a:custGeom>
            <a:solidFill>
              <a:srgbClr val="00FF00"/>
            </a:solidFill>
          </p:spPr>
          <p:txBody>
            <a:bodyPr wrap="square" lIns="0" tIns="0" rIns="0" bIns="0" rtlCol="0"/>
            <a:lstStyle/>
            <a:p>
              <a:endParaRPr/>
            </a:p>
          </p:txBody>
        </p:sp>
      </p:grpSp>
      <p:grpSp>
        <p:nvGrpSpPr>
          <p:cNvPr id="11" name="object 11"/>
          <p:cNvGrpSpPr/>
          <p:nvPr/>
        </p:nvGrpSpPr>
        <p:grpSpPr>
          <a:xfrm>
            <a:off x="1086611" y="2160904"/>
            <a:ext cx="5062855" cy="1120140"/>
            <a:chOff x="1086611" y="2160904"/>
            <a:chExt cx="5062855" cy="1120140"/>
          </a:xfrm>
        </p:grpSpPr>
        <p:sp>
          <p:nvSpPr>
            <p:cNvPr id="12" name="object 12"/>
            <p:cNvSpPr/>
            <p:nvPr/>
          </p:nvSpPr>
          <p:spPr>
            <a:xfrm>
              <a:off x="1086611" y="2179954"/>
              <a:ext cx="5062855" cy="382270"/>
            </a:xfrm>
            <a:custGeom>
              <a:avLst/>
              <a:gdLst/>
              <a:ahLst/>
              <a:cxnLst/>
              <a:rect l="l" t="t" r="r" b="b"/>
              <a:pathLst>
                <a:path w="5062855" h="382269">
                  <a:moveTo>
                    <a:pt x="0" y="381889"/>
                  </a:moveTo>
                  <a:lnTo>
                    <a:pt x="5062728" y="381889"/>
                  </a:lnTo>
                  <a:lnTo>
                    <a:pt x="5062728" y="0"/>
                  </a:lnTo>
                  <a:lnTo>
                    <a:pt x="0" y="0"/>
                  </a:lnTo>
                  <a:lnTo>
                    <a:pt x="0" y="381889"/>
                  </a:lnTo>
                  <a:close/>
                </a:path>
              </a:pathLst>
            </a:custGeom>
            <a:solidFill>
              <a:srgbClr val="FFFF00"/>
            </a:solidFill>
          </p:spPr>
          <p:txBody>
            <a:bodyPr wrap="square" lIns="0" tIns="0" rIns="0" bIns="0" rtlCol="0"/>
            <a:lstStyle/>
            <a:p>
              <a:endParaRPr/>
            </a:p>
          </p:txBody>
        </p:sp>
        <p:sp>
          <p:nvSpPr>
            <p:cNvPr id="13" name="object 13"/>
            <p:cNvSpPr/>
            <p:nvPr/>
          </p:nvSpPr>
          <p:spPr>
            <a:xfrm>
              <a:off x="3465194" y="2179954"/>
              <a:ext cx="2519680" cy="1082040"/>
            </a:xfrm>
            <a:custGeom>
              <a:avLst/>
              <a:gdLst/>
              <a:ahLst/>
              <a:cxnLst/>
              <a:rect l="l" t="t" r="r" b="b"/>
              <a:pathLst>
                <a:path w="2519679" h="1082039">
                  <a:moveTo>
                    <a:pt x="2519553" y="1081913"/>
                  </a:moveTo>
                  <a:lnTo>
                    <a:pt x="0" y="1081913"/>
                  </a:lnTo>
                  <a:lnTo>
                    <a:pt x="0" y="0"/>
                  </a:lnTo>
                  <a:lnTo>
                    <a:pt x="2519553" y="0"/>
                  </a:lnTo>
                  <a:lnTo>
                    <a:pt x="2519553" y="1081913"/>
                  </a:lnTo>
                  <a:close/>
                </a:path>
              </a:pathLst>
            </a:custGeom>
            <a:solidFill>
              <a:srgbClr val="FFC000"/>
            </a:solidFill>
          </p:spPr>
          <p:txBody>
            <a:bodyPr wrap="square" lIns="0" tIns="0" rIns="0" bIns="0" rtlCol="0"/>
            <a:lstStyle/>
            <a:p>
              <a:endParaRPr/>
            </a:p>
          </p:txBody>
        </p:sp>
        <p:sp>
          <p:nvSpPr>
            <p:cNvPr id="14" name="object 14"/>
            <p:cNvSpPr/>
            <p:nvPr/>
          </p:nvSpPr>
          <p:spPr>
            <a:xfrm>
              <a:off x="3446157" y="2160904"/>
              <a:ext cx="2557780" cy="1120140"/>
            </a:xfrm>
            <a:custGeom>
              <a:avLst/>
              <a:gdLst/>
              <a:ahLst/>
              <a:cxnLst/>
              <a:rect l="l" t="t" r="r" b="b"/>
              <a:pathLst>
                <a:path w="2557779" h="1120139">
                  <a:moveTo>
                    <a:pt x="2538717" y="1120127"/>
                  </a:moveTo>
                  <a:lnTo>
                    <a:pt x="19050" y="1120127"/>
                  </a:lnTo>
                  <a:lnTo>
                    <a:pt x="15735" y="1119847"/>
                  </a:lnTo>
                  <a:lnTo>
                    <a:pt x="0" y="1101077"/>
                  </a:lnTo>
                  <a:lnTo>
                    <a:pt x="0" y="19037"/>
                  </a:lnTo>
                  <a:lnTo>
                    <a:pt x="19050" y="0"/>
                  </a:lnTo>
                  <a:lnTo>
                    <a:pt x="2538717" y="0"/>
                  </a:lnTo>
                  <a:lnTo>
                    <a:pt x="2557754" y="19037"/>
                  </a:lnTo>
                  <a:lnTo>
                    <a:pt x="38100" y="19037"/>
                  </a:lnTo>
                  <a:lnTo>
                    <a:pt x="19050" y="38100"/>
                  </a:lnTo>
                  <a:lnTo>
                    <a:pt x="38100" y="38100"/>
                  </a:lnTo>
                  <a:lnTo>
                    <a:pt x="38100" y="1082027"/>
                  </a:lnTo>
                  <a:lnTo>
                    <a:pt x="19050" y="1082027"/>
                  </a:lnTo>
                  <a:lnTo>
                    <a:pt x="38100" y="1101077"/>
                  </a:lnTo>
                  <a:lnTo>
                    <a:pt x="2557754" y="1101077"/>
                  </a:lnTo>
                  <a:lnTo>
                    <a:pt x="2557475" y="1104392"/>
                  </a:lnTo>
                  <a:lnTo>
                    <a:pt x="2542019" y="1119847"/>
                  </a:lnTo>
                  <a:lnTo>
                    <a:pt x="2538717" y="1120127"/>
                  </a:lnTo>
                  <a:close/>
                </a:path>
                <a:path w="2557779" h="1120139">
                  <a:moveTo>
                    <a:pt x="38100" y="38100"/>
                  </a:moveTo>
                  <a:lnTo>
                    <a:pt x="19050" y="38100"/>
                  </a:lnTo>
                  <a:lnTo>
                    <a:pt x="38100" y="19037"/>
                  </a:lnTo>
                  <a:lnTo>
                    <a:pt x="38100" y="38100"/>
                  </a:lnTo>
                  <a:close/>
                </a:path>
                <a:path w="2557779" h="1120139">
                  <a:moveTo>
                    <a:pt x="2519680" y="38100"/>
                  </a:moveTo>
                  <a:lnTo>
                    <a:pt x="38100" y="38100"/>
                  </a:lnTo>
                  <a:lnTo>
                    <a:pt x="38100" y="19037"/>
                  </a:lnTo>
                  <a:lnTo>
                    <a:pt x="2519680" y="19037"/>
                  </a:lnTo>
                  <a:lnTo>
                    <a:pt x="2519680" y="38100"/>
                  </a:lnTo>
                  <a:close/>
                </a:path>
                <a:path w="2557779" h="1120139">
                  <a:moveTo>
                    <a:pt x="2519680" y="1101077"/>
                  </a:moveTo>
                  <a:lnTo>
                    <a:pt x="2519680" y="19037"/>
                  </a:lnTo>
                  <a:lnTo>
                    <a:pt x="2538717" y="38100"/>
                  </a:lnTo>
                  <a:lnTo>
                    <a:pt x="2557754" y="38100"/>
                  </a:lnTo>
                  <a:lnTo>
                    <a:pt x="2557754" y="1082027"/>
                  </a:lnTo>
                  <a:lnTo>
                    <a:pt x="2538717" y="1082027"/>
                  </a:lnTo>
                  <a:lnTo>
                    <a:pt x="2519680" y="1101077"/>
                  </a:lnTo>
                  <a:close/>
                </a:path>
                <a:path w="2557779" h="1120139">
                  <a:moveTo>
                    <a:pt x="2557754" y="38100"/>
                  </a:moveTo>
                  <a:lnTo>
                    <a:pt x="2538717" y="38100"/>
                  </a:lnTo>
                  <a:lnTo>
                    <a:pt x="2519680" y="19037"/>
                  </a:lnTo>
                  <a:lnTo>
                    <a:pt x="2557754" y="19037"/>
                  </a:lnTo>
                  <a:lnTo>
                    <a:pt x="2557754" y="38100"/>
                  </a:lnTo>
                  <a:close/>
                </a:path>
                <a:path w="2557779" h="1120139">
                  <a:moveTo>
                    <a:pt x="38100" y="1101077"/>
                  </a:moveTo>
                  <a:lnTo>
                    <a:pt x="19050" y="1082027"/>
                  </a:lnTo>
                  <a:lnTo>
                    <a:pt x="38100" y="1082027"/>
                  </a:lnTo>
                  <a:lnTo>
                    <a:pt x="38100" y="1101077"/>
                  </a:lnTo>
                  <a:close/>
                </a:path>
                <a:path w="2557779" h="1120139">
                  <a:moveTo>
                    <a:pt x="2519680" y="1101077"/>
                  </a:moveTo>
                  <a:lnTo>
                    <a:pt x="38100" y="1101077"/>
                  </a:lnTo>
                  <a:lnTo>
                    <a:pt x="38100" y="1082027"/>
                  </a:lnTo>
                  <a:lnTo>
                    <a:pt x="2519680" y="1082027"/>
                  </a:lnTo>
                  <a:lnTo>
                    <a:pt x="2519680" y="1101077"/>
                  </a:lnTo>
                  <a:close/>
                </a:path>
                <a:path w="2557779" h="1120139">
                  <a:moveTo>
                    <a:pt x="2557754" y="1101077"/>
                  </a:moveTo>
                  <a:lnTo>
                    <a:pt x="2519680" y="1101077"/>
                  </a:lnTo>
                  <a:lnTo>
                    <a:pt x="2538717" y="1082027"/>
                  </a:lnTo>
                  <a:lnTo>
                    <a:pt x="2557754" y="1082027"/>
                  </a:lnTo>
                  <a:lnTo>
                    <a:pt x="2557754" y="1101077"/>
                  </a:lnTo>
                  <a:close/>
                </a:path>
              </a:pathLst>
            </a:custGeom>
            <a:solidFill>
              <a:srgbClr val="1CACE3"/>
            </a:solidFill>
          </p:spPr>
          <p:txBody>
            <a:bodyPr wrap="square" lIns="0" tIns="0" rIns="0" bIns="0" rtlCol="0"/>
            <a:lstStyle/>
            <a:p>
              <a:endParaRPr/>
            </a:p>
          </p:txBody>
        </p:sp>
      </p:grpSp>
      <p:grpSp>
        <p:nvGrpSpPr>
          <p:cNvPr id="15" name="object 15"/>
          <p:cNvGrpSpPr/>
          <p:nvPr/>
        </p:nvGrpSpPr>
        <p:grpSpPr>
          <a:xfrm>
            <a:off x="6149340" y="2160904"/>
            <a:ext cx="5720080" cy="1315720"/>
            <a:chOff x="6149340" y="2160904"/>
            <a:chExt cx="5720080" cy="1315720"/>
          </a:xfrm>
        </p:grpSpPr>
        <p:sp>
          <p:nvSpPr>
            <p:cNvPr id="16" name="object 16"/>
            <p:cNvSpPr/>
            <p:nvPr/>
          </p:nvSpPr>
          <p:spPr>
            <a:xfrm>
              <a:off x="6149340" y="3019043"/>
              <a:ext cx="5720080" cy="457200"/>
            </a:xfrm>
            <a:custGeom>
              <a:avLst/>
              <a:gdLst/>
              <a:ahLst/>
              <a:cxnLst/>
              <a:rect l="l" t="t" r="r" b="b"/>
              <a:pathLst>
                <a:path w="5720080" h="457200">
                  <a:moveTo>
                    <a:pt x="5719572" y="0"/>
                  </a:moveTo>
                  <a:lnTo>
                    <a:pt x="0" y="0"/>
                  </a:lnTo>
                  <a:lnTo>
                    <a:pt x="0" y="237756"/>
                  </a:lnTo>
                  <a:lnTo>
                    <a:pt x="0" y="457200"/>
                  </a:lnTo>
                  <a:lnTo>
                    <a:pt x="5719572" y="457200"/>
                  </a:lnTo>
                  <a:lnTo>
                    <a:pt x="5719572" y="237756"/>
                  </a:lnTo>
                  <a:lnTo>
                    <a:pt x="5719572" y="0"/>
                  </a:lnTo>
                  <a:close/>
                </a:path>
              </a:pathLst>
            </a:custGeom>
            <a:solidFill>
              <a:srgbClr val="FFFF00"/>
            </a:solidFill>
          </p:spPr>
          <p:txBody>
            <a:bodyPr wrap="square" lIns="0" tIns="0" rIns="0" bIns="0" rtlCol="0"/>
            <a:lstStyle/>
            <a:p>
              <a:endParaRPr/>
            </a:p>
          </p:txBody>
        </p:sp>
        <p:sp>
          <p:nvSpPr>
            <p:cNvPr id="17" name="object 17"/>
            <p:cNvSpPr/>
            <p:nvPr/>
          </p:nvSpPr>
          <p:spPr>
            <a:xfrm>
              <a:off x="9162288" y="2179319"/>
              <a:ext cx="2519680" cy="1077595"/>
            </a:xfrm>
            <a:custGeom>
              <a:avLst/>
              <a:gdLst/>
              <a:ahLst/>
              <a:cxnLst/>
              <a:rect l="l" t="t" r="r" b="b"/>
              <a:pathLst>
                <a:path w="2519679" h="1077595">
                  <a:moveTo>
                    <a:pt x="2519172" y="1077468"/>
                  </a:moveTo>
                  <a:lnTo>
                    <a:pt x="0" y="1077468"/>
                  </a:lnTo>
                  <a:lnTo>
                    <a:pt x="0" y="0"/>
                  </a:lnTo>
                  <a:lnTo>
                    <a:pt x="2519172" y="0"/>
                  </a:lnTo>
                  <a:lnTo>
                    <a:pt x="2519172" y="1077468"/>
                  </a:lnTo>
                  <a:close/>
                </a:path>
              </a:pathLst>
            </a:custGeom>
            <a:solidFill>
              <a:srgbClr val="FFC000"/>
            </a:solidFill>
          </p:spPr>
          <p:txBody>
            <a:bodyPr wrap="square" lIns="0" tIns="0" rIns="0" bIns="0" rtlCol="0"/>
            <a:lstStyle/>
            <a:p>
              <a:endParaRPr/>
            </a:p>
          </p:txBody>
        </p:sp>
        <p:sp>
          <p:nvSpPr>
            <p:cNvPr id="18" name="object 18"/>
            <p:cNvSpPr/>
            <p:nvPr/>
          </p:nvSpPr>
          <p:spPr>
            <a:xfrm>
              <a:off x="9143377" y="2160904"/>
              <a:ext cx="2557780" cy="1114425"/>
            </a:xfrm>
            <a:custGeom>
              <a:avLst/>
              <a:gdLst/>
              <a:ahLst/>
              <a:cxnLst/>
              <a:rect l="l" t="t" r="r" b="b"/>
              <a:pathLst>
                <a:path w="2557779" h="1114425">
                  <a:moveTo>
                    <a:pt x="2538717" y="1114425"/>
                  </a:moveTo>
                  <a:lnTo>
                    <a:pt x="19050" y="1114425"/>
                  </a:lnTo>
                  <a:lnTo>
                    <a:pt x="15735" y="1114132"/>
                  </a:lnTo>
                  <a:lnTo>
                    <a:pt x="0" y="1095375"/>
                  </a:lnTo>
                  <a:lnTo>
                    <a:pt x="0" y="19037"/>
                  </a:lnTo>
                  <a:lnTo>
                    <a:pt x="19050" y="0"/>
                  </a:lnTo>
                  <a:lnTo>
                    <a:pt x="2538717" y="0"/>
                  </a:lnTo>
                  <a:lnTo>
                    <a:pt x="2557754" y="19037"/>
                  </a:lnTo>
                  <a:lnTo>
                    <a:pt x="38100" y="19037"/>
                  </a:lnTo>
                  <a:lnTo>
                    <a:pt x="19050" y="38100"/>
                  </a:lnTo>
                  <a:lnTo>
                    <a:pt x="38100" y="38100"/>
                  </a:lnTo>
                  <a:lnTo>
                    <a:pt x="38100" y="1076325"/>
                  </a:lnTo>
                  <a:lnTo>
                    <a:pt x="19050" y="1076325"/>
                  </a:lnTo>
                  <a:lnTo>
                    <a:pt x="38100" y="1095375"/>
                  </a:lnTo>
                  <a:lnTo>
                    <a:pt x="2557754" y="1095375"/>
                  </a:lnTo>
                  <a:lnTo>
                    <a:pt x="2557475" y="1098677"/>
                  </a:lnTo>
                  <a:lnTo>
                    <a:pt x="2542019" y="1114132"/>
                  </a:lnTo>
                  <a:lnTo>
                    <a:pt x="2538717" y="1114425"/>
                  </a:lnTo>
                  <a:close/>
                </a:path>
                <a:path w="2557779" h="1114425">
                  <a:moveTo>
                    <a:pt x="38100" y="38100"/>
                  </a:moveTo>
                  <a:lnTo>
                    <a:pt x="19050" y="38100"/>
                  </a:lnTo>
                  <a:lnTo>
                    <a:pt x="38100" y="19037"/>
                  </a:lnTo>
                  <a:lnTo>
                    <a:pt x="38100" y="38100"/>
                  </a:lnTo>
                  <a:close/>
                </a:path>
                <a:path w="2557779" h="1114425">
                  <a:moveTo>
                    <a:pt x="2519680" y="38100"/>
                  </a:moveTo>
                  <a:lnTo>
                    <a:pt x="38100" y="38100"/>
                  </a:lnTo>
                  <a:lnTo>
                    <a:pt x="38100" y="19037"/>
                  </a:lnTo>
                  <a:lnTo>
                    <a:pt x="2519680" y="19037"/>
                  </a:lnTo>
                  <a:lnTo>
                    <a:pt x="2519680" y="38100"/>
                  </a:lnTo>
                  <a:close/>
                </a:path>
                <a:path w="2557779" h="1114425">
                  <a:moveTo>
                    <a:pt x="2519680" y="1095375"/>
                  </a:moveTo>
                  <a:lnTo>
                    <a:pt x="2519680" y="19037"/>
                  </a:lnTo>
                  <a:lnTo>
                    <a:pt x="2538717" y="38100"/>
                  </a:lnTo>
                  <a:lnTo>
                    <a:pt x="2557754" y="38100"/>
                  </a:lnTo>
                  <a:lnTo>
                    <a:pt x="2557754" y="1076325"/>
                  </a:lnTo>
                  <a:lnTo>
                    <a:pt x="2538717" y="1076325"/>
                  </a:lnTo>
                  <a:lnTo>
                    <a:pt x="2519680" y="1095375"/>
                  </a:lnTo>
                  <a:close/>
                </a:path>
                <a:path w="2557779" h="1114425">
                  <a:moveTo>
                    <a:pt x="2557754" y="38100"/>
                  </a:moveTo>
                  <a:lnTo>
                    <a:pt x="2538717" y="38100"/>
                  </a:lnTo>
                  <a:lnTo>
                    <a:pt x="2519680" y="19037"/>
                  </a:lnTo>
                  <a:lnTo>
                    <a:pt x="2557754" y="19037"/>
                  </a:lnTo>
                  <a:lnTo>
                    <a:pt x="2557754" y="38100"/>
                  </a:lnTo>
                  <a:close/>
                </a:path>
                <a:path w="2557779" h="1114425">
                  <a:moveTo>
                    <a:pt x="38100" y="1095375"/>
                  </a:moveTo>
                  <a:lnTo>
                    <a:pt x="19050" y="1076325"/>
                  </a:lnTo>
                  <a:lnTo>
                    <a:pt x="38100" y="1076325"/>
                  </a:lnTo>
                  <a:lnTo>
                    <a:pt x="38100" y="1095375"/>
                  </a:lnTo>
                  <a:close/>
                </a:path>
                <a:path w="2557779" h="1114425">
                  <a:moveTo>
                    <a:pt x="2519680" y="1095375"/>
                  </a:moveTo>
                  <a:lnTo>
                    <a:pt x="38100" y="1095375"/>
                  </a:lnTo>
                  <a:lnTo>
                    <a:pt x="38100" y="1076325"/>
                  </a:lnTo>
                  <a:lnTo>
                    <a:pt x="2519680" y="1076325"/>
                  </a:lnTo>
                  <a:lnTo>
                    <a:pt x="2519680" y="1095375"/>
                  </a:lnTo>
                  <a:close/>
                </a:path>
                <a:path w="2557779" h="1114425">
                  <a:moveTo>
                    <a:pt x="2557754" y="1095375"/>
                  </a:moveTo>
                  <a:lnTo>
                    <a:pt x="2519680" y="1095375"/>
                  </a:lnTo>
                  <a:lnTo>
                    <a:pt x="2538717" y="1076325"/>
                  </a:lnTo>
                  <a:lnTo>
                    <a:pt x="2557754" y="1076325"/>
                  </a:lnTo>
                  <a:lnTo>
                    <a:pt x="2557754" y="1095375"/>
                  </a:lnTo>
                  <a:close/>
                </a:path>
              </a:pathLst>
            </a:custGeom>
            <a:solidFill>
              <a:srgbClr val="1CACE3"/>
            </a:solidFill>
          </p:spPr>
          <p:txBody>
            <a:bodyPr wrap="square" lIns="0" tIns="0" rIns="0" bIns="0" rtlCol="0"/>
            <a:lstStyle/>
            <a:p>
              <a:endParaRPr/>
            </a:p>
          </p:txBody>
        </p:sp>
      </p:grpSp>
      <p:graphicFrame>
        <p:nvGraphicFramePr>
          <p:cNvPr id="19" name="object 19"/>
          <p:cNvGraphicFramePr>
            <a:graphicFrameLocks noGrp="1"/>
          </p:cNvGraphicFramePr>
          <p:nvPr/>
        </p:nvGraphicFramePr>
        <p:xfrm>
          <a:off x="402018" y="1275714"/>
          <a:ext cx="11461113" cy="5394960"/>
        </p:xfrm>
        <a:graphic>
          <a:graphicData uri="http://schemas.openxmlformats.org/drawingml/2006/table">
            <a:tbl>
              <a:tblPr firstRow="1" bandRow="1">
                <a:tableStyleId>{2D5ABB26-0587-4C30-8999-92F81FD0307C}</a:tableStyleId>
              </a:tblPr>
              <a:tblGrid>
                <a:gridCol w="678815">
                  <a:extLst>
                    <a:ext uri="{9D8B030D-6E8A-4147-A177-3AD203B41FA5}">
                      <a16:colId xmlns:a16="http://schemas.microsoft.com/office/drawing/2014/main" val="20000"/>
                    </a:ext>
                  </a:extLst>
                </a:gridCol>
                <a:gridCol w="2378075">
                  <a:extLst>
                    <a:ext uri="{9D8B030D-6E8A-4147-A177-3AD203B41FA5}">
                      <a16:colId xmlns:a16="http://schemas.microsoft.com/office/drawing/2014/main" val="20001"/>
                    </a:ext>
                  </a:extLst>
                </a:gridCol>
                <a:gridCol w="2519680">
                  <a:extLst>
                    <a:ext uri="{9D8B030D-6E8A-4147-A177-3AD203B41FA5}">
                      <a16:colId xmlns:a16="http://schemas.microsoft.com/office/drawing/2014/main" val="20002"/>
                    </a:ext>
                  </a:extLst>
                </a:gridCol>
                <a:gridCol w="165100">
                  <a:extLst>
                    <a:ext uri="{9D8B030D-6E8A-4147-A177-3AD203B41FA5}">
                      <a16:colId xmlns:a16="http://schemas.microsoft.com/office/drawing/2014/main" val="20003"/>
                    </a:ext>
                  </a:extLst>
                </a:gridCol>
                <a:gridCol w="3012439">
                  <a:extLst>
                    <a:ext uri="{9D8B030D-6E8A-4147-A177-3AD203B41FA5}">
                      <a16:colId xmlns:a16="http://schemas.microsoft.com/office/drawing/2014/main" val="20004"/>
                    </a:ext>
                  </a:extLst>
                </a:gridCol>
                <a:gridCol w="2519045">
                  <a:extLst>
                    <a:ext uri="{9D8B030D-6E8A-4147-A177-3AD203B41FA5}">
                      <a16:colId xmlns:a16="http://schemas.microsoft.com/office/drawing/2014/main" val="20005"/>
                    </a:ext>
                  </a:extLst>
                </a:gridCol>
                <a:gridCol w="187959">
                  <a:extLst>
                    <a:ext uri="{9D8B030D-6E8A-4147-A177-3AD203B41FA5}">
                      <a16:colId xmlns:a16="http://schemas.microsoft.com/office/drawing/2014/main" val="20006"/>
                    </a:ext>
                  </a:extLst>
                </a:gridCol>
              </a:tblGrid>
              <a:tr h="822960">
                <a:tc>
                  <a:txBody>
                    <a:bodyPr/>
                    <a:lstStyle/>
                    <a:p>
                      <a:pPr>
                        <a:lnSpc>
                          <a:spcPct val="100000"/>
                        </a:lnSpc>
                        <a:spcBef>
                          <a:spcPts val="45"/>
                        </a:spcBef>
                      </a:pPr>
                      <a:endParaRPr sz="1750">
                        <a:latin typeface="Times New Roman" panose="02020603050405020304"/>
                        <a:cs typeface="Times New Roman" panose="02020603050405020304"/>
                      </a:endParaRPr>
                    </a:p>
                    <a:p>
                      <a:pPr marR="29845" algn="ctr">
                        <a:lnSpc>
                          <a:spcPct val="100000"/>
                        </a:lnSpc>
                      </a:pPr>
                      <a:r>
                        <a:rPr sz="1800" b="1" spc="-30">
                          <a:solidFill>
                            <a:srgbClr val="FF0000"/>
                          </a:solidFill>
                          <a:latin typeface="宋体" panose="02010600030101010101" pitchFamily="2" charset="-122"/>
                          <a:cs typeface="宋体" panose="02010600030101010101" pitchFamily="2" charset="-122"/>
                        </a:rPr>
                        <a:t>编号</a:t>
                      </a:r>
                      <a:endParaRPr sz="1800">
                        <a:latin typeface="宋体" panose="02010600030101010101" pitchFamily="2" charset="-122"/>
                        <a:cs typeface="宋体" panose="02010600030101010101" pitchFamily="2" charset="-122"/>
                      </a:endParaRPr>
                    </a:p>
                  </a:txBody>
                  <a:tcPr marL="0" marR="0" marT="571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F1F1"/>
                    </a:solidFill>
                  </a:tcPr>
                </a:tc>
                <a:tc gridSpan="3">
                  <a:txBody>
                    <a:bodyPr/>
                    <a:lstStyle/>
                    <a:p>
                      <a:pPr algn="ctr">
                        <a:lnSpc>
                          <a:spcPct val="100000"/>
                        </a:lnSpc>
                        <a:spcBef>
                          <a:spcPts val="25"/>
                        </a:spcBef>
                      </a:pPr>
                      <a:r>
                        <a:rPr sz="2400" b="1">
                          <a:solidFill>
                            <a:srgbClr val="FF0000"/>
                          </a:solidFill>
                          <a:latin typeface="Microsoft JhengHei" panose="020B0604030504040204" charset="-120"/>
                          <a:cs typeface="Microsoft JhengHei" panose="020B0604030504040204" charset="-120"/>
                        </a:rPr>
                        <a:t>GB/T</a:t>
                      </a:r>
                      <a:r>
                        <a:rPr sz="2400" b="1" spc="-80">
                          <a:solidFill>
                            <a:srgbClr val="FF0000"/>
                          </a:solidFill>
                          <a:latin typeface="Microsoft JhengHei" panose="020B0604030504040204" charset="-120"/>
                          <a:cs typeface="Microsoft JhengHei" panose="020B0604030504040204" charset="-120"/>
                        </a:rPr>
                        <a:t> </a:t>
                      </a:r>
                      <a:r>
                        <a:rPr sz="2400" b="1" spc="-150">
                          <a:solidFill>
                            <a:srgbClr val="FF0000"/>
                          </a:solidFill>
                          <a:latin typeface="Microsoft JhengHei" panose="020B0604030504040204" charset="-120"/>
                          <a:cs typeface="Microsoft JhengHei" panose="020B0604030504040204" charset="-120"/>
                        </a:rPr>
                        <a:t>33000-</a:t>
                      </a:r>
                      <a:r>
                        <a:rPr sz="2400" b="1" spc="-20">
                          <a:solidFill>
                            <a:srgbClr val="FF0000"/>
                          </a:solidFill>
                          <a:latin typeface="Microsoft JhengHei" panose="020B0604030504040204" charset="-120"/>
                          <a:cs typeface="Microsoft JhengHei" panose="020B0604030504040204" charset="-120"/>
                        </a:rPr>
                        <a:t>2016</a:t>
                      </a:r>
                      <a:endParaRPr sz="2400">
                        <a:latin typeface="Microsoft JhengHei" panose="020B0604030504040204" charset="-120"/>
                        <a:cs typeface="Microsoft JhengHei" panose="020B0604030504040204" charset="-120"/>
                      </a:endParaRPr>
                    </a:p>
                    <a:p>
                      <a:pPr algn="ctr">
                        <a:lnSpc>
                          <a:spcPct val="100000"/>
                        </a:lnSpc>
                      </a:pPr>
                      <a:r>
                        <a:rPr sz="2400" b="1" spc="-5">
                          <a:solidFill>
                            <a:srgbClr val="FF0000"/>
                          </a:solidFill>
                          <a:latin typeface="Microsoft JhengHei" panose="020B0604030504040204" charset="-120"/>
                          <a:cs typeface="Microsoft JhengHei" panose="020B0604030504040204" charset="-120"/>
                        </a:rPr>
                        <a:t>企业安全生产标准化基本规范</a:t>
                      </a:r>
                      <a:endParaRPr sz="2400">
                        <a:latin typeface="Microsoft JhengHei" panose="020B0604030504040204" charset="-120"/>
                        <a:cs typeface="Microsoft JhengHei" panose="020B0604030504040204" charset="-120"/>
                      </a:endParaRPr>
                    </a:p>
                  </a:txBody>
                  <a:tcPr marL="0" marR="0" marT="3175" marB="0">
                    <a:lnL w="12700">
                      <a:solidFill>
                        <a:srgbClr val="000000"/>
                      </a:solidFill>
                      <a:prstDash val="solid"/>
                    </a:lnL>
                    <a:lnR w="12700">
                      <a:solidFill>
                        <a:srgbClr val="000000"/>
                      </a:solidFill>
                      <a:prstDash val="solid"/>
                    </a:lnR>
                    <a:lnT w="12700">
                      <a:solidFill>
                        <a:srgbClr val="000000"/>
                      </a:solidFill>
                      <a:prstDash val="solid"/>
                    </a:lnT>
                    <a:lnB w="12700">
                      <a:solidFill>
                        <a:srgbClr val="FFFF00"/>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algn="ctr">
                        <a:lnSpc>
                          <a:spcPct val="100000"/>
                        </a:lnSpc>
                        <a:spcBef>
                          <a:spcPts val="25"/>
                        </a:spcBef>
                      </a:pPr>
                      <a:r>
                        <a:rPr sz="2400" b="1">
                          <a:solidFill>
                            <a:srgbClr val="FF0000"/>
                          </a:solidFill>
                          <a:latin typeface="Microsoft JhengHei" panose="020B0604030504040204" charset="-120"/>
                          <a:cs typeface="Microsoft JhengHei" panose="020B0604030504040204" charset="-120"/>
                        </a:rPr>
                        <a:t>GB/T</a:t>
                      </a:r>
                      <a:r>
                        <a:rPr sz="2400" b="1" spc="-80">
                          <a:solidFill>
                            <a:srgbClr val="FF0000"/>
                          </a:solidFill>
                          <a:latin typeface="Microsoft JhengHei" panose="020B0604030504040204" charset="-120"/>
                          <a:cs typeface="Microsoft JhengHei" panose="020B0604030504040204" charset="-120"/>
                        </a:rPr>
                        <a:t> </a:t>
                      </a:r>
                      <a:r>
                        <a:rPr sz="2400" b="1" spc="-150">
                          <a:solidFill>
                            <a:srgbClr val="FF0000"/>
                          </a:solidFill>
                          <a:latin typeface="Microsoft JhengHei" panose="020B0604030504040204" charset="-120"/>
                          <a:cs typeface="Microsoft JhengHei" panose="020B0604030504040204" charset="-120"/>
                        </a:rPr>
                        <a:t>33000-</a:t>
                      </a:r>
                      <a:r>
                        <a:rPr sz="2400" b="1" spc="-20">
                          <a:solidFill>
                            <a:srgbClr val="FF0000"/>
                          </a:solidFill>
                          <a:latin typeface="Microsoft JhengHei" panose="020B0604030504040204" charset="-120"/>
                          <a:cs typeface="Microsoft JhengHei" panose="020B0604030504040204" charset="-120"/>
                        </a:rPr>
                        <a:t>2025</a:t>
                      </a:r>
                      <a:endParaRPr sz="2400">
                        <a:latin typeface="Microsoft JhengHei" panose="020B0604030504040204" charset="-120"/>
                        <a:cs typeface="Microsoft JhengHei" panose="020B0604030504040204" charset="-120"/>
                      </a:endParaRPr>
                    </a:p>
                    <a:p>
                      <a:pPr algn="ctr">
                        <a:lnSpc>
                          <a:spcPct val="100000"/>
                        </a:lnSpc>
                      </a:pPr>
                      <a:r>
                        <a:rPr sz="2400" b="1" spc="-5">
                          <a:solidFill>
                            <a:srgbClr val="FF0000"/>
                          </a:solidFill>
                          <a:latin typeface="Microsoft JhengHei" panose="020B0604030504040204" charset="-120"/>
                          <a:cs typeface="Microsoft JhengHei" panose="020B0604030504040204" charset="-120"/>
                        </a:rPr>
                        <a:t>大中型企业安全生产标准化管理体系</a:t>
                      </a:r>
                      <a:endParaRPr sz="2400">
                        <a:latin typeface="Microsoft JhengHei" panose="020B0604030504040204" charset="-120"/>
                        <a:cs typeface="Microsoft JhengHei" panose="020B0604030504040204" charset="-120"/>
                      </a:endParaRPr>
                    </a:p>
                  </a:txBody>
                  <a:tcPr marL="0" marR="0" marT="31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457200">
                <a:tc>
                  <a:txBody>
                    <a:bodyPr/>
                    <a:lstStyle/>
                    <a:p>
                      <a:pPr algn="ctr">
                        <a:lnSpc>
                          <a:spcPct val="100000"/>
                        </a:lnSpc>
                        <a:spcBef>
                          <a:spcPts val="490"/>
                        </a:spcBef>
                      </a:pPr>
                      <a:r>
                        <a:rPr sz="2000" b="1">
                          <a:latin typeface="Corbel" panose="020B0503020204020204"/>
                          <a:cs typeface="Corbel" panose="020B0503020204020204"/>
                        </a:rPr>
                        <a:t>1</a:t>
                      </a:r>
                      <a:endParaRPr sz="2000">
                        <a:latin typeface="Corbel" panose="020B0503020204020204"/>
                        <a:cs typeface="Corbel" panose="020B0503020204020204"/>
                      </a:endParaRPr>
                    </a:p>
                  </a:txBody>
                  <a:tcPr marL="0" marR="0" marT="6222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gridSpan="3">
                  <a:txBody>
                    <a:bodyPr/>
                    <a:lstStyle/>
                    <a:p>
                      <a:pPr marL="91440">
                        <a:lnSpc>
                          <a:spcPts val="2685"/>
                        </a:lnSpc>
                        <a:spcBef>
                          <a:spcPts val="815"/>
                        </a:spcBef>
                        <a:tabLst>
                          <a:tab pos="2514600" algn="l"/>
                        </a:tabLst>
                      </a:pPr>
                      <a:r>
                        <a:rPr sz="3600" spc="-15" baseline="14000">
                          <a:latin typeface="Corbel" panose="020B0503020204020204"/>
                          <a:cs typeface="Corbel" panose="020B0503020204020204"/>
                        </a:rPr>
                        <a:t>1</a:t>
                      </a:r>
                      <a:r>
                        <a:rPr sz="3600" baseline="14000">
                          <a:latin typeface="宋体" panose="02010600030101010101" pitchFamily="2" charset="-122"/>
                          <a:cs typeface="宋体" panose="02010600030101010101" pitchFamily="2" charset="-122"/>
                        </a:rPr>
                        <a:t>目标职</a:t>
                      </a:r>
                      <a:r>
                        <a:rPr sz="3600" spc="-75" baseline="14000">
                          <a:latin typeface="宋体" panose="02010600030101010101" pitchFamily="2" charset="-122"/>
                          <a:cs typeface="宋体" panose="02010600030101010101" pitchFamily="2" charset="-122"/>
                        </a:rPr>
                        <a:t>责</a:t>
                      </a:r>
                      <a:r>
                        <a:rPr sz="3600" baseline="14000">
                          <a:latin typeface="宋体" panose="02010600030101010101" pitchFamily="2" charset="-122"/>
                          <a:cs typeface="宋体" panose="02010600030101010101" pitchFamily="2" charset="-122"/>
                        </a:rPr>
                        <a:t>	</a:t>
                      </a:r>
                      <a:r>
                        <a:rPr sz="1900">
                          <a:solidFill>
                            <a:srgbClr val="1CACE3"/>
                          </a:solidFill>
                          <a:latin typeface="Wingdings" panose="05000000000000000000"/>
                          <a:cs typeface="Wingdings" panose="05000000000000000000"/>
                        </a:rPr>
                        <a:t></a:t>
                      </a:r>
                      <a:r>
                        <a:rPr sz="2400">
                          <a:latin typeface="Corbel" panose="020B0503020204020204"/>
                          <a:cs typeface="Corbel" panose="020B0503020204020204"/>
                        </a:rPr>
                        <a:t>8</a:t>
                      </a:r>
                      <a:r>
                        <a:rPr sz="2400">
                          <a:latin typeface="宋体" panose="02010600030101010101" pitchFamily="2" charset="-122"/>
                          <a:cs typeface="宋体" panose="02010600030101010101" pitchFamily="2" charset="-122"/>
                        </a:rPr>
                        <a:t>个一级要</a:t>
                      </a:r>
                      <a:r>
                        <a:rPr sz="2400" spc="-50">
                          <a:latin typeface="宋体" panose="02010600030101010101" pitchFamily="2" charset="-122"/>
                          <a:cs typeface="宋体" panose="02010600030101010101" pitchFamily="2" charset="-122"/>
                        </a:rPr>
                        <a:t>素</a:t>
                      </a:r>
                      <a:endParaRPr sz="2400">
                        <a:latin typeface="宋体" panose="02010600030101010101" pitchFamily="2" charset="-122"/>
                        <a:cs typeface="宋体" panose="02010600030101010101" pitchFamily="2" charset="-122"/>
                      </a:endParaRPr>
                    </a:p>
                  </a:txBody>
                  <a:tcPr marL="0" marR="0" marT="103505" marB="0">
                    <a:lnL w="12700">
                      <a:solidFill>
                        <a:srgbClr val="000000"/>
                      </a:solidFill>
                      <a:prstDash val="solid"/>
                    </a:lnL>
                    <a:lnR w="12700">
                      <a:solidFill>
                        <a:srgbClr val="000000"/>
                      </a:solidFill>
                      <a:prstDash val="solid"/>
                    </a:lnR>
                    <a:lnT w="12700">
                      <a:solidFill>
                        <a:srgbClr val="FFFF00"/>
                      </a:solidFill>
                      <a:prstDash val="solid"/>
                    </a:lnT>
                  </a:tcPr>
                </a:tc>
                <a:tc hMerge="1">
                  <a:txBody>
                    <a:bodyPr/>
                    <a:lstStyle/>
                    <a:p>
                      <a:endParaRPr/>
                    </a:p>
                  </a:txBody>
                  <a:tcPr marL="0" marR="0" marT="0" marB="0"/>
                </a:tc>
                <a:tc hMerge="1">
                  <a:txBody>
                    <a:bodyPr/>
                    <a:lstStyle/>
                    <a:p>
                      <a:endParaRPr/>
                    </a:p>
                  </a:txBody>
                  <a:tcPr marL="0" marR="0" marT="0" marB="0"/>
                </a:tc>
                <a:tc gridSpan="3">
                  <a:txBody>
                    <a:bodyPr/>
                    <a:lstStyle/>
                    <a:p>
                      <a:pPr marL="90805">
                        <a:lnSpc>
                          <a:spcPts val="2685"/>
                        </a:lnSpc>
                        <a:spcBef>
                          <a:spcPts val="815"/>
                        </a:spcBef>
                        <a:tabLst>
                          <a:tab pos="3148965" algn="l"/>
                        </a:tabLst>
                      </a:pPr>
                      <a:r>
                        <a:rPr sz="3600" baseline="14000">
                          <a:latin typeface="Corbel" panose="020B0503020204020204"/>
                          <a:cs typeface="Corbel" panose="020B0503020204020204"/>
                        </a:rPr>
                        <a:t>4</a:t>
                      </a:r>
                      <a:r>
                        <a:rPr sz="3600" baseline="14000">
                          <a:latin typeface="宋体" panose="02010600030101010101" pitchFamily="2" charset="-122"/>
                          <a:cs typeface="宋体" panose="02010600030101010101" pitchFamily="2" charset="-122"/>
                        </a:rPr>
                        <a:t>领导作</a:t>
                      </a:r>
                      <a:r>
                        <a:rPr sz="3600" spc="-75" baseline="14000">
                          <a:latin typeface="宋体" panose="02010600030101010101" pitchFamily="2" charset="-122"/>
                          <a:cs typeface="宋体" panose="02010600030101010101" pitchFamily="2" charset="-122"/>
                        </a:rPr>
                        <a:t>用</a:t>
                      </a:r>
                      <a:r>
                        <a:rPr sz="3600" baseline="14000">
                          <a:latin typeface="宋体" panose="02010600030101010101" pitchFamily="2" charset="-122"/>
                          <a:cs typeface="宋体" panose="02010600030101010101" pitchFamily="2" charset="-122"/>
                        </a:rPr>
                        <a:t>	</a:t>
                      </a:r>
                      <a:r>
                        <a:rPr sz="1900">
                          <a:solidFill>
                            <a:srgbClr val="1CACE3"/>
                          </a:solidFill>
                          <a:latin typeface="Wingdings" panose="05000000000000000000"/>
                          <a:cs typeface="Wingdings" panose="05000000000000000000"/>
                        </a:rPr>
                        <a:t></a:t>
                      </a:r>
                      <a:r>
                        <a:rPr sz="2400">
                          <a:latin typeface="宋体" panose="02010600030101010101" pitchFamily="2" charset="-122"/>
                          <a:cs typeface="宋体" panose="02010600030101010101" pitchFamily="2" charset="-122"/>
                        </a:rPr>
                        <a:t>10个一级要</a:t>
                      </a:r>
                      <a:r>
                        <a:rPr sz="2400" spc="-50">
                          <a:latin typeface="宋体" panose="02010600030101010101" pitchFamily="2" charset="-122"/>
                          <a:cs typeface="宋体" panose="02010600030101010101" pitchFamily="2" charset="-122"/>
                        </a:rPr>
                        <a:t>素</a:t>
                      </a:r>
                      <a:endParaRPr sz="2400">
                        <a:latin typeface="宋体" panose="02010600030101010101" pitchFamily="2" charset="-122"/>
                        <a:cs typeface="宋体" panose="02010600030101010101" pitchFamily="2" charset="-122"/>
                      </a:endParaRPr>
                    </a:p>
                  </a:txBody>
                  <a:tcPr marL="0" marR="0" marT="103505" marB="0">
                    <a:lnL w="12700">
                      <a:solidFill>
                        <a:srgbClr val="000000"/>
                      </a:solidFill>
                      <a:prstDash val="solid"/>
                    </a:lnL>
                    <a:lnR w="12700">
                      <a:solidFill>
                        <a:srgbClr val="000000"/>
                      </a:solidFill>
                      <a:prstDash val="solid"/>
                    </a:lnR>
                    <a:lnT w="12700">
                      <a:solidFill>
                        <a:srgbClr val="000000"/>
                      </a:solidFill>
                      <a:prstDash val="solid"/>
                    </a:lnT>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457200">
                <a:tc>
                  <a:txBody>
                    <a:bodyPr/>
                    <a:lstStyle/>
                    <a:p>
                      <a:pPr algn="ctr">
                        <a:lnSpc>
                          <a:spcPct val="100000"/>
                        </a:lnSpc>
                        <a:spcBef>
                          <a:spcPts val="490"/>
                        </a:spcBef>
                      </a:pPr>
                      <a:r>
                        <a:rPr sz="2000" b="1">
                          <a:latin typeface="Corbel" panose="020B0503020204020204"/>
                          <a:cs typeface="Corbel" panose="020B0503020204020204"/>
                        </a:rPr>
                        <a:t>2</a:t>
                      </a:r>
                      <a:endParaRPr sz="2000">
                        <a:latin typeface="Corbel" panose="020B0503020204020204"/>
                        <a:cs typeface="Corbel" panose="020B0503020204020204"/>
                      </a:endParaRPr>
                    </a:p>
                  </a:txBody>
                  <a:tcPr marL="0" marR="0" marT="6222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marL="91440">
                        <a:lnSpc>
                          <a:spcPct val="100000"/>
                        </a:lnSpc>
                        <a:spcBef>
                          <a:spcPts val="225"/>
                        </a:spcBef>
                      </a:pPr>
                      <a:r>
                        <a:rPr sz="2400" spc="-10">
                          <a:latin typeface="Corbel" panose="020B0503020204020204"/>
                          <a:cs typeface="Corbel" panose="020B0503020204020204"/>
                        </a:rPr>
                        <a:t>2</a:t>
                      </a:r>
                      <a:r>
                        <a:rPr sz="2400" spc="-10">
                          <a:latin typeface="宋体" panose="02010600030101010101" pitchFamily="2" charset="-122"/>
                          <a:cs typeface="宋体" panose="02010600030101010101" pitchFamily="2" charset="-122"/>
                        </a:rPr>
                        <a:t>制度化建设</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B w="12700">
                      <a:solidFill>
                        <a:srgbClr val="000000"/>
                      </a:solidFill>
                      <a:prstDash val="solid"/>
                    </a:lnB>
                    <a:solidFill>
                      <a:srgbClr val="FFFF00"/>
                    </a:solidFill>
                  </a:tcPr>
                </a:tc>
                <a:tc>
                  <a:txBody>
                    <a:bodyPr/>
                    <a:lstStyle/>
                    <a:p>
                      <a:pPr marL="328930" indent="-192405">
                        <a:lnSpc>
                          <a:spcPts val="2245"/>
                        </a:lnSpc>
                        <a:spcBef>
                          <a:spcPts val="1255"/>
                        </a:spcBef>
                        <a:buClr>
                          <a:srgbClr val="1CACE3"/>
                        </a:buClr>
                        <a:buSzPct val="75000"/>
                        <a:buFont typeface="Wingdings" panose="05000000000000000000"/>
                        <a:buChar char=""/>
                        <a:tabLst>
                          <a:tab pos="329565" algn="l"/>
                        </a:tabLst>
                      </a:pPr>
                      <a:r>
                        <a:rPr sz="2400" spc="-10">
                          <a:latin typeface="Corbel" panose="020B0503020204020204"/>
                          <a:cs typeface="Corbel" panose="020B0503020204020204"/>
                        </a:rPr>
                        <a:t>28</a:t>
                      </a:r>
                      <a:r>
                        <a:rPr sz="2400" spc="-10">
                          <a:latin typeface="宋体" panose="02010600030101010101" pitchFamily="2" charset="-122"/>
                          <a:cs typeface="宋体" panose="02010600030101010101" pitchFamily="2" charset="-122"/>
                        </a:rPr>
                        <a:t>个二级要素</a:t>
                      </a:r>
                      <a:endParaRPr sz="2400">
                        <a:latin typeface="宋体" panose="02010600030101010101" pitchFamily="2" charset="-122"/>
                        <a:cs typeface="宋体" panose="02010600030101010101" pitchFamily="2" charset="-122"/>
                      </a:endParaRPr>
                    </a:p>
                  </a:txBody>
                  <a:tcPr marL="0" marR="0" marT="159385" marB="0">
                    <a:solidFill>
                      <a:srgbClr val="FFFFFF"/>
                    </a:solidFill>
                  </a:tcPr>
                </a:tc>
                <a:tc>
                  <a:txBody>
                    <a:bodyPr/>
                    <a:lstStyle/>
                    <a:p>
                      <a:pPr>
                        <a:lnSpc>
                          <a:spcPct val="100000"/>
                        </a:lnSpc>
                      </a:pPr>
                      <a:endParaRPr sz="2400">
                        <a:latin typeface="Times New Roman" panose="02020603050405020304"/>
                        <a:cs typeface="Times New Roman" panose="02020603050405020304"/>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90805">
                        <a:lnSpc>
                          <a:spcPct val="100000"/>
                        </a:lnSpc>
                        <a:spcBef>
                          <a:spcPts val="225"/>
                        </a:spcBef>
                      </a:pPr>
                      <a:r>
                        <a:rPr sz="2400" spc="-10">
                          <a:latin typeface="Corbel" panose="020B0503020204020204"/>
                          <a:cs typeface="Corbel" panose="020B0503020204020204"/>
                        </a:rPr>
                        <a:t>5</a:t>
                      </a:r>
                      <a:r>
                        <a:rPr sz="2400" spc="-15">
                          <a:latin typeface="宋体" panose="02010600030101010101" pitchFamily="2" charset="-122"/>
                          <a:cs typeface="宋体" panose="02010600030101010101" pitchFamily="2" charset="-122"/>
                        </a:rPr>
                        <a:t>基础保障</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B w="12700">
                      <a:solidFill>
                        <a:srgbClr val="000000"/>
                      </a:solidFill>
                      <a:prstDash val="solid"/>
                    </a:lnB>
                    <a:solidFill>
                      <a:srgbClr val="FFFF00"/>
                    </a:solidFill>
                  </a:tcPr>
                </a:tc>
                <a:tc>
                  <a:txBody>
                    <a:bodyPr/>
                    <a:lstStyle/>
                    <a:p>
                      <a:pPr marL="328930" indent="-192405">
                        <a:lnSpc>
                          <a:spcPts val="2005"/>
                        </a:lnSpc>
                        <a:spcBef>
                          <a:spcPts val="1495"/>
                        </a:spcBef>
                        <a:buClr>
                          <a:srgbClr val="1CACE3"/>
                        </a:buClr>
                        <a:buSzPct val="75000"/>
                        <a:buFont typeface="Wingdings" panose="05000000000000000000"/>
                        <a:buChar char=""/>
                        <a:tabLst>
                          <a:tab pos="329565" algn="l"/>
                        </a:tabLst>
                      </a:pPr>
                      <a:r>
                        <a:rPr sz="2400">
                          <a:latin typeface="宋体" panose="02010600030101010101" pitchFamily="2" charset="-122"/>
                          <a:cs typeface="宋体" panose="02010600030101010101" pitchFamily="2" charset="-122"/>
                        </a:rPr>
                        <a:t>32</a:t>
                      </a:r>
                      <a:r>
                        <a:rPr sz="2400" spc="-10">
                          <a:latin typeface="宋体" panose="02010600030101010101" pitchFamily="2" charset="-122"/>
                          <a:cs typeface="宋体" panose="02010600030101010101" pitchFamily="2" charset="-122"/>
                        </a:rPr>
                        <a:t>个二级要素</a:t>
                      </a:r>
                      <a:endParaRPr sz="2400">
                        <a:latin typeface="宋体" panose="02010600030101010101" pitchFamily="2" charset="-122"/>
                        <a:cs typeface="宋体" panose="02010600030101010101" pitchFamily="2" charset="-122"/>
                      </a:endParaRPr>
                    </a:p>
                  </a:txBody>
                  <a:tcPr marL="0" marR="0" marT="189865" marB="0"/>
                </a:tc>
                <a:tc>
                  <a:txBody>
                    <a:bodyPr/>
                    <a:lstStyle/>
                    <a:p>
                      <a:pPr>
                        <a:lnSpc>
                          <a:spcPct val="100000"/>
                        </a:lnSpc>
                      </a:pPr>
                      <a:endParaRPr sz="2400">
                        <a:latin typeface="Times New Roman" panose="02020603050405020304"/>
                        <a:cs typeface="Times New Roman" panose="02020603050405020304"/>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extLst>
                  <a:ext uri="{0D108BD9-81ED-4DB2-BD59-A6C34878D82A}">
                    <a16:rowId xmlns:a16="http://schemas.microsoft.com/office/drawing/2014/main" val="10002"/>
                  </a:ext>
                </a:extLst>
              </a:tr>
              <a:tr h="457200">
                <a:tc>
                  <a:txBody>
                    <a:bodyPr/>
                    <a:lstStyle/>
                    <a:p>
                      <a:pPr algn="ctr">
                        <a:lnSpc>
                          <a:spcPct val="100000"/>
                        </a:lnSpc>
                        <a:spcBef>
                          <a:spcPts val="490"/>
                        </a:spcBef>
                      </a:pPr>
                      <a:r>
                        <a:rPr sz="2000" b="1">
                          <a:latin typeface="Corbel" panose="020B0503020204020204"/>
                          <a:cs typeface="Corbel" panose="020B0503020204020204"/>
                        </a:rPr>
                        <a:t>3</a:t>
                      </a:r>
                      <a:endParaRPr sz="2000">
                        <a:latin typeface="Corbel" panose="020B0503020204020204"/>
                        <a:cs typeface="Corbel" panose="020B0503020204020204"/>
                      </a:endParaRPr>
                    </a:p>
                  </a:txBody>
                  <a:tcPr marL="0" marR="0" marT="6222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gridSpan="3">
                  <a:txBody>
                    <a:bodyPr/>
                    <a:lstStyle/>
                    <a:p>
                      <a:pPr>
                        <a:lnSpc>
                          <a:spcPct val="100000"/>
                        </a:lnSpc>
                      </a:pPr>
                      <a:endParaRPr sz="2400">
                        <a:latin typeface="Times New Roman" panose="02020603050405020304"/>
                        <a:cs typeface="Times New Roman" panose="02020603050405020304"/>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FF"/>
                    </a:solidFill>
                  </a:tcPr>
                </a:tc>
                <a:tc hMerge="1">
                  <a:txBody>
                    <a:bodyPr/>
                    <a:lstStyle/>
                    <a:p>
                      <a:endParaRPr/>
                    </a:p>
                  </a:txBody>
                  <a:tcPr marL="0" marR="0" marT="0" marB="0"/>
                </a:tc>
                <a:tc hMerge="1">
                  <a:txBody>
                    <a:bodyPr/>
                    <a:lstStyle/>
                    <a:p>
                      <a:endParaRPr/>
                    </a:p>
                  </a:txBody>
                  <a:tcPr marL="0" marR="0" marT="0" marB="0"/>
                </a:tc>
                <a:tc gridSpan="3">
                  <a:txBody>
                    <a:bodyPr/>
                    <a:lstStyle/>
                    <a:p>
                      <a:pPr marL="90805">
                        <a:lnSpc>
                          <a:spcPct val="100000"/>
                        </a:lnSpc>
                        <a:spcBef>
                          <a:spcPts val="225"/>
                        </a:spcBef>
                      </a:pPr>
                      <a:r>
                        <a:rPr sz="2400">
                          <a:latin typeface="Corbel" panose="020B0503020204020204"/>
                          <a:cs typeface="Corbel" panose="020B0503020204020204"/>
                        </a:rPr>
                        <a:t>6</a:t>
                      </a:r>
                      <a:r>
                        <a:rPr sz="2400" spc="-25">
                          <a:latin typeface="宋体" panose="02010600030101010101" pitchFamily="2" charset="-122"/>
                          <a:cs typeface="宋体" panose="02010600030101010101" pitchFamily="2" charset="-122"/>
                        </a:rPr>
                        <a:t>策划</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457200">
                <a:tc>
                  <a:txBody>
                    <a:bodyPr/>
                    <a:lstStyle/>
                    <a:p>
                      <a:pPr algn="ctr">
                        <a:lnSpc>
                          <a:spcPct val="100000"/>
                        </a:lnSpc>
                        <a:spcBef>
                          <a:spcPts val="490"/>
                        </a:spcBef>
                      </a:pPr>
                      <a:r>
                        <a:rPr sz="2000" b="1">
                          <a:latin typeface="Corbel" panose="020B0503020204020204"/>
                          <a:cs typeface="Corbel" panose="020B0503020204020204"/>
                        </a:rPr>
                        <a:t>4</a:t>
                      </a:r>
                      <a:endParaRPr sz="2000">
                        <a:latin typeface="Corbel" panose="020B0503020204020204"/>
                        <a:cs typeface="Corbel" panose="020B0503020204020204"/>
                      </a:endParaRPr>
                    </a:p>
                  </a:txBody>
                  <a:tcPr marL="0" marR="0" marT="6222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gridSpan="3">
                  <a:txBody>
                    <a:bodyPr/>
                    <a:lstStyle/>
                    <a:p>
                      <a:pPr marL="91440">
                        <a:lnSpc>
                          <a:spcPct val="100000"/>
                        </a:lnSpc>
                        <a:spcBef>
                          <a:spcPts val="225"/>
                        </a:spcBef>
                      </a:pPr>
                      <a:r>
                        <a:rPr sz="2400" spc="-10">
                          <a:latin typeface="Corbel" panose="020B0503020204020204"/>
                          <a:cs typeface="Corbel" panose="020B0503020204020204"/>
                        </a:rPr>
                        <a:t>5</a:t>
                      </a:r>
                      <a:r>
                        <a:rPr sz="2400" spc="-5">
                          <a:latin typeface="宋体" panose="02010600030101010101" pitchFamily="2" charset="-122"/>
                          <a:cs typeface="宋体" panose="02010600030101010101" pitchFamily="2" charset="-122"/>
                        </a:rPr>
                        <a:t>风险管控和隐患排查治理</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A9D7B7"/>
                    </a:solidFill>
                  </a:tcPr>
                </a:tc>
                <a:tc hMerge="1">
                  <a:txBody>
                    <a:bodyPr/>
                    <a:lstStyle/>
                    <a:p>
                      <a:endParaRPr/>
                    </a:p>
                  </a:txBody>
                  <a:tcPr marL="0" marR="0" marT="0" marB="0"/>
                </a:tc>
                <a:tc hMerge="1">
                  <a:txBody>
                    <a:bodyPr/>
                    <a:lstStyle/>
                    <a:p>
                      <a:endParaRPr/>
                    </a:p>
                  </a:txBody>
                  <a:tcPr marL="0" marR="0" marT="0" marB="0"/>
                </a:tc>
                <a:tc gridSpan="3">
                  <a:txBody>
                    <a:bodyPr/>
                    <a:lstStyle/>
                    <a:p>
                      <a:pPr marL="90805">
                        <a:lnSpc>
                          <a:spcPct val="100000"/>
                        </a:lnSpc>
                        <a:spcBef>
                          <a:spcPts val="225"/>
                        </a:spcBef>
                      </a:pPr>
                      <a:r>
                        <a:rPr sz="2400" spc="-10">
                          <a:latin typeface="Corbel" panose="020B0503020204020204"/>
                          <a:cs typeface="Corbel" panose="020B0503020204020204"/>
                        </a:rPr>
                        <a:t>7</a:t>
                      </a:r>
                      <a:r>
                        <a:rPr sz="2400" spc="-10">
                          <a:latin typeface="宋体" panose="02010600030101010101" pitchFamily="2" charset="-122"/>
                          <a:cs typeface="宋体" panose="02010600030101010101" pitchFamily="2" charset="-122"/>
                        </a:rPr>
                        <a:t>安全风险分级管控</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A9D7B7"/>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457200">
                <a:tc>
                  <a:txBody>
                    <a:bodyPr/>
                    <a:lstStyle/>
                    <a:p>
                      <a:pPr algn="ctr">
                        <a:lnSpc>
                          <a:spcPct val="100000"/>
                        </a:lnSpc>
                        <a:spcBef>
                          <a:spcPts val="490"/>
                        </a:spcBef>
                      </a:pPr>
                      <a:r>
                        <a:rPr sz="2000" b="1">
                          <a:latin typeface="Corbel" panose="020B0503020204020204"/>
                          <a:cs typeface="Corbel" panose="020B0503020204020204"/>
                        </a:rPr>
                        <a:t>5</a:t>
                      </a:r>
                      <a:endParaRPr sz="2000">
                        <a:latin typeface="Corbel" panose="020B0503020204020204"/>
                        <a:cs typeface="Corbel" panose="020B0503020204020204"/>
                      </a:endParaRPr>
                    </a:p>
                  </a:txBody>
                  <a:tcPr marL="0" marR="0" marT="6222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gridSpan="3">
                  <a:txBody>
                    <a:bodyPr/>
                    <a:lstStyle/>
                    <a:p>
                      <a:pPr>
                        <a:lnSpc>
                          <a:spcPct val="100000"/>
                        </a:lnSpc>
                      </a:pPr>
                      <a:endParaRPr sz="2400">
                        <a:latin typeface="Times New Roman" panose="02020603050405020304"/>
                        <a:cs typeface="Times New Roman" panose="02020603050405020304"/>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hMerge="1">
                  <a:txBody>
                    <a:bodyPr/>
                    <a:lstStyle/>
                    <a:p>
                      <a:endParaRPr/>
                    </a:p>
                  </a:txBody>
                  <a:tcPr marL="0" marR="0" marT="0" marB="0"/>
                </a:tc>
                <a:tc hMerge="1">
                  <a:txBody>
                    <a:bodyPr/>
                    <a:lstStyle/>
                    <a:p>
                      <a:endParaRPr/>
                    </a:p>
                  </a:txBody>
                  <a:tcPr marL="0" marR="0" marT="0" marB="0"/>
                </a:tc>
                <a:tc gridSpan="3">
                  <a:txBody>
                    <a:bodyPr/>
                    <a:lstStyle/>
                    <a:p>
                      <a:pPr marL="90805">
                        <a:lnSpc>
                          <a:spcPct val="100000"/>
                        </a:lnSpc>
                        <a:spcBef>
                          <a:spcPts val="225"/>
                        </a:spcBef>
                      </a:pPr>
                      <a:r>
                        <a:rPr sz="2400" spc="-10">
                          <a:latin typeface="Corbel" panose="020B0503020204020204"/>
                          <a:cs typeface="Corbel" panose="020B0503020204020204"/>
                        </a:rPr>
                        <a:t>8</a:t>
                      </a:r>
                      <a:r>
                        <a:rPr sz="2400" spc="-10">
                          <a:latin typeface="宋体" panose="02010600030101010101" pitchFamily="2" charset="-122"/>
                          <a:cs typeface="宋体" panose="02010600030101010101" pitchFamily="2" charset="-122"/>
                        </a:rPr>
                        <a:t>事故隐患排查治理</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A9D7B7"/>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457200">
                <a:tc>
                  <a:txBody>
                    <a:bodyPr/>
                    <a:lstStyle/>
                    <a:p>
                      <a:pPr algn="ctr">
                        <a:lnSpc>
                          <a:spcPct val="100000"/>
                        </a:lnSpc>
                        <a:spcBef>
                          <a:spcPts val="490"/>
                        </a:spcBef>
                      </a:pPr>
                      <a:r>
                        <a:rPr sz="2000" b="1">
                          <a:latin typeface="Corbel" panose="020B0503020204020204"/>
                          <a:cs typeface="Corbel" panose="020B0503020204020204"/>
                        </a:rPr>
                        <a:t>6</a:t>
                      </a:r>
                      <a:endParaRPr sz="2000">
                        <a:latin typeface="Corbel" panose="020B0503020204020204"/>
                        <a:cs typeface="Corbel" panose="020B0503020204020204"/>
                      </a:endParaRPr>
                    </a:p>
                  </a:txBody>
                  <a:tcPr marL="0" marR="0" marT="6222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gridSpan="3">
                  <a:txBody>
                    <a:bodyPr/>
                    <a:lstStyle/>
                    <a:p>
                      <a:pPr marL="91440">
                        <a:lnSpc>
                          <a:spcPct val="100000"/>
                        </a:lnSpc>
                        <a:spcBef>
                          <a:spcPts val="225"/>
                        </a:spcBef>
                      </a:pPr>
                      <a:r>
                        <a:rPr sz="2400">
                          <a:latin typeface="Corbel" panose="020B0503020204020204"/>
                          <a:cs typeface="Corbel" panose="020B0503020204020204"/>
                        </a:rPr>
                        <a:t>3</a:t>
                      </a:r>
                      <a:r>
                        <a:rPr sz="2400" spc="-10">
                          <a:latin typeface="宋体" panose="02010600030101010101" pitchFamily="2" charset="-122"/>
                          <a:cs typeface="宋体" panose="02010600030101010101" pitchFamily="2" charset="-122"/>
                        </a:rPr>
                        <a:t>教育培训管理</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5CDD1"/>
                    </a:solidFill>
                  </a:tcPr>
                </a:tc>
                <a:tc hMerge="1">
                  <a:txBody>
                    <a:bodyPr/>
                    <a:lstStyle/>
                    <a:p>
                      <a:endParaRPr/>
                    </a:p>
                  </a:txBody>
                  <a:tcPr marL="0" marR="0" marT="0" marB="0"/>
                </a:tc>
                <a:tc hMerge="1">
                  <a:txBody>
                    <a:bodyPr/>
                    <a:lstStyle/>
                    <a:p>
                      <a:endParaRPr/>
                    </a:p>
                  </a:txBody>
                  <a:tcPr marL="0" marR="0" marT="0" marB="0"/>
                </a:tc>
                <a:tc gridSpan="3">
                  <a:txBody>
                    <a:bodyPr/>
                    <a:lstStyle/>
                    <a:p>
                      <a:pPr marL="90805">
                        <a:lnSpc>
                          <a:spcPct val="100000"/>
                        </a:lnSpc>
                        <a:spcBef>
                          <a:spcPts val="225"/>
                        </a:spcBef>
                      </a:pPr>
                      <a:r>
                        <a:rPr sz="2400">
                          <a:latin typeface="Corbel" panose="020B0503020204020204"/>
                          <a:cs typeface="Corbel" panose="020B0503020204020204"/>
                        </a:rPr>
                        <a:t>9</a:t>
                      </a:r>
                      <a:r>
                        <a:rPr sz="2400" spc="-15">
                          <a:latin typeface="宋体" panose="02010600030101010101" pitchFamily="2" charset="-122"/>
                          <a:cs typeface="宋体" panose="02010600030101010101" pitchFamily="2" charset="-122"/>
                        </a:rPr>
                        <a:t>人员管理</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5CDD1"/>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457200">
                <a:tc>
                  <a:txBody>
                    <a:bodyPr/>
                    <a:lstStyle/>
                    <a:p>
                      <a:pPr algn="ctr">
                        <a:lnSpc>
                          <a:spcPct val="100000"/>
                        </a:lnSpc>
                        <a:spcBef>
                          <a:spcPts val="490"/>
                        </a:spcBef>
                      </a:pPr>
                      <a:r>
                        <a:rPr sz="2000" b="1">
                          <a:latin typeface="Corbel" panose="020B0503020204020204"/>
                          <a:cs typeface="Corbel" panose="020B0503020204020204"/>
                        </a:rPr>
                        <a:t>7</a:t>
                      </a:r>
                      <a:endParaRPr sz="2000">
                        <a:latin typeface="Corbel" panose="020B0503020204020204"/>
                        <a:cs typeface="Corbel" panose="020B0503020204020204"/>
                      </a:endParaRPr>
                    </a:p>
                  </a:txBody>
                  <a:tcPr marL="0" marR="0" marT="6222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gridSpan="3">
                  <a:txBody>
                    <a:bodyPr/>
                    <a:lstStyle/>
                    <a:p>
                      <a:pPr marL="91440">
                        <a:lnSpc>
                          <a:spcPct val="100000"/>
                        </a:lnSpc>
                        <a:spcBef>
                          <a:spcPts val="225"/>
                        </a:spcBef>
                      </a:pPr>
                      <a:r>
                        <a:rPr sz="2400">
                          <a:latin typeface="Corbel" panose="020B0503020204020204"/>
                          <a:cs typeface="Corbel" panose="020B0503020204020204"/>
                        </a:rPr>
                        <a:t>4</a:t>
                      </a:r>
                      <a:r>
                        <a:rPr sz="2400" spc="-15">
                          <a:latin typeface="宋体" panose="02010600030101010101" pitchFamily="2" charset="-122"/>
                          <a:cs typeface="宋体" panose="02010600030101010101" pitchFamily="2" charset="-122"/>
                        </a:rPr>
                        <a:t>现场管理</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1CACE3"/>
                    </a:solidFill>
                  </a:tcPr>
                </a:tc>
                <a:tc hMerge="1">
                  <a:txBody>
                    <a:bodyPr/>
                    <a:lstStyle/>
                    <a:p>
                      <a:endParaRPr/>
                    </a:p>
                  </a:txBody>
                  <a:tcPr marL="0" marR="0" marT="0" marB="0"/>
                </a:tc>
                <a:tc hMerge="1">
                  <a:txBody>
                    <a:bodyPr/>
                    <a:lstStyle/>
                    <a:p>
                      <a:endParaRPr/>
                    </a:p>
                  </a:txBody>
                  <a:tcPr marL="0" marR="0" marT="0" marB="0"/>
                </a:tc>
                <a:tc gridSpan="3">
                  <a:txBody>
                    <a:bodyPr/>
                    <a:lstStyle/>
                    <a:p>
                      <a:pPr marL="90805">
                        <a:lnSpc>
                          <a:spcPct val="100000"/>
                        </a:lnSpc>
                        <a:spcBef>
                          <a:spcPts val="225"/>
                        </a:spcBef>
                      </a:pPr>
                      <a:r>
                        <a:rPr sz="2400" spc="-10">
                          <a:latin typeface="Corbel" panose="020B0503020204020204"/>
                          <a:cs typeface="Corbel" panose="020B0503020204020204"/>
                        </a:rPr>
                        <a:t>10</a:t>
                      </a:r>
                      <a:r>
                        <a:rPr sz="2400" spc="-15">
                          <a:latin typeface="宋体" panose="02010600030101010101" pitchFamily="2" charset="-122"/>
                          <a:cs typeface="宋体" panose="02010600030101010101" pitchFamily="2" charset="-122"/>
                        </a:rPr>
                        <a:t>现场管理</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AFEF"/>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7"/>
                  </a:ext>
                </a:extLst>
              </a:tr>
              <a:tr h="457200">
                <a:tc>
                  <a:txBody>
                    <a:bodyPr/>
                    <a:lstStyle/>
                    <a:p>
                      <a:pPr algn="ctr">
                        <a:lnSpc>
                          <a:spcPct val="100000"/>
                        </a:lnSpc>
                        <a:spcBef>
                          <a:spcPts val="490"/>
                        </a:spcBef>
                      </a:pPr>
                      <a:r>
                        <a:rPr sz="2000" b="1">
                          <a:latin typeface="Corbel" panose="020B0503020204020204"/>
                          <a:cs typeface="Corbel" panose="020B0503020204020204"/>
                        </a:rPr>
                        <a:t>8</a:t>
                      </a:r>
                      <a:endParaRPr sz="2000">
                        <a:latin typeface="Corbel" panose="020B0503020204020204"/>
                        <a:cs typeface="Corbel" panose="020B0503020204020204"/>
                      </a:endParaRPr>
                    </a:p>
                  </a:txBody>
                  <a:tcPr marL="0" marR="0" marT="622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gridSpan="3">
                  <a:txBody>
                    <a:bodyPr/>
                    <a:lstStyle/>
                    <a:p>
                      <a:pPr marL="91440">
                        <a:lnSpc>
                          <a:spcPct val="100000"/>
                        </a:lnSpc>
                        <a:spcBef>
                          <a:spcPts val="225"/>
                        </a:spcBef>
                      </a:pPr>
                      <a:r>
                        <a:rPr sz="2400">
                          <a:latin typeface="Corbel" panose="020B0503020204020204"/>
                          <a:cs typeface="Corbel" panose="020B0503020204020204"/>
                        </a:rPr>
                        <a:t>6</a:t>
                      </a:r>
                      <a:r>
                        <a:rPr sz="2400" spc="-15">
                          <a:latin typeface="宋体" panose="02010600030101010101" pitchFamily="2" charset="-122"/>
                          <a:cs typeface="宋体" panose="02010600030101010101" pitchFamily="2" charset="-122"/>
                        </a:rPr>
                        <a:t>应急管理</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90805">
                        <a:lnSpc>
                          <a:spcPct val="100000"/>
                        </a:lnSpc>
                        <a:spcBef>
                          <a:spcPts val="225"/>
                        </a:spcBef>
                      </a:pPr>
                      <a:r>
                        <a:rPr sz="2400" spc="-10">
                          <a:latin typeface="Corbel" panose="020B0503020204020204"/>
                          <a:cs typeface="Corbel" panose="020B0503020204020204"/>
                        </a:rPr>
                        <a:t>11</a:t>
                      </a:r>
                      <a:r>
                        <a:rPr sz="2400" spc="-10">
                          <a:latin typeface="宋体" panose="02010600030101010101" pitchFamily="2" charset="-122"/>
                          <a:cs typeface="宋体" panose="02010600030101010101" pitchFamily="2" charset="-122"/>
                        </a:rPr>
                        <a:t>应急准备与处置</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8"/>
                  </a:ext>
                </a:extLst>
              </a:tr>
              <a:tr h="457200">
                <a:tc>
                  <a:txBody>
                    <a:bodyPr/>
                    <a:lstStyle/>
                    <a:p>
                      <a:pPr algn="ctr">
                        <a:lnSpc>
                          <a:spcPct val="100000"/>
                        </a:lnSpc>
                        <a:spcBef>
                          <a:spcPts val="490"/>
                        </a:spcBef>
                      </a:pPr>
                      <a:r>
                        <a:rPr sz="2000" b="1">
                          <a:latin typeface="Corbel" panose="020B0503020204020204"/>
                          <a:cs typeface="Corbel" panose="020B0503020204020204"/>
                        </a:rPr>
                        <a:t>9</a:t>
                      </a:r>
                      <a:endParaRPr sz="2000">
                        <a:latin typeface="Corbel" panose="020B0503020204020204"/>
                        <a:cs typeface="Corbel" panose="020B0503020204020204"/>
                      </a:endParaRPr>
                    </a:p>
                  </a:txBody>
                  <a:tcPr marL="0" marR="0" marT="622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gridSpan="3">
                  <a:txBody>
                    <a:bodyPr/>
                    <a:lstStyle/>
                    <a:p>
                      <a:pPr marL="91440">
                        <a:lnSpc>
                          <a:spcPct val="100000"/>
                        </a:lnSpc>
                        <a:spcBef>
                          <a:spcPts val="225"/>
                        </a:spcBef>
                      </a:pPr>
                      <a:r>
                        <a:rPr sz="2400" spc="-10">
                          <a:latin typeface="Corbel" panose="020B0503020204020204"/>
                          <a:cs typeface="Corbel" panose="020B0503020204020204"/>
                        </a:rPr>
                        <a:t>7</a:t>
                      </a:r>
                      <a:r>
                        <a:rPr sz="2400" spc="-15">
                          <a:latin typeface="宋体" panose="02010600030101010101" pitchFamily="2" charset="-122"/>
                          <a:cs typeface="宋体" panose="02010600030101010101" pitchFamily="2" charset="-122"/>
                        </a:rPr>
                        <a:t>事故管理</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hMerge="1">
                  <a:txBody>
                    <a:bodyPr/>
                    <a:lstStyle/>
                    <a:p>
                      <a:endParaRPr/>
                    </a:p>
                  </a:txBody>
                  <a:tcPr marL="0" marR="0" marT="0" marB="0"/>
                </a:tc>
                <a:tc hMerge="1">
                  <a:txBody>
                    <a:bodyPr/>
                    <a:lstStyle/>
                    <a:p>
                      <a:endParaRPr/>
                    </a:p>
                  </a:txBody>
                  <a:tcPr marL="0" marR="0" marT="0" marB="0"/>
                </a:tc>
                <a:tc gridSpan="3">
                  <a:txBody>
                    <a:bodyPr/>
                    <a:lstStyle/>
                    <a:p>
                      <a:pPr marL="90805">
                        <a:lnSpc>
                          <a:spcPct val="100000"/>
                        </a:lnSpc>
                        <a:spcBef>
                          <a:spcPts val="225"/>
                        </a:spcBef>
                      </a:pPr>
                      <a:r>
                        <a:rPr sz="2400" spc="-10">
                          <a:latin typeface="Corbel" panose="020B0503020204020204"/>
                          <a:cs typeface="Corbel" panose="020B0503020204020204"/>
                        </a:rPr>
                        <a:t>12</a:t>
                      </a:r>
                      <a:r>
                        <a:rPr sz="2400" spc="-15">
                          <a:latin typeface="宋体" panose="02010600030101010101" pitchFamily="2" charset="-122"/>
                          <a:cs typeface="宋体" panose="02010600030101010101" pitchFamily="2" charset="-122"/>
                        </a:rPr>
                        <a:t>检查评价</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9"/>
                  </a:ext>
                </a:extLst>
              </a:tr>
              <a:tr h="457200">
                <a:tc>
                  <a:txBody>
                    <a:bodyPr/>
                    <a:lstStyle/>
                    <a:p>
                      <a:pPr algn="ctr">
                        <a:lnSpc>
                          <a:spcPct val="100000"/>
                        </a:lnSpc>
                        <a:spcBef>
                          <a:spcPts val="490"/>
                        </a:spcBef>
                      </a:pPr>
                      <a:r>
                        <a:rPr sz="2000" b="1" spc="-25">
                          <a:latin typeface="Corbel" panose="020B0503020204020204"/>
                          <a:cs typeface="Corbel" panose="020B0503020204020204"/>
                        </a:rPr>
                        <a:t>10</a:t>
                      </a:r>
                      <a:endParaRPr sz="2000">
                        <a:latin typeface="Corbel" panose="020B0503020204020204"/>
                        <a:cs typeface="Corbel" panose="020B0503020204020204"/>
                      </a:endParaRPr>
                    </a:p>
                  </a:txBody>
                  <a:tcPr marL="0" marR="0" marT="6222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gridSpan="3">
                  <a:txBody>
                    <a:bodyPr/>
                    <a:lstStyle/>
                    <a:p>
                      <a:pPr marL="91440">
                        <a:lnSpc>
                          <a:spcPct val="100000"/>
                        </a:lnSpc>
                        <a:spcBef>
                          <a:spcPts val="225"/>
                        </a:spcBef>
                      </a:pPr>
                      <a:r>
                        <a:rPr sz="2400" spc="-10">
                          <a:latin typeface="Corbel" panose="020B0503020204020204"/>
                          <a:cs typeface="Corbel" panose="020B0503020204020204"/>
                        </a:rPr>
                        <a:t>8</a:t>
                      </a:r>
                      <a:r>
                        <a:rPr sz="2400" spc="-15">
                          <a:latin typeface="宋体" panose="02010600030101010101" pitchFamily="2" charset="-122"/>
                          <a:cs typeface="宋体" panose="02010600030101010101" pitchFamily="2" charset="-122"/>
                        </a:rPr>
                        <a:t>持续改进</a:t>
                      </a:r>
                      <a:endParaRPr sz="2400">
                        <a:latin typeface="宋体" panose="02010600030101010101" pitchFamily="2" charset="-122"/>
                        <a:cs typeface="宋体" panose="02010600030101010101" pitchFamily="2" charset="-122"/>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2D050"/>
                    </a:solidFill>
                  </a:tcPr>
                </a:tc>
                <a:tc hMerge="1">
                  <a:txBody>
                    <a:bodyPr/>
                    <a:lstStyle/>
                    <a:p>
                      <a:endParaRPr/>
                    </a:p>
                  </a:txBody>
                  <a:tcPr marL="0" marR="0" marT="0" marB="0"/>
                </a:tc>
                <a:tc hMerge="1">
                  <a:txBody>
                    <a:bodyPr/>
                    <a:lstStyle/>
                    <a:p>
                      <a:endParaRPr/>
                    </a:p>
                  </a:txBody>
                  <a:tcPr marL="0" marR="0" marT="0" marB="0"/>
                </a:tc>
                <a:tc gridSpan="3">
                  <a:txBody>
                    <a:bodyPr/>
                    <a:lstStyle/>
                    <a:p>
                      <a:pPr marL="90805">
                        <a:lnSpc>
                          <a:spcPct val="100000"/>
                        </a:lnSpc>
                        <a:spcBef>
                          <a:spcPts val="225"/>
                        </a:spcBef>
                        <a:tabLst>
                          <a:tab pos="4651375" algn="l"/>
                        </a:tabLst>
                      </a:pPr>
                      <a:r>
                        <a:rPr sz="2400" spc="-40">
                          <a:latin typeface="Corbel" panose="020B0503020204020204"/>
                          <a:cs typeface="Corbel" panose="020B0503020204020204"/>
                        </a:rPr>
                        <a:t>13</a:t>
                      </a:r>
                      <a:r>
                        <a:rPr sz="2400">
                          <a:latin typeface="宋体" panose="02010600030101010101" pitchFamily="2" charset="-122"/>
                          <a:cs typeface="宋体" panose="02010600030101010101" pitchFamily="2" charset="-122"/>
                        </a:rPr>
                        <a:t>持续改</a:t>
                      </a:r>
                      <a:r>
                        <a:rPr sz="2400" spc="-50">
                          <a:latin typeface="宋体" panose="02010600030101010101" pitchFamily="2" charset="-122"/>
                          <a:cs typeface="宋体" panose="02010600030101010101" pitchFamily="2" charset="-122"/>
                        </a:rPr>
                        <a:t>进</a:t>
                      </a:r>
                      <a:r>
                        <a:rPr sz="2400">
                          <a:latin typeface="宋体" panose="02010600030101010101" pitchFamily="2" charset="-122"/>
                          <a:cs typeface="宋体" panose="02010600030101010101" pitchFamily="2" charset="-122"/>
                        </a:rPr>
                        <a:t>	</a:t>
                      </a:r>
                      <a:r>
                        <a:rPr sz="1800" spc="-37" baseline="35000">
                          <a:solidFill>
                            <a:srgbClr val="1CACE3"/>
                          </a:solidFill>
                          <a:latin typeface="Corbel" panose="020B0503020204020204"/>
                          <a:cs typeface="Corbel" panose="020B0503020204020204"/>
                        </a:rPr>
                        <a:t>23</a:t>
                      </a:r>
                      <a:endParaRPr sz="1800" baseline="35000">
                        <a:latin typeface="Corbel" panose="020B0503020204020204"/>
                        <a:cs typeface="Corbel" panose="020B0503020204020204"/>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0"/>
                  </a:ext>
                </a:extLst>
              </a:tr>
            </a:tbl>
          </a:graphicData>
        </a:graphic>
      </p:graphicFrame>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10864595" y="251459"/>
            <a:ext cx="1065276" cy="1068324"/>
          </a:xfrm>
          <a:prstGeom prst="rect">
            <a:avLst/>
          </a:prstGeom>
        </p:spPr>
      </p:pic>
      <p:grpSp>
        <p:nvGrpSpPr>
          <p:cNvPr id="3" name="object 3"/>
          <p:cNvGrpSpPr/>
          <p:nvPr/>
        </p:nvGrpSpPr>
        <p:grpSpPr>
          <a:xfrm>
            <a:off x="8442959" y="6057900"/>
            <a:ext cx="3479800" cy="546100"/>
            <a:chOff x="8442959" y="6057900"/>
            <a:chExt cx="3479800" cy="546100"/>
          </a:xfrm>
        </p:grpSpPr>
        <p:pic>
          <p:nvPicPr>
            <p:cNvPr id="4" name="object 4"/>
            <p:cNvPicPr/>
            <p:nvPr/>
          </p:nvPicPr>
          <p:blipFill>
            <a:blip r:embed="rId3"/>
            <a:stretch>
              <a:fillRect/>
            </a:stretch>
          </p:blipFill>
          <p:spPr>
            <a:xfrm>
              <a:off x="8481059" y="6096000"/>
              <a:ext cx="3403092" cy="469392"/>
            </a:xfrm>
            <a:prstGeom prst="rect">
              <a:avLst/>
            </a:prstGeom>
          </p:spPr>
        </p:pic>
        <p:sp>
          <p:nvSpPr>
            <p:cNvPr id="5" name="object 5"/>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pic>
        <p:nvPicPr>
          <p:cNvPr id="6" name="object 6"/>
          <p:cNvPicPr/>
          <p:nvPr/>
        </p:nvPicPr>
        <p:blipFill>
          <a:blip r:embed="rId4"/>
          <a:stretch>
            <a:fillRect/>
          </a:stretch>
        </p:blipFill>
        <p:spPr>
          <a:xfrm>
            <a:off x="448944" y="1337310"/>
            <a:ext cx="5120005" cy="5109210"/>
          </a:xfrm>
          <a:prstGeom prst="rect">
            <a:avLst/>
          </a:prstGeom>
        </p:spPr>
      </p:pic>
      <p:pic>
        <p:nvPicPr>
          <p:cNvPr id="7" name="object 7"/>
          <p:cNvPicPr/>
          <p:nvPr/>
        </p:nvPicPr>
        <p:blipFill>
          <a:blip r:embed="rId5"/>
          <a:stretch>
            <a:fillRect/>
          </a:stretch>
        </p:blipFill>
        <p:spPr>
          <a:xfrm>
            <a:off x="5850635" y="252984"/>
            <a:ext cx="6128004" cy="6336791"/>
          </a:xfrm>
          <a:prstGeom prst="rect">
            <a:avLst/>
          </a:prstGeom>
        </p:spPr>
      </p:pic>
      <p:sp>
        <p:nvSpPr>
          <p:cNvPr id="8" name="object 8"/>
          <p:cNvSpPr txBox="1">
            <a:spLocks noGrp="1"/>
          </p:cNvSpPr>
          <p:nvPr>
            <p:ph type="title"/>
          </p:nvPr>
        </p:nvSpPr>
        <p:spPr>
          <a:xfrm>
            <a:off x="1493519" y="266065"/>
            <a:ext cx="4496435" cy="1002030"/>
          </a:xfrm>
          <a:prstGeom prst="rect">
            <a:avLst/>
          </a:prstGeom>
        </p:spPr>
        <p:txBody>
          <a:bodyPr vert="horz" wrap="square" lIns="0" tIns="13335" rIns="0" bIns="0" rtlCol="0">
            <a:spAutoFit/>
          </a:bodyPr>
          <a:lstStyle/>
          <a:p>
            <a:pPr marL="471805" marR="5080" indent="-459105">
              <a:lnSpc>
                <a:spcPct val="100000"/>
              </a:lnSpc>
              <a:spcBef>
                <a:spcPts val="105"/>
              </a:spcBef>
            </a:pPr>
            <a:r>
              <a:rPr sz="3200" spc="-15">
                <a:solidFill>
                  <a:srgbClr val="000000"/>
                </a:solidFill>
              </a:rPr>
              <a:t>安全生产标准化管理体系</a:t>
            </a:r>
            <a:r>
              <a:rPr sz="3200" spc="-50">
                <a:solidFill>
                  <a:srgbClr val="000000"/>
                </a:solidFill>
              </a:rPr>
              <a:t> </a:t>
            </a:r>
            <a:r>
              <a:rPr sz="3200" spc="-10">
                <a:solidFill>
                  <a:srgbClr val="FF0000"/>
                </a:solidFill>
              </a:rPr>
              <a:t>LS-PDCA</a:t>
            </a:r>
            <a:r>
              <a:rPr sz="3200" spc="-20">
                <a:solidFill>
                  <a:srgbClr val="000000"/>
                </a:solidFill>
              </a:rPr>
              <a:t>运行模式</a:t>
            </a:r>
            <a:endParaRPr sz="3200"/>
          </a:p>
        </p:txBody>
      </p:sp>
      <p:grpSp>
        <p:nvGrpSpPr>
          <p:cNvPr id="9" name="object 9"/>
          <p:cNvGrpSpPr/>
          <p:nvPr/>
        </p:nvGrpSpPr>
        <p:grpSpPr>
          <a:xfrm>
            <a:off x="390143" y="1300480"/>
            <a:ext cx="11521440" cy="5198110"/>
            <a:chOff x="390143" y="1300480"/>
            <a:chExt cx="11521440" cy="5198110"/>
          </a:xfrm>
        </p:grpSpPr>
        <p:pic>
          <p:nvPicPr>
            <p:cNvPr id="10" name="object 10"/>
            <p:cNvPicPr/>
            <p:nvPr/>
          </p:nvPicPr>
          <p:blipFill>
            <a:blip r:embed="rId6"/>
            <a:stretch>
              <a:fillRect/>
            </a:stretch>
          </p:blipFill>
          <p:spPr>
            <a:xfrm>
              <a:off x="10232136" y="5172456"/>
              <a:ext cx="1679448" cy="1325880"/>
            </a:xfrm>
            <a:prstGeom prst="rect">
              <a:avLst/>
            </a:prstGeom>
          </p:spPr>
        </p:pic>
        <p:pic>
          <p:nvPicPr>
            <p:cNvPr id="11" name="object 11"/>
            <p:cNvPicPr/>
            <p:nvPr/>
          </p:nvPicPr>
          <p:blipFill>
            <a:blip r:embed="rId7"/>
            <a:stretch>
              <a:fillRect/>
            </a:stretch>
          </p:blipFill>
          <p:spPr>
            <a:xfrm>
              <a:off x="5152643" y="4905756"/>
              <a:ext cx="1592579" cy="1592580"/>
            </a:xfrm>
            <a:prstGeom prst="rect">
              <a:avLst/>
            </a:prstGeom>
          </p:spPr>
        </p:pic>
        <p:pic>
          <p:nvPicPr>
            <p:cNvPr id="12" name="object 12"/>
            <p:cNvPicPr/>
            <p:nvPr/>
          </p:nvPicPr>
          <p:blipFill>
            <a:blip r:embed="rId8"/>
            <a:stretch>
              <a:fillRect/>
            </a:stretch>
          </p:blipFill>
          <p:spPr>
            <a:xfrm>
              <a:off x="390143" y="1300480"/>
              <a:ext cx="5163311" cy="5130800"/>
            </a:xfrm>
            <a:prstGeom prst="rect">
              <a:avLst/>
            </a:prstGeom>
          </p:spPr>
        </p:pic>
      </p:gr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448944" y="1337310"/>
            <a:ext cx="5120005" cy="5109210"/>
          </a:xfrm>
          <a:prstGeom prst="rect">
            <a:avLst/>
          </a:prstGeom>
        </p:spPr>
      </p:pic>
      <p:sp>
        <p:nvSpPr>
          <p:cNvPr id="3" name="object 3"/>
          <p:cNvSpPr txBox="1">
            <a:spLocks noGrp="1"/>
          </p:cNvSpPr>
          <p:nvPr>
            <p:ph type="title"/>
          </p:nvPr>
        </p:nvSpPr>
        <p:spPr>
          <a:xfrm>
            <a:off x="1493519" y="266065"/>
            <a:ext cx="4496435" cy="1002030"/>
          </a:xfrm>
          <a:prstGeom prst="rect">
            <a:avLst/>
          </a:prstGeom>
        </p:spPr>
        <p:txBody>
          <a:bodyPr vert="horz" wrap="square" lIns="0" tIns="13335" rIns="0" bIns="0" rtlCol="0">
            <a:spAutoFit/>
          </a:bodyPr>
          <a:lstStyle/>
          <a:p>
            <a:pPr marL="471805" marR="5080" indent="-459105">
              <a:lnSpc>
                <a:spcPct val="100000"/>
              </a:lnSpc>
              <a:spcBef>
                <a:spcPts val="105"/>
              </a:spcBef>
            </a:pPr>
            <a:r>
              <a:rPr sz="3200" spc="-15">
                <a:solidFill>
                  <a:srgbClr val="000000"/>
                </a:solidFill>
              </a:rPr>
              <a:t>安全生产标准化管理体系</a:t>
            </a:r>
            <a:r>
              <a:rPr sz="3200" spc="-50">
                <a:solidFill>
                  <a:srgbClr val="000000"/>
                </a:solidFill>
              </a:rPr>
              <a:t> </a:t>
            </a:r>
            <a:r>
              <a:rPr sz="3200" spc="-10">
                <a:solidFill>
                  <a:srgbClr val="FF0000"/>
                </a:solidFill>
              </a:rPr>
              <a:t>LS-PDCA</a:t>
            </a:r>
            <a:r>
              <a:rPr sz="3200" spc="-20">
                <a:solidFill>
                  <a:srgbClr val="000000"/>
                </a:solidFill>
              </a:rPr>
              <a:t>运行模式</a:t>
            </a:r>
            <a:endParaRPr sz="3200"/>
          </a:p>
        </p:txBody>
      </p:sp>
      <p:pic>
        <p:nvPicPr>
          <p:cNvPr id="4" name="object 4"/>
          <p:cNvPicPr/>
          <p:nvPr/>
        </p:nvPicPr>
        <p:blipFill>
          <a:blip r:embed="rId3"/>
          <a:stretch>
            <a:fillRect/>
          </a:stretch>
        </p:blipFill>
        <p:spPr>
          <a:xfrm>
            <a:off x="390143" y="1300480"/>
            <a:ext cx="5163311" cy="5130800"/>
          </a:xfrm>
          <a:prstGeom prst="rect">
            <a:avLst/>
          </a:prstGeom>
        </p:spPr>
      </p:pic>
      <p:sp>
        <p:nvSpPr>
          <p:cNvPr id="5" name="object 5"/>
          <p:cNvSpPr/>
          <p:nvPr/>
        </p:nvSpPr>
        <p:spPr>
          <a:xfrm>
            <a:off x="6081077" y="1283017"/>
            <a:ext cx="5429885" cy="4754880"/>
          </a:xfrm>
          <a:custGeom>
            <a:avLst/>
            <a:gdLst/>
            <a:ahLst/>
            <a:cxnLst/>
            <a:rect l="l" t="t" r="r" b="b"/>
            <a:pathLst>
              <a:path w="5429884" h="4754880">
                <a:moveTo>
                  <a:pt x="5415597" y="4754867"/>
                </a:moveTo>
                <a:lnTo>
                  <a:pt x="14300" y="4754867"/>
                </a:lnTo>
                <a:lnTo>
                  <a:pt x="11493" y="4754600"/>
                </a:lnTo>
                <a:lnTo>
                  <a:pt x="0" y="4740592"/>
                </a:lnTo>
                <a:lnTo>
                  <a:pt x="0" y="14287"/>
                </a:lnTo>
                <a:lnTo>
                  <a:pt x="14300" y="0"/>
                </a:lnTo>
                <a:lnTo>
                  <a:pt x="5415597" y="0"/>
                </a:lnTo>
                <a:lnTo>
                  <a:pt x="5429885" y="14287"/>
                </a:lnTo>
                <a:lnTo>
                  <a:pt x="28575" y="14287"/>
                </a:lnTo>
                <a:lnTo>
                  <a:pt x="14300" y="28574"/>
                </a:lnTo>
                <a:lnTo>
                  <a:pt x="28575" y="28574"/>
                </a:lnTo>
                <a:lnTo>
                  <a:pt x="28575" y="4726305"/>
                </a:lnTo>
                <a:lnTo>
                  <a:pt x="14300" y="4726305"/>
                </a:lnTo>
                <a:lnTo>
                  <a:pt x="28575" y="4740592"/>
                </a:lnTo>
                <a:lnTo>
                  <a:pt x="5429885" y="4740592"/>
                </a:lnTo>
                <a:lnTo>
                  <a:pt x="5429605" y="4743373"/>
                </a:lnTo>
                <a:lnTo>
                  <a:pt x="5418378" y="4754600"/>
                </a:lnTo>
                <a:lnTo>
                  <a:pt x="5415597" y="4754867"/>
                </a:lnTo>
                <a:close/>
              </a:path>
              <a:path w="5429884" h="4754880">
                <a:moveTo>
                  <a:pt x="28575" y="28574"/>
                </a:moveTo>
                <a:lnTo>
                  <a:pt x="14300" y="28574"/>
                </a:lnTo>
                <a:lnTo>
                  <a:pt x="28575" y="14287"/>
                </a:lnTo>
                <a:lnTo>
                  <a:pt x="28575" y="28574"/>
                </a:lnTo>
                <a:close/>
              </a:path>
              <a:path w="5429884" h="4754880">
                <a:moveTo>
                  <a:pt x="5401310" y="28574"/>
                </a:moveTo>
                <a:lnTo>
                  <a:pt x="28575" y="28574"/>
                </a:lnTo>
                <a:lnTo>
                  <a:pt x="28575" y="14287"/>
                </a:lnTo>
                <a:lnTo>
                  <a:pt x="5401310" y="14287"/>
                </a:lnTo>
                <a:lnTo>
                  <a:pt x="5401310" y="28574"/>
                </a:lnTo>
                <a:close/>
              </a:path>
              <a:path w="5429884" h="4754880">
                <a:moveTo>
                  <a:pt x="5401310" y="4740592"/>
                </a:moveTo>
                <a:lnTo>
                  <a:pt x="5401310" y="14287"/>
                </a:lnTo>
                <a:lnTo>
                  <a:pt x="5415597" y="28574"/>
                </a:lnTo>
                <a:lnTo>
                  <a:pt x="5429885" y="28574"/>
                </a:lnTo>
                <a:lnTo>
                  <a:pt x="5429885" y="4726305"/>
                </a:lnTo>
                <a:lnTo>
                  <a:pt x="5415597" y="4726305"/>
                </a:lnTo>
                <a:lnTo>
                  <a:pt x="5401310" y="4740592"/>
                </a:lnTo>
                <a:close/>
              </a:path>
              <a:path w="5429884" h="4754880">
                <a:moveTo>
                  <a:pt x="5429885" y="28574"/>
                </a:moveTo>
                <a:lnTo>
                  <a:pt x="5415597" y="28574"/>
                </a:lnTo>
                <a:lnTo>
                  <a:pt x="5401310" y="14287"/>
                </a:lnTo>
                <a:lnTo>
                  <a:pt x="5429885" y="14287"/>
                </a:lnTo>
                <a:lnTo>
                  <a:pt x="5429885" y="28574"/>
                </a:lnTo>
                <a:close/>
              </a:path>
              <a:path w="5429884" h="4754880">
                <a:moveTo>
                  <a:pt x="28575" y="4740592"/>
                </a:moveTo>
                <a:lnTo>
                  <a:pt x="14300" y="4726305"/>
                </a:lnTo>
                <a:lnTo>
                  <a:pt x="28575" y="4726305"/>
                </a:lnTo>
                <a:lnTo>
                  <a:pt x="28575" y="4740592"/>
                </a:lnTo>
                <a:close/>
              </a:path>
              <a:path w="5429884" h="4754880">
                <a:moveTo>
                  <a:pt x="5401310" y="4740592"/>
                </a:moveTo>
                <a:lnTo>
                  <a:pt x="28575" y="4740592"/>
                </a:lnTo>
                <a:lnTo>
                  <a:pt x="28575" y="4726305"/>
                </a:lnTo>
                <a:lnTo>
                  <a:pt x="5401310" y="4726305"/>
                </a:lnTo>
                <a:lnTo>
                  <a:pt x="5401310" y="4740592"/>
                </a:lnTo>
                <a:close/>
              </a:path>
              <a:path w="5429884" h="4754880">
                <a:moveTo>
                  <a:pt x="5429885" y="4740592"/>
                </a:moveTo>
                <a:lnTo>
                  <a:pt x="5401310" y="4740592"/>
                </a:lnTo>
                <a:lnTo>
                  <a:pt x="5415597" y="4726305"/>
                </a:lnTo>
                <a:lnTo>
                  <a:pt x="5429885" y="4726305"/>
                </a:lnTo>
                <a:lnTo>
                  <a:pt x="5429885" y="4740592"/>
                </a:lnTo>
                <a:close/>
              </a:path>
            </a:pathLst>
          </a:custGeom>
          <a:solidFill>
            <a:srgbClr val="1CACE3"/>
          </a:solidFill>
        </p:spPr>
        <p:txBody>
          <a:bodyPr wrap="square" lIns="0" tIns="0" rIns="0" bIns="0" rtlCol="0"/>
          <a:lstStyle/>
          <a:p>
            <a:endParaRPr/>
          </a:p>
        </p:txBody>
      </p:sp>
      <p:sp>
        <p:nvSpPr>
          <p:cNvPr id="6" name="object 6"/>
          <p:cNvSpPr txBox="1"/>
          <p:nvPr/>
        </p:nvSpPr>
        <p:spPr>
          <a:xfrm>
            <a:off x="6219825" y="1403984"/>
            <a:ext cx="5107940" cy="4074160"/>
          </a:xfrm>
          <a:prstGeom prst="rect">
            <a:avLst/>
          </a:prstGeom>
        </p:spPr>
        <p:txBody>
          <a:bodyPr vert="horz" wrap="square" lIns="0" tIns="12700" rIns="0" bIns="0" rtlCol="0">
            <a:spAutoFit/>
          </a:bodyPr>
          <a:lstStyle/>
          <a:p>
            <a:pPr marL="12700">
              <a:lnSpc>
                <a:spcPct val="100000"/>
              </a:lnSpc>
              <a:spcBef>
                <a:spcPts val="100"/>
              </a:spcBef>
            </a:pPr>
            <a:r>
              <a:rPr sz="2400" b="1" spc="-10">
                <a:solidFill>
                  <a:srgbClr val="FF0000"/>
                </a:solidFill>
                <a:latin typeface="Corbel" panose="020B0503020204020204"/>
                <a:cs typeface="Corbel" panose="020B0503020204020204"/>
              </a:rPr>
              <a:t>LS-PDCA</a:t>
            </a:r>
            <a:r>
              <a:rPr sz="2400" spc="-10">
                <a:latin typeface="宋体" panose="02010600030101010101" pitchFamily="2" charset="-122"/>
                <a:cs typeface="宋体" panose="02010600030101010101" pitchFamily="2" charset="-122"/>
              </a:rPr>
              <a:t>运行模式的理解</a:t>
            </a:r>
            <a:endParaRPr sz="2400">
              <a:latin typeface="宋体" panose="02010600030101010101" pitchFamily="2" charset="-122"/>
              <a:cs typeface="宋体" panose="02010600030101010101" pitchFamily="2" charset="-122"/>
            </a:endParaRPr>
          </a:p>
          <a:p>
            <a:pPr marL="195580" indent="-182880">
              <a:lnSpc>
                <a:spcPct val="100000"/>
              </a:lnSpc>
              <a:spcBef>
                <a:spcPts val="2210"/>
              </a:spcBef>
              <a:buClr>
                <a:srgbClr val="1CACE3"/>
              </a:buClr>
              <a:buSzPct val="80000"/>
              <a:buFont typeface="Wingdings" panose="05000000000000000000"/>
              <a:buChar char=""/>
              <a:tabLst>
                <a:tab pos="195580" algn="l"/>
              </a:tabLst>
            </a:pPr>
            <a:r>
              <a:rPr sz="2200" b="1" spc="-20">
                <a:solidFill>
                  <a:srgbClr val="FF0000"/>
                </a:solidFill>
                <a:latin typeface="Corbel" panose="020B0503020204020204"/>
                <a:cs typeface="Corbel" panose="020B0503020204020204"/>
              </a:rPr>
              <a:t>L</a:t>
            </a:r>
            <a:r>
              <a:rPr sz="2200" spc="-30">
                <a:latin typeface="宋体" panose="02010600030101010101" pitchFamily="2" charset="-122"/>
                <a:cs typeface="宋体" panose="02010600030101010101" pitchFamily="2" charset="-122"/>
              </a:rPr>
              <a:t>：安全是个老大难，老大重视了就不难</a:t>
            </a:r>
            <a:endParaRPr sz="2200">
              <a:latin typeface="宋体" panose="02010600030101010101" pitchFamily="2" charset="-122"/>
              <a:cs typeface="宋体" panose="02010600030101010101" pitchFamily="2" charset="-122"/>
            </a:endParaRPr>
          </a:p>
          <a:p>
            <a:pPr>
              <a:lnSpc>
                <a:spcPct val="100000"/>
              </a:lnSpc>
              <a:spcBef>
                <a:spcPts val="10"/>
              </a:spcBef>
              <a:buClr>
                <a:srgbClr val="1CACE3"/>
              </a:buClr>
              <a:buFont typeface="Wingdings" panose="05000000000000000000"/>
              <a:buChar char=""/>
            </a:pPr>
            <a:endParaRPr sz="1700">
              <a:latin typeface="宋体" panose="02010600030101010101" pitchFamily="2" charset="-122"/>
              <a:cs typeface="宋体" panose="02010600030101010101" pitchFamily="2" charset="-122"/>
            </a:endParaRPr>
          </a:p>
          <a:p>
            <a:pPr marL="195580" indent="-182880">
              <a:lnSpc>
                <a:spcPct val="100000"/>
              </a:lnSpc>
              <a:buClr>
                <a:srgbClr val="1CACE3"/>
              </a:buClr>
              <a:buSzPct val="80000"/>
              <a:buFont typeface="Wingdings" panose="05000000000000000000"/>
              <a:buChar char=""/>
              <a:tabLst>
                <a:tab pos="195580" algn="l"/>
              </a:tabLst>
            </a:pPr>
            <a:r>
              <a:rPr sz="2200" b="1" spc="-20">
                <a:solidFill>
                  <a:srgbClr val="FF0000"/>
                </a:solidFill>
                <a:latin typeface="Corbel" panose="020B0503020204020204"/>
                <a:cs typeface="Corbel" panose="020B0503020204020204"/>
              </a:rPr>
              <a:t>S</a:t>
            </a:r>
            <a:r>
              <a:rPr sz="2200" spc="-30">
                <a:latin typeface="宋体" panose="02010600030101010101" pitchFamily="2" charset="-122"/>
                <a:cs typeface="宋体" panose="02010600030101010101" pitchFamily="2" charset="-122"/>
              </a:rPr>
              <a:t>：巧妇难为无米之炊</a:t>
            </a:r>
            <a:endParaRPr sz="2200">
              <a:latin typeface="宋体" panose="02010600030101010101" pitchFamily="2" charset="-122"/>
              <a:cs typeface="宋体" panose="02010600030101010101" pitchFamily="2" charset="-122"/>
            </a:endParaRPr>
          </a:p>
          <a:p>
            <a:pPr>
              <a:lnSpc>
                <a:spcPct val="100000"/>
              </a:lnSpc>
              <a:spcBef>
                <a:spcPts val="10"/>
              </a:spcBef>
              <a:buClr>
                <a:srgbClr val="1CACE3"/>
              </a:buClr>
              <a:buFont typeface="Wingdings" panose="05000000000000000000"/>
              <a:buChar char=""/>
            </a:pPr>
            <a:endParaRPr sz="1700">
              <a:latin typeface="宋体" panose="02010600030101010101" pitchFamily="2" charset="-122"/>
              <a:cs typeface="宋体" panose="02010600030101010101" pitchFamily="2" charset="-122"/>
            </a:endParaRPr>
          </a:p>
          <a:p>
            <a:pPr marL="195580" indent="-182880">
              <a:lnSpc>
                <a:spcPct val="100000"/>
              </a:lnSpc>
              <a:buClr>
                <a:srgbClr val="1CACE3"/>
              </a:buClr>
              <a:buSzPct val="80000"/>
              <a:buFont typeface="Wingdings" panose="05000000000000000000"/>
              <a:buChar char=""/>
              <a:tabLst>
                <a:tab pos="195580" algn="l"/>
              </a:tabLst>
            </a:pPr>
            <a:r>
              <a:rPr sz="2200" b="1" spc="-25">
                <a:solidFill>
                  <a:srgbClr val="FF0000"/>
                </a:solidFill>
                <a:latin typeface="Corbel" panose="020B0503020204020204"/>
                <a:cs typeface="Corbel" panose="020B0503020204020204"/>
              </a:rPr>
              <a:t>P</a:t>
            </a:r>
            <a:r>
              <a:rPr sz="2200" spc="-30">
                <a:latin typeface="宋体" panose="02010600030101010101" pitchFamily="2" charset="-122"/>
                <a:cs typeface="宋体" panose="02010600030101010101" pitchFamily="2" charset="-122"/>
              </a:rPr>
              <a:t>：凡事预则立不预则废</a:t>
            </a:r>
            <a:endParaRPr sz="2200">
              <a:latin typeface="宋体" panose="02010600030101010101" pitchFamily="2" charset="-122"/>
              <a:cs typeface="宋体" panose="02010600030101010101" pitchFamily="2" charset="-122"/>
            </a:endParaRPr>
          </a:p>
          <a:p>
            <a:pPr>
              <a:lnSpc>
                <a:spcPct val="100000"/>
              </a:lnSpc>
              <a:spcBef>
                <a:spcPts val="15"/>
              </a:spcBef>
              <a:buClr>
                <a:srgbClr val="1CACE3"/>
              </a:buClr>
              <a:buFont typeface="Wingdings" panose="05000000000000000000"/>
              <a:buChar char=""/>
            </a:pPr>
            <a:endParaRPr sz="1700">
              <a:latin typeface="宋体" panose="02010600030101010101" pitchFamily="2" charset="-122"/>
              <a:cs typeface="宋体" panose="02010600030101010101" pitchFamily="2" charset="-122"/>
            </a:endParaRPr>
          </a:p>
          <a:p>
            <a:pPr marL="195580" indent="-182880">
              <a:lnSpc>
                <a:spcPct val="100000"/>
              </a:lnSpc>
              <a:buClr>
                <a:srgbClr val="1CACE3"/>
              </a:buClr>
              <a:buSzPct val="80000"/>
              <a:buFont typeface="Wingdings" panose="05000000000000000000"/>
              <a:buChar char=""/>
              <a:tabLst>
                <a:tab pos="195580" algn="l"/>
              </a:tabLst>
            </a:pPr>
            <a:r>
              <a:rPr sz="2200" b="1" spc="-25">
                <a:solidFill>
                  <a:srgbClr val="FF0000"/>
                </a:solidFill>
                <a:latin typeface="Corbel" panose="020B0503020204020204"/>
                <a:cs typeface="Corbel" panose="020B0503020204020204"/>
              </a:rPr>
              <a:t>D</a:t>
            </a:r>
            <a:r>
              <a:rPr sz="2200" spc="-30">
                <a:latin typeface="宋体" panose="02010600030101010101" pitchFamily="2" charset="-122"/>
                <a:cs typeface="宋体" panose="02010600030101010101" pitchFamily="2" charset="-122"/>
              </a:rPr>
              <a:t>：光说不练假把式，要躬身入局</a:t>
            </a:r>
            <a:endParaRPr sz="2200">
              <a:latin typeface="宋体" panose="02010600030101010101" pitchFamily="2" charset="-122"/>
              <a:cs typeface="宋体" panose="02010600030101010101" pitchFamily="2" charset="-122"/>
            </a:endParaRPr>
          </a:p>
          <a:p>
            <a:pPr>
              <a:lnSpc>
                <a:spcPct val="100000"/>
              </a:lnSpc>
              <a:spcBef>
                <a:spcPts val="10"/>
              </a:spcBef>
              <a:buClr>
                <a:srgbClr val="1CACE3"/>
              </a:buClr>
              <a:buFont typeface="Wingdings" panose="05000000000000000000"/>
              <a:buChar char=""/>
            </a:pPr>
            <a:endParaRPr sz="1700">
              <a:latin typeface="宋体" panose="02010600030101010101" pitchFamily="2" charset="-122"/>
              <a:cs typeface="宋体" panose="02010600030101010101" pitchFamily="2" charset="-122"/>
            </a:endParaRPr>
          </a:p>
          <a:p>
            <a:pPr marL="195580" indent="-182880">
              <a:lnSpc>
                <a:spcPct val="100000"/>
              </a:lnSpc>
              <a:buClr>
                <a:srgbClr val="1CACE3"/>
              </a:buClr>
              <a:buSzPct val="80000"/>
              <a:buFont typeface="Wingdings" panose="05000000000000000000"/>
              <a:buChar char=""/>
              <a:tabLst>
                <a:tab pos="195580" algn="l"/>
              </a:tabLst>
            </a:pPr>
            <a:r>
              <a:rPr sz="2200" b="1" spc="-20">
                <a:solidFill>
                  <a:srgbClr val="FF0000"/>
                </a:solidFill>
                <a:latin typeface="Corbel" panose="020B0503020204020204"/>
                <a:cs typeface="Corbel" panose="020B0503020204020204"/>
              </a:rPr>
              <a:t>C</a:t>
            </a:r>
            <a:r>
              <a:rPr sz="2200" spc="-30">
                <a:latin typeface="宋体" panose="02010600030101010101" pitchFamily="2" charset="-122"/>
                <a:cs typeface="宋体" panose="02010600030101010101" pitchFamily="2" charset="-122"/>
              </a:rPr>
              <a:t>：事事有安排，件件有回音</a:t>
            </a:r>
            <a:endParaRPr sz="2200">
              <a:latin typeface="宋体" panose="02010600030101010101" pitchFamily="2" charset="-122"/>
              <a:cs typeface="宋体" panose="02010600030101010101" pitchFamily="2" charset="-122"/>
            </a:endParaRPr>
          </a:p>
          <a:p>
            <a:pPr>
              <a:lnSpc>
                <a:spcPct val="100000"/>
              </a:lnSpc>
              <a:spcBef>
                <a:spcPts val="10"/>
              </a:spcBef>
              <a:buClr>
                <a:srgbClr val="1CACE3"/>
              </a:buClr>
              <a:buFont typeface="Wingdings" panose="05000000000000000000"/>
              <a:buChar char=""/>
            </a:pPr>
            <a:endParaRPr sz="1700">
              <a:latin typeface="宋体" panose="02010600030101010101" pitchFamily="2" charset="-122"/>
              <a:cs typeface="宋体" panose="02010600030101010101" pitchFamily="2" charset="-122"/>
            </a:endParaRPr>
          </a:p>
          <a:p>
            <a:pPr marL="195580" indent="-182880">
              <a:lnSpc>
                <a:spcPct val="100000"/>
              </a:lnSpc>
              <a:spcBef>
                <a:spcPts val="5"/>
              </a:spcBef>
              <a:buClr>
                <a:srgbClr val="1CACE3"/>
              </a:buClr>
              <a:buSzPct val="80000"/>
              <a:buFont typeface="Wingdings" panose="05000000000000000000"/>
              <a:buChar char=""/>
              <a:tabLst>
                <a:tab pos="195580" algn="l"/>
              </a:tabLst>
            </a:pPr>
            <a:r>
              <a:rPr sz="2200" b="1" spc="-25">
                <a:solidFill>
                  <a:srgbClr val="FF0000"/>
                </a:solidFill>
                <a:latin typeface="Corbel" panose="020B0503020204020204"/>
                <a:cs typeface="Corbel" panose="020B0503020204020204"/>
              </a:rPr>
              <a:t>A</a:t>
            </a:r>
            <a:r>
              <a:rPr sz="2200" spc="-30">
                <a:latin typeface="宋体" panose="02010600030101010101" pitchFamily="2" charset="-122"/>
                <a:cs typeface="宋体" panose="02010600030101010101" pitchFamily="2" charset="-122"/>
              </a:rPr>
              <a:t>：日三省吾身</a:t>
            </a:r>
            <a:endParaRPr sz="2200">
              <a:latin typeface="宋体" panose="02010600030101010101" pitchFamily="2" charset="-122"/>
              <a:cs typeface="宋体" panose="02010600030101010101" pitchFamily="2" charset="-122"/>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442959" y="6057900"/>
            <a:ext cx="3479800" cy="546100"/>
            <a:chOff x="8442959" y="6057900"/>
            <a:chExt cx="3479800" cy="546100"/>
          </a:xfrm>
        </p:grpSpPr>
        <p:pic>
          <p:nvPicPr>
            <p:cNvPr id="3" name="object 3"/>
            <p:cNvPicPr/>
            <p:nvPr/>
          </p:nvPicPr>
          <p:blipFill>
            <a:blip r:embed="rId2"/>
            <a:stretch>
              <a:fillRect/>
            </a:stretch>
          </p:blipFill>
          <p:spPr>
            <a:xfrm>
              <a:off x="8481059" y="6096000"/>
              <a:ext cx="3403092" cy="469392"/>
            </a:xfrm>
            <a:prstGeom prst="rect">
              <a:avLst/>
            </a:prstGeom>
          </p:spPr>
        </p:pic>
        <p:sp>
          <p:nvSpPr>
            <p:cNvPr id="4" name="object 4"/>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sp>
        <p:nvSpPr>
          <p:cNvPr id="5" name="object 5"/>
          <p:cNvSpPr txBox="1">
            <a:spLocks noGrp="1"/>
          </p:cNvSpPr>
          <p:nvPr>
            <p:ph type="title"/>
          </p:nvPr>
        </p:nvSpPr>
        <p:spPr>
          <a:xfrm>
            <a:off x="2077085" y="370204"/>
            <a:ext cx="7797800" cy="574040"/>
          </a:xfrm>
          <a:prstGeom prst="rect">
            <a:avLst/>
          </a:prstGeom>
        </p:spPr>
        <p:txBody>
          <a:bodyPr vert="horz" wrap="square" lIns="0" tIns="12700" rIns="0" bIns="0" rtlCol="0">
            <a:spAutoFit/>
          </a:bodyPr>
          <a:lstStyle/>
          <a:p>
            <a:pPr marL="12700">
              <a:lnSpc>
                <a:spcPct val="100000"/>
              </a:lnSpc>
              <a:spcBef>
                <a:spcPts val="100"/>
              </a:spcBef>
            </a:pPr>
            <a:r>
              <a:rPr sz="3600">
                <a:solidFill>
                  <a:srgbClr val="000000"/>
                </a:solidFill>
              </a:rPr>
              <a:t>安全风险系统防控“</a:t>
            </a:r>
            <a:r>
              <a:rPr sz="3600">
                <a:solidFill>
                  <a:srgbClr val="FF0000"/>
                </a:solidFill>
              </a:rPr>
              <a:t>三道防线</a:t>
            </a:r>
            <a:r>
              <a:rPr sz="3600" spc="-15">
                <a:solidFill>
                  <a:srgbClr val="000000"/>
                </a:solidFill>
              </a:rPr>
              <a:t>”示意图</a:t>
            </a:r>
            <a:endParaRPr sz="3600"/>
          </a:p>
        </p:txBody>
      </p:sp>
      <p:grpSp>
        <p:nvGrpSpPr>
          <p:cNvPr id="6" name="object 6"/>
          <p:cNvGrpSpPr/>
          <p:nvPr/>
        </p:nvGrpSpPr>
        <p:grpSpPr>
          <a:xfrm>
            <a:off x="299084" y="1030224"/>
            <a:ext cx="11269980" cy="5512435"/>
            <a:chOff x="299084" y="1030224"/>
            <a:chExt cx="11269980" cy="5512435"/>
          </a:xfrm>
        </p:grpSpPr>
        <p:pic>
          <p:nvPicPr>
            <p:cNvPr id="7" name="object 7"/>
            <p:cNvPicPr/>
            <p:nvPr/>
          </p:nvPicPr>
          <p:blipFill>
            <a:blip r:embed="rId3"/>
            <a:stretch>
              <a:fillRect/>
            </a:stretch>
          </p:blipFill>
          <p:spPr>
            <a:xfrm>
              <a:off x="327659" y="4472939"/>
              <a:ext cx="7708392" cy="2040636"/>
            </a:xfrm>
            <a:prstGeom prst="rect">
              <a:avLst/>
            </a:prstGeom>
          </p:spPr>
        </p:pic>
        <p:sp>
          <p:nvSpPr>
            <p:cNvPr id="8" name="object 8"/>
            <p:cNvSpPr/>
            <p:nvPr/>
          </p:nvSpPr>
          <p:spPr>
            <a:xfrm>
              <a:off x="299084" y="4444364"/>
              <a:ext cx="7766050" cy="2098040"/>
            </a:xfrm>
            <a:custGeom>
              <a:avLst/>
              <a:gdLst/>
              <a:ahLst/>
              <a:cxnLst/>
              <a:rect l="l" t="t" r="r" b="b"/>
              <a:pathLst>
                <a:path w="7766050" h="2098040">
                  <a:moveTo>
                    <a:pt x="24193" y="2083498"/>
                  </a:moveTo>
                  <a:lnTo>
                    <a:pt x="0" y="2083498"/>
                  </a:lnTo>
                  <a:lnTo>
                    <a:pt x="0" y="1969198"/>
                  </a:lnTo>
                  <a:lnTo>
                    <a:pt x="28575" y="1969198"/>
                  </a:lnTo>
                  <a:lnTo>
                    <a:pt x="28575" y="2069211"/>
                  </a:lnTo>
                  <a:lnTo>
                    <a:pt x="24193" y="2069211"/>
                  </a:lnTo>
                  <a:lnTo>
                    <a:pt x="24193" y="2083498"/>
                  </a:lnTo>
                  <a:close/>
                </a:path>
                <a:path w="7766050" h="2098040">
                  <a:moveTo>
                    <a:pt x="138493" y="2097786"/>
                  </a:moveTo>
                  <a:lnTo>
                    <a:pt x="24193" y="2097786"/>
                  </a:lnTo>
                  <a:lnTo>
                    <a:pt x="24193" y="2069211"/>
                  </a:lnTo>
                  <a:lnTo>
                    <a:pt x="28575" y="2069211"/>
                  </a:lnTo>
                  <a:lnTo>
                    <a:pt x="28575" y="2083498"/>
                  </a:lnTo>
                  <a:lnTo>
                    <a:pt x="138493" y="2083498"/>
                  </a:lnTo>
                  <a:lnTo>
                    <a:pt x="138493" y="2097786"/>
                  </a:lnTo>
                  <a:close/>
                </a:path>
                <a:path w="7766050" h="2098040">
                  <a:moveTo>
                    <a:pt x="138493" y="2083498"/>
                  </a:moveTo>
                  <a:lnTo>
                    <a:pt x="28575" y="2083498"/>
                  </a:lnTo>
                  <a:lnTo>
                    <a:pt x="28575" y="2069211"/>
                  </a:lnTo>
                  <a:lnTo>
                    <a:pt x="138493" y="2069211"/>
                  </a:lnTo>
                  <a:lnTo>
                    <a:pt x="138493" y="2083498"/>
                  </a:lnTo>
                  <a:close/>
                </a:path>
                <a:path w="7766050" h="2098040">
                  <a:moveTo>
                    <a:pt x="28575" y="1883473"/>
                  </a:moveTo>
                  <a:lnTo>
                    <a:pt x="0" y="1883473"/>
                  </a:lnTo>
                  <a:lnTo>
                    <a:pt x="0" y="1854898"/>
                  </a:lnTo>
                  <a:lnTo>
                    <a:pt x="28575" y="1854898"/>
                  </a:lnTo>
                  <a:lnTo>
                    <a:pt x="28575" y="1883473"/>
                  </a:lnTo>
                  <a:close/>
                </a:path>
                <a:path w="7766050" h="2098040">
                  <a:moveTo>
                    <a:pt x="28575" y="1769173"/>
                  </a:moveTo>
                  <a:lnTo>
                    <a:pt x="0" y="1769173"/>
                  </a:lnTo>
                  <a:lnTo>
                    <a:pt x="0" y="1654873"/>
                  </a:lnTo>
                  <a:lnTo>
                    <a:pt x="28575" y="1654873"/>
                  </a:lnTo>
                  <a:lnTo>
                    <a:pt x="28575" y="1769173"/>
                  </a:lnTo>
                  <a:close/>
                </a:path>
                <a:path w="7766050" h="2098040">
                  <a:moveTo>
                    <a:pt x="28575" y="1569161"/>
                  </a:moveTo>
                  <a:lnTo>
                    <a:pt x="0" y="1569161"/>
                  </a:lnTo>
                  <a:lnTo>
                    <a:pt x="0" y="1540573"/>
                  </a:lnTo>
                  <a:lnTo>
                    <a:pt x="28575" y="1540573"/>
                  </a:lnTo>
                  <a:lnTo>
                    <a:pt x="28575" y="1569161"/>
                  </a:lnTo>
                  <a:close/>
                </a:path>
                <a:path w="7766050" h="2098040">
                  <a:moveTo>
                    <a:pt x="28575" y="1454861"/>
                  </a:moveTo>
                  <a:lnTo>
                    <a:pt x="0" y="1454861"/>
                  </a:lnTo>
                  <a:lnTo>
                    <a:pt x="0" y="1340561"/>
                  </a:lnTo>
                  <a:lnTo>
                    <a:pt x="28575" y="1340561"/>
                  </a:lnTo>
                  <a:lnTo>
                    <a:pt x="28575" y="1454861"/>
                  </a:lnTo>
                  <a:close/>
                </a:path>
                <a:path w="7766050" h="2098040">
                  <a:moveTo>
                    <a:pt x="28575" y="1254823"/>
                  </a:moveTo>
                  <a:lnTo>
                    <a:pt x="0" y="1254823"/>
                  </a:lnTo>
                  <a:lnTo>
                    <a:pt x="0" y="1226261"/>
                  </a:lnTo>
                  <a:lnTo>
                    <a:pt x="28575" y="1226261"/>
                  </a:lnTo>
                  <a:lnTo>
                    <a:pt x="28575" y="1254823"/>
                  </a:lnTo>
                  <a:close/>
                </a:path>
                <a:path w="7766050" h="2098040">
                  <a:moveTo>
                    <a:pt x="28575" y="1140523"/>
                  </a:moveTo>
                  <a:lnTo>
                    <a:pt x="0" y="1140523"/>
                  </a:lnTo>
                  <a:lnTo>
                    <a:pt x="0" y="1026223"/>
                  </a:lnTo>
                  <a:lnTo>
                    <a:pt x="28575" y="1026223"/>
                  </a:lnTo>
                  <a:lnTo>
                    <a:pt x="28575" y="1140523"/>
                  </a:lnTo>
                  <a:close/>
                </a:path>
                <a:path w="7766050" h="2098040">
                  <a:moveTo>
                    <a:pt x="28575" y="940498"/>
                  </a:moveTo>
                  <a:lnTo>
                    <a:pt x="0" y="940498"/>
                  </a:lnTo>
                  <a:lnTo>
                    <a:pt x="0" y="911923"/>
                  </a:lnTo>
                  <a:lnTo>
                    <a:pt x="28575" y="911923"/>
                  </a:lnTo>
                  <a:lnTo>
                    <a:pt x="28575" y="940498"/>
                  </a:lnTo>
                  <a:close/>
                </a:path>
                <a:path w="7766050" h="2098040">
                  <a:moveTo>
                    <a:pt x="28575" y="826198"/>
                  </a:moveTo>
                  <a:lnTo>
                    <a:pt x="0" y="826198"/>
                  </a:lnTo>
                  <a:lnTo>
                    <a:pt x="0" y="711898"/>
                  </a:lnTo>
                  <a:lnTo>
                    <a:pt x="28575" y="711898"/>
                  </a:lnTo>
                  <a:lnTo>
                    <a:pt x="28575" y="826198"/>
                  </a:lnTo>
                  <a:close/>
                </a:path>
                <a:path w="7766050" h="2098040">
                  <a:moveTo>
                    <a:pt x="28575" y="626173"/>
                  </a:moveTo>
                  <a:lnTo>
                    <a:pt x="0" y="626173"/>
                  </a:lnTo>
                  <a:lnTo>
                    <a:pt x="0" y="597598"/>
                  </a:lnTo>
                  <a:lnTo>
                    <a:pt x="28575" y="597598"/>
                  </a:lnTo>
                  <a:lnTo>
                    <a:pt x="28575" y="626173"/>
                  </a:lnTo>
                  <a:close/>
                </a:path>
                <a:path w="7766050" h="2098040">
                  <a:moveTo>
                    <a:pt x="28575" y="511873"/>
                  </a:moveTo>
                  <a:lnTo>
                    <a:pt x="0" y="511873"/>
                  </a:lnTo>
                  <a:lnTo>
                    <a:pt x="0" y="397573"/>
                  </a:lnTo>
                  <a:lnTo>
                    <a:pt x="28575" y="397573"/>
                  </a:lnTo>
                  <a:lnTo>
                    <a:pt x="28575" y="511873"/>
                  </a:lnTo>
                  <a:close/>
                </a:path>
                <a:path w="7766050" h="2098040">
                  <a:moveTo>
                    <a:pt x="28575" y="311861"/>
                  </a:moveTo>
                  <a:lnTo>
                    <a:pt x="0" y="311861"/>
                  </a:lnTo>
                  <a:lnTo>
                    <a:pt x="0" y="283273"/>
                  </a:lnTo>
                  <a:lnTo>
                    <a:pt x="28575" y="283273"/>
                  </a:lnTo>
                  <a:lnTo>
                    <a:pt x="28575" y="311861"/>
                  </a:lnTo>
                  <a:close/>
                </a:path>
                <a:path w="7766050" h="2098040">
                  <a:moveTo>
                    <a:pt x="28575" y="197561"/>
                  </a:moveTo>
                  <a:lnTo>
                    <a:pt x="0" y="197561"/>
                  </a:lnTo>
                  <a:lnTo>
                    <a:pt x="0" y="83261"/>
                  </a:lnTo>
                  <a:lnTo>
                    <a:pt x="28575" y="83261"/>
                  </a:lnTo>
                  <a:lnTo>
                    <a:pt x="28575" y="197561"/>
                  </a:lnTo>
                  <a:close/>
                </a:path>
                <a:path w="7766050" h="2098040">
                  <a:moveTo>
                    <a:pt x="59626" y="28575"/>
                  </a:moveTo>
                  <a:lnTo>
                    <a:pt x="31051" y="28575"/>
                  </a:lnTo>
                  <a:lnTo>
                    <a:pt x="31051" y="0"/>
                  </a:lnTo>
                  <a:lnTo>
                    <a:pt x="59626" y="0"/>
                  </a:lnTo>
                  <a:lnTo>
                    <a:pt x="59626" y="28575"/>
                  </a:lnTo>
                  <a:close/>
                </a:path>
                <a:path w="7766050" h="2098040">
                  <a:moveTo>
                    <a:pt x="259651" y="28575"/>
                  </a:moveTo>
                  <a:lnTo>
                    <a:pt x="145351" y="28575"/>
                  </a:lnTo>
                  <a:lnTo>
                    <a:pt x="145351" y="0"/>
                  </a:lnTo>
                  <a:lnTo>
                    <a:pt x="259651" y="0"/>
                  </a:lnTo>
                  <a:lnTo>
                    <a:pt x="259651" y="28575"/>
                  </a:lnTo>
                  <a:close/>
                </a:path>
                <a:path w="7766050" h="2098040">
                  <a:moveTo>
                    <a:pt x="373951" y="28575"/>
                  </a:moveTo>
                  <a:lnTo>
                    <a:pt x="345376" y="28575"/>
                  </a:lnTo>
                  <a:lnTo>
                    <a:pt x="345376" y="0"/>
                  </a:lnTo>
                  <a:lnTo>
                    <a:pt x="373951" y="0"/>
                  </a:lnTo>
                  <a:lnTo>
                    <a:pt x="373951" y="28575"/>
                  </a:lnTo>
                  <a:close/>
                </a:path>
                <a:path w="7766050" h="2098040">
                  <a:moveTo>
                    <a:pt x="573976" y="28575"/>
                  </a:moveTo>
                  <a:lnTo>
                    <a:pt x="459676" y="28575"/>
                  </a:lnTo>
                  <a:lnTo>
                    <a:pt x="459676" y="0"/>
                  </a:lnTo>
                  <a:lnTo>
                    <a:pt x="573976" y="0"/>
                  </a:lnTo>
                  <a:lnTo>
                    <a:pt x="573976" y="28575"/>
                  </a:lnTo>
                  <a:close/>
                </a:path>
                <a:path w="7766050" h="2098040">
                  <a:moveTo>
                    <a:pt x="688276" y="28575"/>
                  </a:moveTo>
                  <a:lnTo>
                    <a:pt x="659701" y="28575"/>
                  </a:lnTo>
                  <a:lnTo>
                    <a:pt x="659701" y="0"/>
                  </a:lnTo>
                  <a:lnTo>
                    <a:pt x="688276" y="0"/>
                  </a:lnTo>
                  <a:lnTo>
                    <a:pt x="688276" y="28575"/>
                  </a:lnTo>
                  <a:close/>
                </a:path>
                <a:path w="7766050" h="2098040">
                  <a:moveTo>
                    <a:pt x="888301" y="28575"/>
                  </a:moveTo>
                  <a:lnTo>
                    <a:pt x="774001" y="28575"/>
                  </a:lnTo>
                  <a:lnTo>
                    <a:pt x="774001" y="0"/>
                  </a:lnTo>
                  <a:lnTo>
                    <a:pt x="888301" y="0"/>
                  </a:lnTo>
                  <a:lnTo>
                    <a:pt x="888301" y="28575"/>
                  </a:lnTo>
                  <a:close/>
                </a:path>
                <a:path w="7766050" h="2098040">
                  <a:moveTo>
                    <a:pt x="1002601" y="28575"/>
                  </a:moveTo>
                  <a:lnTo>
                    <a:pt x="974026" y="28575"/>
                  </a:lnTo>
                  <a:lnTo>
                    <a:pt x="974026" y="0"/>
                  </a:lnTo>
                  <a:lnTo>
                    <a:pt x="1002601" y="0"/>
                  </a:lnTo>
                  <a:lnTo>
                    <a:pt x="1002601" y="28575"/>
                  </a:lnTo>
                  <a:close/>
                </a:path>
                <a:path w="7766050" h="2098040">
                  <a:moveTo>
                    <a:pt x="1202626" y="28575"/>
                  </a:moveTo>
                  <a:lnTo>
                    <a:pt x="1088326" y="28575"/>
                  </a:lnTo>
                  <a:lnTo>
                    <a:pt x="1088326" y="0"/>
                  </a:lnTo>
                  <a:lnTo>
                    <a:pt x="1202626" y="0"/>
                  </a:lnTo>
                  <a:lnTo>
                    <a:pt x="1202626" y="28575"/>
                  </a:lnTo>
                  <a:close/>
                </a:path>
                <a:path w="7766050" h="2098040">
                  <a:moveTo>
                    <a:pt x="1316926" y="28575"/>
                  </a:moveTo>
                  <a:lnTo>
                    <a:pt x="1288351" y="28575"/>
                  </a:lnTo>
                  <a:lnTo>
                    <a:pt x="1288351" y="0"/>
                  </a:lnTo>
                  <a:lnTo>
                    <a:pt x="1316926" y="0"/>
                  </a:lnTo>
                  <a:lnTo>
                    <a:pt x="1316926" y="28575"/>
                  </a:lnTo>
                  <a:close/>
                </a:path>
                <a:path w="7766050" h="2098040">
                  <a:moveTo>
                    <a:pt x="1516951" y="28575"/>
                  </a:moveTo>
                  <a:lnTo>
                    <a:pt x="1402651" y="28575"/>
                  </a:lnTo>
                  <a:lnTo>
                    <a:pt x="1402651" y="0"/>
                  </a:lnTo>
                  <a:lnTo>
                    <a:pt x="1516951" y="0"/>
                  </a:lnTo>
                  <a:lnTo>
                    <a:pt x="1516951" y="28575"/>
                  </a:lnTo>
                  <a:close/>
                </a:path>
                <a:path w="7766050" h="2098040">
                  <a:moveTo>
                    <a:pt x="1631251" y="28575"/>
                  </a:moveTo>
                  <a:lnTo>
                    <a:pt x="1602676" y="28575"/>
                  </a:lnTo>
                  <a:lnTo>
                    <a:pt x="1602676" y="0"/>
                  </a:lnTo>
                  <a:lnTo>
                    <a:pt x="1631251" y="0"/>
                  </a:lnTo>
                  <a:lnTo>
                    <a:pt x="1631251" y="28575"/>
                  </a:lnTo>
                  <a:close/>
                </a:path>
                <a:path w="7766050" h="2098040">
                  <a:moveTo>
                    <a:pt x="1831276" y="28575"/>
                  </a:moveTo>
                  <a:lnTo>
                    <a:pt x="1716976" y="28575"/>
                  </a:lnTo>
                  <a:lnTo>
                    <a:pt x="1716976" y="0"/>
                  </a:lnTo>
                  <a:lnTo>
                    <a:pt x="1831276" y="0"/>
                  </a:lnTo>
                  <a:lnTo>
                    <a:pt x="1831276" y="28575"/>
                  </a:lnTo>
                  <a:close/>
                </a:path>
                <a:path w="7766050" h="2098040">
                  <a:moveTo>
                    <a:pt x="1945576" y="28575"/>
                  </a:moveTo>
                  <a:lnTo>
                    <a:pt x="1917001" y="28575"/>
                  </a:lnTo>
                  <a:lnTo>
                    <a:pt x="1917001" y="0"/>
                  </a:lnTo>
                  <a:lnTo>
                    <a:pt x="1945576" y="0"/>
                  </a:lnTo>
                  <a:lnTo>
                    <a:pt x="1945576" y="28575"/>
                  </a:lnTo>
                  <a:close/>
                </a:path>
                <a:path w="7766050" h="2098040">
                  <a:moveTo>
                    <a:pt x="2145601" y="28575"/>
                  </a:moveTo>
                  <a:lnTo>
                    <a:pt x="2031301" y="28575"/>
                  </a:lnTo>
                  <a:lnTo>
                    <a:pt x="2031301" y="0"/>
                  </a:lnTo>
                  <a:lnTo>
                    <a:pt x="2145601" y="0"/>
                  </a:lnTo>
                  <a:lnTo>
                    <a:pt x="2145601" y="28575"/>
                  </a:lnTo>
                  <a:close/>
                </a:path>
                <a:path w="7766050" h="2098040">
                  <a:moveTo>
                    <a:pt x="2259901" y="28575"/>
                  </a:moveTo>
                  <a:lnTo>
                    <a:pt x="2231326" y="28575"/>
                  </a:lnTo>
                  <a:lnTo>
                    <a:pt x="2231326" y="0"/>
                  </a:lnTo>
                  <a:lnTo>
                    <a:pt x="2259901" y="0"/>
                  </a:lnTo>
                  <a:lnTo>
                    <a:pt x="2259901" y="28575"/>
                  </a:lnTo>
                  <a:close/>
                </a:path>
                <a:path w="7766050" h="2098040">
                  <a:moveTo>
                    <a:pt x="2459926" y="28575"/>
                  </a:moveTo>
                  <a:lnTo>
                    <a:pt x="2345626" y="28575"/>
                  </a:lnTo>
                  <a:lnTo>
                    <a:pt x="2345626" y="0"/>
                  </a:lnTo>
                  <a:lnTo>
                    <a:pt x="2459926" y="0"/>
                  </a:lnTo>
                  <a:lnTo>
                    <a:pt x="2459926" y="28575"/>
                  </a:lnTo>
                  <a:close/>
                </a:path>
                <a:path w="7766050" h="2098040">
                  <a:moveTo>
                    <a:pt x="2574226" y="28575"/>
                  </a:moveTo>
                  <a:lnTo>
                    <a:pt x="2545651" y="28575"/>
                  </a:lnTo>
                  <a:lnTo>
                    <a:pt x="2545651" y="0"/>
                  </a:lnTo>
                  <a:lnTo>
                    <a:pt x="2574226" y="0"/>
                  </a:lnTo>
                  <a:lnTo>
                    <a:pt x="2574226" y="28575"/>
                  </a:lnTo>
                  <a:close/>
                </a:path>
                <a:path w="7766050" h="2098040">
                  <a:moveTo>
                    <a:pt x="2774251" y="28575"/>
                  </a:moveTo>
                  <a:lnTo>
                    <a:pt x="2659951" y="28575"/>
                  </a:lnTo>
                  <a:lnTo>
                    <a:pt x="2659951" y="0"/>
                  </a:lnTo>
                  <a:lnTo>
                    <a:pt x="2774251" y="0"/>
                  </a:lnTo>
                  <a:lnTo>
                    <a:pt x="2774251" y="28575"/>
                  </a:lnTo>
                  <a:close/>
                </a:path>
                <a:path w="7766050" h="2098040">
                  <a:moveTo>
                    <a:pt x="2888551" y="28575"/>
                  </a:moveTo>
                  <a:lnTo>
                    <a:pt x="2859976" y="28575"/>
                  </a:lnTo>
                  <a:lnTo>
                    <a:pt x="2859976" y="0"/>
                  </a:lnTo>
                  <a:lnTo>
                    <a:pt x="2888551" y="0"/>
                  </a:lnTo>
                  <a:lnTo>
                    <a:pt x="2888551" y="28575"/>
                  </a:lnTo>
                  <a:close/>
                </a:path>
                <a:path w="7766050" h="2098040">
                  <a:moveTo>
                    <a:pt x="3088576" y="28575"/>
                  </a:moveTo>
                  <a:lnTo>
                    <a:pt x="2974276" y="28575"/>
                  </a:lnTo>
                  <a:lnTo>
                    <a:pt x="2974276" y="0"/>
                  </a:lnTo>
                  <a:lnTo>
                    <a:pt x="3088576" y="0"/>
                  </a:lnTo>
                  <a:lnTo>
                    <a:pt x="3088576" y="28575"/>
                  </a:lnTo>
                  <a:close/>
                </a:path>
                <a:path w="7766050" h="2098040">
                  <a:moveTo>
                    <a:pt x="3202876" y="28575"/>
                  </a:moveTo>
                  <a:lnTo>
                    <a:pt x="3174301" y="28575"/>
                  </a:lnTo>
                  <a:lnTo>
                    <a:pt x="3174301" y="0"/>
                  </a:lnTo>
                  <a:lnTo>
                    <a:pt x="3202876" y="0"/>
                  </a:lnTo>
                  <a:lnTo>
                    <a:pt x="3202876" y="28575"/>
                  </a:lnTo>
                  <a:close/>
                </a:path>
                <a:path w="7766050" h="2098040">
                  <a:moveTo>
                    <a:pt x="3402901" y="28575"/>
                  </a:moveTo>
                  <a:lnTo>
                    <a:pt x="3288601" y="28575"/>
                  </a:lnTo>
                  <a:lnTo>
                    <a:pt x="3288601" y="0"/>
                  </a:lnTo>
                  <a:lnTo>
                    <a:pt x="3402901" y="0"/>
                  </a:lnTo>
                  <a:lnTo>
                    <a:pt x="3402901" y="28575"/>
                  </a:lnTo>
                  <a:close/>
                </a:path>
                <a:path w="7766050" h="2098040">
                  <a:moveTo>
                    <a:pt x="3517201" y="28575"/>
                  </a:moveTo>
                  <a:lnTo>
                    <a:pt x="3488626" y="28575"/>
                  </a:lnTo>
                  <a:lnTo>
                    <a:pt x="3488626" y="0"/>
                  </a:lnTo>
                  <a:lnTo>
                    <a:pt x="3517201" y="0"/>
                  </a:lnTo>
                  <a:lnTo>
                    <a:pt x="3517201" y="28575"/>
                  </a:lnTo>
                  <a:close/>
                </a:path>
                <a:path w="7766050" h="2098040">
                  <a:moveTo>
                    <a:pt x="3717226" y="28575"/>
                  </a:moveTo>
                  <a:lnTo>
                    <a:pt x="3602926" y="28575"/>
                  </a:lnTo>
                  <a:lnTo>
                    <a:pt x="3602926" y="0"/>
                  </a:lnTo>
                  <a:lnTo>
                    <a:pt x="3717226" y="0"/>
                  </a:lnTo>
                  <a:lnTo>
                    <a:pt x="3717226" y="28575"/>
                  </a:lnTo>
                  <a:close/>
                </a:path>
                <a:path w="7766050" h="2098040">
                  <a:moveTo>
                    <a:pt x="3831526" y="28575"/>
                  </a:moveTo>
                  <a:lnTo>
                    <a:pt x="3802951" y="28575"/>
                  </a:lnTo>
                  <a:lnTo>
                    <a:pt x="3802951" y="0"/>
                  </a:lnTo>
                  <a:lnTo>
                    <a:pt x="3831526" y="0"/>
                  </a:lnTo>
                  <a:lnTo>
                    <a:pt x="3831526" y="28575"/>
                  </a:lnTo>
                  <a:close/>
                </a:path>
                <a:path w="7766050" h="2098040">
                  <a:moveTo>
                    <a:pt x="4031551" y="28575"/>
                  </a:moveTo>
                  <a:lnTo>
                    <a:pt x="3917251" y="28575"/>
                  </a:lnTo>
                  <a:lnTo>
                    <a:pt x="3917251" y="0"/>
                  </a:lnTo>
                  <a:lnTo>
                    <a:pt x="4031551" y="0"/>
                  </a:lnTo>
                  <a:lnTo>
                    <a:pt x="4031551" y="28575"/>
                  </a:lnTo>
                  <a:close/>
                </a:path>
                <a:path w="7766050" h="2098040">
                  <a:moveTo>
                    <a:pt x="4145851" y="28575"/>
                  </a:moveTo>
                  <a:lnTo>
                    <a:pt x="4117276" y="28575"/>
                  </a:lnTo>
                  <a:lnTo>
                    <a:pt x="4117276" y="0"/>
                  </a:lnTo>
                  <a:lnTo>
                    <a:pt x="4145851" y="0"/>
                  </a:lnTo>
                  <a:lnTo>
                    <a:pt x="4145851" y="28575"/>
                  </a:lnTo>
                  <a:close/>
                </a:path>
                <a:path w="7766050" h="2098040">
                  <a:moveTo>
                    <a:pt x="4345876" y="28575"/>
                  </a:moveTo>
                  <a:lnTo>
                    <a:pt x="4231576" y="28575"/>
                  </a:lnTo>
                  <a:lnTo>
                    <a:pt x="4231576" y="0"/>
                  </a:lnTo>
                  <a:lnTo>
                    <a:pt x="4345876" y="0"/>
                  </a:lnTo>
                  <a:lnTo>
                    <a:pt x="4345876" y="28575"/>
                  </a:lnTo>
                  <a:close/>
                </a:path>
                <a:path w="7766050" h="2098040">
                  <a:moveTo>
                    <a:pt x="4460176" y="28575"/>
                  </a:moveTo>
                  <a:lnTo>
                    <a:pt x="4431601" y="28575"/>
                  </a:lnTo>
                  <a:lnTo>
                    <a:pt x="4431601" y="0"/>
                  </a:lnTo>
                  <a:lnTo>
                    <a:pt x="4460176" y="0"/>
                  </a:lnTo>
                  <a:lnTo>
                    <a:pt x="4460176" y="28575"/>
                  </a:lnTo>
                  <a:close/>
                </a:path>
                <a:path w="7766050" h="2098040">
                  <a:moveTo>
                    <a:pt x="4660201" y="28575"/>
                  </a:moveTo>
                  <a:lnTo>
                    <a:pt x="4545901" y="28575"/>
                  </a:lnTo>
                  <a:lnTo>
                    <a:pt x="4545901" y="0"/>
                  </a:lnTo>
                  <a:lnTo>
                    <a:pt x="4660201" y="0"/>
                  </a:lnTo>
                  <a:lnTo>
                    <a:pt x="4660201" y="28575"/>
                  </a:lnTo>
                  <a:close/>
                </a:path>
                <a:path w="7766050" h="2098040">
                  <a:moveTo>
                    <a:pt x="4774501" y="28575"/>
                  </a:moveTo>
                  <a:lnTo>
                    <a:pt x="4745926" y="28575"/>
                  </a:lnTo>
                  <a:lnTo>
                    <a:pt x="4745926" y="0"/>
                  </a:lnTo>
                  <a:lnTo>
                    <a:pt x="4774501" y="0"/>
                  </a:lnTo>
                  <a:lnTo>
                    <a:pt x="4774501" y="28575"/>
                  </a:lnTo>
                  <a:close/>
                </a:path>
                <a:path w="7766050" h="2098040">
                  <a:moveTo>
                    <a:pt x="4974526" y="28575"/>
                  </a:moveTo>
                  <a:lnTo>
                    <a:pt x="4860226" y="28575"/>
                  </a:lnTo>
                  <a:lnTo>
                    <a:pt x="4860226" y="0"/>
                  </a:lnTo>
                  <a:lnTo>
                    <a:pt x="4974526" y="0"/>
                  </a:lnTo>
                  <a:lnTo>
                    <a:pt x="4974526" y="28575"/>
                  </a:lnTo>
                  <a:close/>
                </a:path>
                <a:path w="7766050" h="2098040">
                  <a:moveTo>
                    <a:pt x="5088826" y="28575"/>
                  </a:moveTo>
                  <a:lnTo>
                    <a:pt x="5060251" y="28575"/>
                  </a:lnTo>
                  <a:lnTo>
                    <a:pt x="5060251" y="0"/>
                  </a:lnTo>
                  <a:lnTo>
                    <a:pt x="5088826" y="0"/>
                  </a:lnTo>
                  <a:lnTo>
                    <a:pt x="5088826" y="28575"/>
                  </a:lnTo>
                  <a:close/>
                </a:path>
                <a:path w="7766050" h="2098040">
                  <a:moveTo>
                    <a:pt x="5288851" y="28575"/>
                  </a:moveTo>
                  <a:lnTo>
                    <a:pt x="5174551" y="28575"/>
                  </a:lnTo>
                  <a:lnTo>
                    <a:pt x="5174551" y="0"/>
                  </a:lnTo>
                  <a:lnTo>
                    <a:pt x="5288851" y="0"/>
                  </a:lnTo>
                  <a:lnTo>
                    <a:pt x="5288851" y="28575"/>
                  </a:lnTo>
                  <a:close/>
                </a:path>
                <a:path w="7766050" h="2098040">
                  <a:moveTo>
                    <a:pt x="5403151" y="28575"/>
                  </a:moveTo>
                  <a:lnTo>
                    <a:pt x="5374576" y="28575"/>
                  </a:lnTo>
                  <a:lnTo>
                    <a:pt x="5374576" y="0"/>
                  </a:lnTo>
                  <a:lnTo>
                    <a:pt x="5403151" y="0"/>
                  </a:lnTo>
                  <a:lnTo>
                    <a:pt x="5403151" y="28575"/>
                  </a:lnTo>
                  <a:close/>
                </a:path>
                <a:path w="7766050" h="2098040">
                  <a:moveTo>
                    <a:pt x="5603176" y="28575"/>
                  </a:moveTo>
                  <a:lnTo>
                    <a:pt x="5488876" y="28575"/>
                  </a:lnTo>
                  <a:lnTo>
                    <a:pt x="5488876" y="0"/>
                  </a:lnTo>
                  <a:lnTo>
                    <a:pt x="5603176" y="0"/>
                  </a:lnTo>
                  <a:lnTo>
                    <a:pt x="5603176" y="28575"/>
                  </a:lnTo>
                  <a:close/>
                </a:path>
                <a:path w="7766050" h="2098040">
                  <a:moveTo>
                    <a:pt x="5717476" y="28575"/>
                  </a:moveTo>
                  <a:lnTo>
                    <a:pt x="5688901" y="28575"/>
                  </a:lnTo>
                  <a:lnTo>
                    <a:pt x="5688901" y="0"/>
                  </a:lnTo>
                  <a:lnTo>
                    <a:pt x="5717476" y="0"/>
                  </a:lnTo>
                  <a:lnTo>
                    <a:pt x="5717476" y="28575"/>
                  </a:lnTo>
                  <a:close/>
                </a:path>
                <a:path w="7766050" h="2098040">
                  <a:moveTo>
                    <a:pt x="5917501" y="28575"/>
                  </a:moveTo>
                  <a:lnTo>
                    <a:pt x="5803201" y="28575"/>
                  </a:lnTo>
                  <a:lnTo>
                    <a:pt x="5803201" y="0"/>
                  </a:lnTo>
                  <a:lnTo>
                    <a:pt x="5917501" y="0"/>
                  </a:lnTo>
                  <a:lnTo>
                    <a:pt x="5917501" y="28575"/>
                  </a:lnTo>
                  <a:close/>
                </a:path>
                <a:path w="7766050" h="2098040">
                  <a:moveTo>
                    <a:pt x="6031801" y="28575"/>
                  </a:moveTo>
                  <a:lnTo>
                    <a:pt x="6003226" y="28575"/>
                  </a:lnTo>
                  <a:lnTo>
                    <a:pt x="6003226" y="0"/>
                  </a:lnTo>
                  <a:lnTo>
                    <a:pt x="6031801" y="0"/>
                  </a:lnTo>
                  <a:lnTo>
                    <a:pt x="6031801" y="28575"/>
                  </a:lnTo>
                  <a:close/>
                </a:path>
                <a:path w="7766050" h="2098040">
                  <a:moveTo>
                    <a:pt x="6231826" y="28575"/>
                  </a:moveTo>
                  <a:lnTo>
                    <a:pt x="6117526" y="28575"/>
                  </a:lnTo>
                  <a:lnTo>
                    <a:pt x="6117526" y="0"/>
                  </a:lnTo>
                  <a:lnTo>
                    <a:pt x="6231826" y="0"/>
                  </a:lnTo>
                  <a:lnTo>
                    <a:pt x="6231826" y="28575"/>
                  </a:lnTo>
                  <a:close/>
                </a:path>
                <a:path w="7766050" h="2098040">
                  <a:moveTo>
                    <a:pt x="6346126" y="28575"/>
                  </a:moveTo>
                  <a:lnTo>
                    <a:pt x="6317551" y="28575"/>
                  </a:lnTo>
                  <a:lnTo>
                    <a:pt x="6317551" y="0"/>
                  </a:lnTo>
                  <a:lnTo>
                    <a:pt x="6346126" y="0"/>
                  </a:lnTo>
                  <a:lnTo>
                    <a:pt x="6346126" y="28575"/>
                  </a:lnTo>
                  <a:close/>
                </a:path>
                <a:path w="7766050" h="2098040">
                  <a:moveTo>
                    <a:pt x="6546151" y="28575"/>
                  </a:moveTo>
                  <a:lnTo>
                    <a:pt x="6431851" y="28575"/>
                  </a:lnTo>
                  <a:lnTo>
                    <a:pt x="6431851" y="0"/>
                  </a:lnTo>
                  <a:lnTo>
                    <a:pt x="6546151" y="0"/>
                  </a:lnTo>
                  <a:lnTo>
                    <a:pt x="6546151" y="28575"/>
                  </a:lnTo>
                  <a:close/>
                </a:path>
                <a:path w="7766050" h="2098040">
                  <a:moveTo>
                    <a:pt x="6660451" y="28575"/>
                  </a:moveTo>
                  <a:lnTo>
                    <a:pt x="6631876" y="28575"/>
                  </a:lnTo>
                  <a:lnTo>
                    <a:pt x="6631876" y="0"/>
                  </a:lnTo>
                  <a:lnTo>
                    <a:pt x="6660451" y="0"/>
                  </a:lnTo>
                  <a:lnTo>
                    <a:pt x="6660451" y="28575"/>
                  </a:lnTo>
                  <a:close/>
                </a:path>
                <a:path w="7766050" h="2098040">
                  <a:moveTo>
                    <a:pt x="6860476" y="28575"/>
                  </a:moveTo>
                  <a:lnTo>
                    <a:pt x="6746176" y="28575"/>
                  </a:lnTo>
                  <a:lnTo>
                    <a:pt x="6746176" y="0"/>
                  </a:lnTo>
                  <a:lnTo>
                    <a:pt x="6860476" y="0"/>
                  </a:lnTo>
                  <a:lnTo>
                    <a:pt x="6860476" y="28575"/>
                  </a:lnTo>
                  <a:close/>
                </a:path>
                <a:path w="7766050" h="2098040">
                  <a:moveTo>
                    <a:pt x="6974776" y="28575"/>
                  </a:moveTo>
                  <a:lnTo>
                    <a:pt x="6946201" y="28575"/>
                  </a:lnTo>
                  <a:lnTo>
                    <a:pt x="6946201" y="0"/>
                  </a:lnTo>
                  <a:lnTo>
                    <a:pt x="6974776" y="0"/>
                  </a:lnTo>
                  <a:lnTo>
                    <a:pt x="6974776" y="28575"/>
                  </a:lnTo>
                  <a:close/>
                </a:path>
                <a:path w="7766050" h="2098040">
                  <a:moveTo>
                    <a:pt x="7174801" y="28575"/>
                  </a:moveTo>
                  <a:lnTo>
                    <a:pt x="7060501" y="28575"/>
                  </a:lnTo>
                  <a:lnTo>
                    <a:pt x="7060501" y="0"/>
                  </a:lnTo>
                  <a:lnTo>
                    <a:pt x="7174801" y="0"/>
                  </a:lnTo>
                  <a:lnTo>
                    <a:pt x="7174801" y="28575"/>
                  </a:lnTo>
                  <a:close/>
                </a:path>
                <a:path w="7766050" h="2098040">
                  <a:moveTo>
                    <a:pt x="7289101" y="28575"/>
                  </a:moveTo>
                  <a:lnTo>
                    <a:pt x="7260526" y="28575"/>
                  </a:lnTo>
                  <a:lnTo>
                    <a:pt x="7260526" y="0"/>
                  </a:lnTo>
                  <a:lnTo>
                    <a:pt x="7289101" y="0"/>
                  </a:lnTo>
                  <a:lnTo>
                    <a:pt x="7289101" y="28575"/>
                  </a:lnTo>
                  <a:close/>
                </a:path>
                <a:path w="7766050" h="2098040">
                  <a:moveTo>
                    <a:pt x="7489126" y="28575"/>
                  </a:moveTo>
                  <a:lnTo>
                    <a:pt x="7374826" y="28575"/>
                  </a:lnTo>
                  <a:lnTo>
                    <a:pt x="7374826" y="0"/>
                  </a:lnTo>
                  <a:lnTo>
                    <a:pt x="7489126" y="0"/>
                  </a:lnTo>
                  <a:lnTo>
                    <a:pt x="7489126" y="28575"/>
                  </a:lnTo>
                  <a:close/>
                </a:path>
                <a:path w="7766050" h="2098040">
                  <a:moveTo>
                    <a:pt x="7603426" y="28575"/>
                  </a:moveTo>
                  <a:lnTo>
                    <a:pt x="7574851" y="28575"/>
                  </a:lnTo>
                  <a:lnTo>
                    <a:pt x="7574851" y="0"/>
                  </a:lnTo>
                  <a:lnTo>
                    <a:pt x="7603426" y="0"/>
                  </a:lnTo>
                  <a:lnTo>
                    <a:pt x="7603426" y="28575"/>
                  </a:lnTo>
                  <a:close/>
                </a:path>
                <a:path w="7766050" h="2098040">
                  <a:moveTo>
                    <a:pt x="7736967" y="28575"/>
                  </a:moveTo>
                  <a:lnTo>
                    <a:pt x="7689151" y="28575"/>
                  </a:lnTo>
                  <a:lnTo>
                    <a:pt x="7689151" y="0"/>
                  </a:lnTo>
                  <a:lnTo>
                    <a:pt x="7751254" y="0"/>
                  </a:lnTo>
                  <a:lnTo>
                    <a:pt x="7754035" y="279"/>
                  </a:lnTo>
                  <a:lnTo>
                    <a:pt x="7765542" y="14287"/>
                  </a:lnTo>
                  <a:lnTo>
                    <a:pt x="7736967" y="14287"/>
                  </a:lnTo>
                  <a:lnTo>
                    <a:pt x="7736967" y="28575"/>
                  </a:lnTo>
                  <a:close/>
                </a:path>
                <a:path w="7766050" h="2098040">
                  <a:moveTo>
                    <a:pt x="7765542" y="66484"/>
                  </a:moveTo>
                  <a:lnTo>
                    <a:pt x="7736967" y="66484"/>
                  </a:lnTo>
                  <a:lnTo>
                    <a:pt x="7736967" y="14287"/>
                  </a:lnTo>
                  <a:lnTo>
                    <a:pt x="7751254" y="28575"/>
                  </a:lnTo>
                  <a:lnTo>
                    <a:pt x="7765542" y="28575"/>
                  </a:lnTo>
                  <a:lnTo>
                    <a:pt x="7765542" y="66484"/>
                  </a:lnTo>
                  <a:close/>
                </a:path>
                <a:path w="7766050" h="2098040">
                  <a:moveTo>
                    <a:pt x="7765542" y="28575"/>
                  </a:moveTo>
                  <a:lnTo>
                    <a:pt x="7751254" y="28575"/>
                  </a:lnTo>
                  <a:lnTo>
                    <a:pt x="7736967" y="14287"/>
                  </a:lnTo>
                  <a:lnTo>
                    <a:pt x="7765542" y="14287"/>
                  </a:lnTo>
                  <a:lnTo>
                    <a:pt x="7765542" y="28575"/>
                  </a:lnTo>
                  <a:close/>
                </a:path>
                <a:path w="7766050" h="2098040">
                  <a:moveTo>
                    <a:pt x="7765542" y="180784"/>
                  </a:moveTo>
                  <a:lnTo>
                    <a:pt x="7736967" y="180784"/>
                  </a:lnTo>
                  <a:lnTo>
                    <a:pt x="7736967" y="152209"/>
                  </a:lnTo>
                  <a:lnTo>
                    <a:pt x="7765542" y="152209"/>
                  </a:lnTo>
                  <a:lnTo>
                    <a:pt x="7765542" y="180784"/>
                  </a:lnTo>
                  <a:close/>
                </a:path>
                <a:path w="7766050" h="2098040">
                  <a:moveTo>
                    <a:pt x="7765542" y="380809"/>
                  </a:moveTo>
                  <a:lnTo>
                    <a:pt x="7736967" y="380809"/>
                  </a:lnTo>
                  <a:lnTo>
                    <a:pt x="7736967" y="266509"/>
                  </a:lnTo>
                  <a:lnTo>
                    <a:pt x="7765542" y="266509"/>
                  </a:lnTo>
                  <a:lnTo>
                    <a:pt x="7765542" y="380809"/>
                  </a:lnTo>
                  <a:close/>
                </a:path>
                <a:path w="7766050" h="2098040">
                  <a:moveTo>
                    <a:pt x="7765542" y="495109"/>
                  </a:moveTo>
                  <a:lnTo>
                    <a:pt x="7736967" y="495109"/>
                  </a:lnTo>
                  <a:lnTo>
                    <a:pt x="7736967" y="466534"/>
                  </a:lnTo>
                  <a:lnTo>
                    <a:pt x="7765542" y="466534"/>
                  </a:lnTo>
                  <a:lnTo>
                    <a:pt x="7765542" y="495109"/>
                  </a:lnTo>
                  <a:close/>
                </a:path>
                <a:path w="7766050" h="2098040">
                  <a:moveTo>
                    <a:pt x="7765542" y="695134"/>
                  </a:moveTo>
                  <a:lnTo>
                    <a:pt x="7736967" y="695134"/>
                  </a:lnTo>
                  <a:lnTo>
                    <a:pt x="7736967" y="580834"/>
                  </a:lnTo>
                  <a:lnTo>
                    <a:pt x="7765542" y="580834"/>
                  </a:lnTo>
                  <a:lnTo>
                    <a:pt x="7765542" y="695134"/>
                  </a:lnTo>
                  <a:close/>
                </a:path>
                <a:path w="7766050" h="2098040">
                  <a:moveTo>
                    <a:pt x="7765542" y="809434"/>
                  </a:moveTo>
                  <a:lnTo>
                    <a:pt x="7736967" y="809434"/>
                  </a:lnTo>
                  <a:lnTo>
                    <a:pt x="7736967" y="780859"/>
                  </a:lnTo>
                  <a:lnTo>
                    <a:pt x="7765542" y="780859"/>
                  </a:lnTo>
                  <a:lnTo>
                    <a:pt x="7765542" y="809434"/>
                  </a:lnTo>
                  <a:close/>
                </a:path>
                <a:path w="7766050" h="2098040">
                  <a:moveTo>
                    <a:pt x="7765542" y="1009459"/>
                  </a:moveTo>
                  <a:lnTo>
                    <a:pt x="7736967" y="1009459"/>
                  </a:lnTo>
                  <a:lnTo>
                    <a:pt x="7736967" y="895159"/>
                  </a:lnTo>
                  <a:lnTo>
                    <a:pt x="7765542" y="895159"/>
                  </a:lnTo>
                  <a:lnTo>
                    <a:pt x="7765542" y="1009459"/>
                  </a:lnTo>
                  <a:close/>
                </a:path>
                <a:path w="7766050" h="2098040">
                  <a:moveTo>
                    <a:pt x="7765542" y="1123759"/>
                  </a:moveTo>
                  <a:lnTo>
                    <a:pt x="7736967" y="1123759"/>
                  </a:lnTo>
                  <a:lnTo>
                    <a:pt x="7736967" y="1095184"/>
                  </a:lnTo>
                  <a:lnTo>
                    <a:pt x="7765542" y="1095184"/>
                  </a:lnTo>
                  <a:lnTo>
                    <a:pt x="7765542" y="1123759"/>
                  </a:lnTo>
                  <a:close/>
                </a:path>
                <a:path w="7766050" h="2098040">
                  <a:moveTo>
                    <a:pt x="7765542" y="1323784"/>
                  </a:moveTo>
                  <a:lnTo>
                    <a:pt x="7736967" y="1323784"/>
                  </a:lnTo>
                  <a:lnTo>
                    <a:pt x="7736967" y="1209484"/>
                  </a:lnTo>
                  <a:lnTo>
                    <a:pt x="7765542" y="1209484"/>
                  </a:lnTo>
                  <a:lnTo>
                    <a:pt x="7765542" y="1323784"/>
                  </a:lnTo>
                  <a:close/>
                </a:path>
                <a:path w="7766050" h="2098040">
                  <a:moveTo>
                    <a:pt x="7765542" y="1438084"/>
                  </a:moveTo>
                  <a:lnTo>
                    <a:pt x="7736967" y="1438084"/>
                  </a:lnTo>
                  <a:lnTo>
                    <a:pt x="7736967" y="1409509"/>
                  </a:lnTo>
                  <a:lnTo>
                    <a:pt x="7765542" y="1409509"/>
                  </a:lnTo>
                  <a:lnTo>
                    <a:pt x="7765542" y="1438084"/>
                  </a:lnTo>
                  <a:close/>
                </a:path>
                <a:path w="7766050" h="2098040">
                  <a:moveTo>
                    <a:pt x="7765542" y="1638109"/>
                  </a:moveTo>
                  <a:lnTo>
                    <a:pt x="7736967" y="1638109"/>
                  </a:lnTo>
                  <a:lnTo>
                    <a:pt x="7736967" y="1523809"/>
                  </a:lnTo>
                  <a:lnTo>
                    <a:pt x="7765542" y="1523809"/>
                  </a:lnTo>
                  <a:lnTo>
                    <a:pt x="7765542" y="1638109"/>
                  </a:lnTo>
                  <a:close/>
                </a:path>
                <a:path w="7766050" h="2098040">
                  <a:moveTo>
                    <a:pt x="7765542" y="1752409"/>
                  </a:moveTo>
                  <a:lnTo>
                    <a:pt x="7736967" y="1752409"/>
                  </a:lnTo>
                  <a:lnTo>
                    <a:pt x="7736967" y="1723834"/>
                  </a:lnTo>
                  <a:lnTo>
                    <a:pt x="7765542" y="1723834"/>
                  </a:lnTo>
                  <a:lnTo>
                    <a:pt x="7765542" y="1752409"/>
                  </a:lnTo>
                  <a:close/>
                </a:path>
                <a:path w="7766050" h="2098040">
                  <a:moveTo>
                    <a:pt x="7765542" y="1952434"/>
                  </a:moveTo>
                  <a:lnTo>
                    <a:pt x="7736967" y="1952434"/>
                  </a:lnTo>
                  <a:lnTo>
                    <a:pt x="7736967" y="1838134"/>
                  </a:lnTo>
                  <a:lnTo>
                    <a:pt x="7765542" y="1838134"/>
                  </a:lnTo>
                  <a:lnTo>
                    <a:pt x="7765542" y="1952434"/>
                  </a:lnTo>
                  <a:close/>
                </a:path>
                <a:path w="7766050" h="2098040">
                  <a:moveTo>
                    <a:pt x="7765542" y="2066734"/>
                  </a:moveTo>
                  <a:lnTo>
                    <a:pt x="7736967" y="2066734"/>
                  </a:lnTo>
                  <a:lnTo>
                    <a:pt x="7736967" y="2038159"/>
                  </a:lnTo>
                  <a:lnTo>
                    <a:pt x="7765542" y="2038159"/>
                  </a:lnTo>
                  <a:lnTo>
                    <a:pt x="7765542" y="2066734"/>
                  </a:lnTo>
                  <a:close/>
                </a:path>
                <a:path w="7766050" h="2098040">
                  <a:moveTo>
                    <a:pt x="7682293" y="2097786"/>
                  </a:moveTo>
                  <a:lnTo>
                    <a:pt x="7567993" y="2097786"/>
                  </a:lnTo>
                  <a:lnTo>
                    <a:pt x="7567993" y="2069211"/>
                  </a:lnTo>
                  <a:lnTo>
                    <a:pt x="7682293" y="2069211"/>
                  </a:lnTo>
                  <a:lnTo>
                    <a:pt x="7682293" y="2097786"/>
                  </a:lnTo>
                  <a:close/>
                </a:path>
                <a:path w="7766050" h="2098040">
                  <a:moveTo>
                    <a:pt x="7482268" y="2097786"/>
                  </a:moveTo>
                  <a:lnTo>
                    <a:pt x="7453693" y="2097786"/>
                  </a:lnTo>
                  <a:lnTo>
                    <a:pt x="7453693" y="2069211"/>
                  </a:lnTo>
                  <a:lnTo>
                    <a:pt x="7482268" y="2069211"/>
                  </a:lnTo>
                  <a:lnTo>
                    <a:pt x="7482268" y="2097786"/>
                  </a:lnTo>
                  <a:close/>
                </a:path>
                <a:path w="7766050" h="2098040">
                  <a:moveTo>
                    <a:pt x="7367968" y="2097786"/>
                  </a:moveTo>
                  <a:lnTo>
                    <a:pt x="7253668" y="2097786"/>
                  </a:lnTo>
                  <a:lnTo>
                    <a:pt x="7253668" y="2069211"/>
                  </a:lnTo>
                  <a:lnTo>
                    <a:pt x="7367968" y="2069211"/>
                  </a:lnTo>
                  <a:lnTo>
                    <a:pt x="7367968" y="2097786"/>
                  </a:lnTo>
                  <a:close/>
                </a:path>
                <a:path w="7766050" h="2098040">
                  <a:moveTo>
                    <a:pt x="7167943" y="2097786"/>
                  </a:moveTo>
                  <a:lnTo>
                    <a:pt x="7139368" y="2097786"/>
                  </a:lnTo>
                  <a:lnTo>
                    <a:pt x="7139368" y="2069211"/>
                  </a:lnTo>
                  <a:lnTo>
                    <a:pt x="7167943" y="2069211"/>
                  </a:lnTo>
                  <a:lnTo>
                    <a:pt x="7167943" y="2097786"/>
                  </a:lnTo>
                  <a:close/>
                </a:path>
                <a:path w="7766050" h="2098040">
                  <a:moveTo>
                    <a:pt x="7053643" y="2097786"/>
                  </a:moveTo>
                  <a:lnTo>
                    <a:pt x="6939343" y="2097786"/>
                  </a:lnTo>
                  <a:lnTo>
                    <a:pt x="6939343" y="2069211"/>
                  </a:lnTo>
                  <a:lnTo>
                    <a:pt x="7053643" y="2069211"/>
                  </a:lnTo>
                  <a:lnTo>
                    <a:pt x="7053643" y="2097786"/>
                  </a:lnTo>
                  <a:close/>
                </a:path>
                <a:path w="7766050" h="2098040">
                  <a:moveTo>
                    <a:pt x="6853618" y="2097786"/>
                  </a:moveTo>
                  <a:lnTo>
                    <a:pt x="6825043" y="2097786"/>
                  </a:lnTo>
                  <a:lnTo>
                    <a:pt x="6825043" y="2069211"/>
                  </a:lnTo>
                  <a:lnTo>
                    <a:pt x="6853618" y="2069211"/>
                  </a:lnTo>
                  <a:lnTo>
                    <a:pt x="6853618" y="2097786"/>
                  </a:lnTo>
                  <a:close/>
                </a:path>
                <a:path w="7766050" h="2098040">
                  <a:moveTo>
                    <a:pt x="6739318" y="2097786"/>
                  </a:moveTo>
                  <a:lnTo>
                    <a:pt x="6625018" y="2097786"/>
                  </a:lnTo>
                  <a:lnTo>
                    <a:pt x="6625018" y="2069211"/>
                  </a:lnTo>
                  <a:lnTo>
                    <a:pt x="6739318" y="2069211"/>
                  </a:lnTo>
                  <a:lnTo>
                    <a:pt x="6739318" y="2097786"/>
                  </a:lnTo>
                  <a:close/>
                </a:path>
                <a:path w="7766050" h="2098040">
                  <a:moveTo>
                    <a:pt x="6539293" y="2097786"/>
                  </a:moveTo>
                  <a:lnTo>
                    <a:pt x="6510718" y="2097786"/>
                  </a:lnTo>
                  <a:lnTo>
                    <a:pt x="6510718" y="2069211"/>
                  </a:lnTo>
                  <a:lnTo>
                    <a:pt x="6539293" y="2069211"/>
                  </a:lnTo>
                  <a:lnTo>
                    <a:pt x="6539293" y="2097786"/>
                  </a:lnTo>
                  <a:close/>
                </a:path>
                <a:path w="7766050" h="2098040">
                  <a:moveTo>
                    <a:pt x="6424993" y="2097786"/>
                  </a:moveTo>
                  <a:lnTo>
                    <a:pt x="6310693" y="2097786"/>
                  </a:lnTo>
                  <a:lnTo>
                    <a:pt x="6310693" y="2069211"/>
                  </a:lnTo>
                  <a:lnTo>
                    <a:pt x="6424993" y="2069211"/>
                  </a:lnTo>
                  <a:lnTo>
                    <a:pt x="6424993" y="2097786"/>
                  </a:lnTo>
                  <a:close/>
                </a:path>
                <a:path w="7766050" h="2098040">
                  <a:moveTo>
                    <a:pt x="6224968" y="2097786"/>
                  </a:moveTo>
                  <a:lnTo>
                    <a:pt x="6196393" y="2097786"/>
                  </a:lnTo>
                  <a:lnTo>
                    <a:pt x="6196393" y="2069211"/>
                  </a:lnTo>
                  <a:lnTo>
                    <a:pt x="6224968" y="2069211"/>
                  </a:lnTo>
                  <a:lnTo>
                    <a:pt x="6224968" y="2097786"/>
                  </a:lnTo>
                  <a:close/>
                </a:path>
                <a:path w="7766050" h="2098040">
                  <a:moveTo>
                    <a:pt x="6110668" y="2097786"/>
                  </a:moveTo>
                  <a:lnTo>
                    <a:pt x="5996368" y="2097786"/>
                  </a:lnTo>
                  <a:lnTo>
                    <a:pt x="5996368" y="2069211"/>
                  </a:lnTo>
                  <a:lnTo>
                    <a:pt x="6110668" y="2069211"/>
                  </a:lnTo>
                  <a:lnTo>
                    <a:pt x="6110668" y="2097786"/>
                  </a:lnTo>
                  <a:close/>
                </a:path>
                <a:path w="7766050" h="2098040">
                  <a:moveTo>
                    <a:pt x="5910643" y="2097786"/>
                  </a:moveTo>
                  <a:lnTo>
                    <a:pt x="5882068" y="2097786"/>
                  </a:lnTo>
                  <a:lnTo>
                    <a:pt x="5882068" y="2069211"/>
                  </a:lnTo>
                  <a:lnTo>
                    <a:pt x="5910643" y="2069211"/>
                  </a:lnTo>
                  <a:lnTo>
                    <a:pt x="5910643" y="2097786"/>
                  </a:lnTo>
                  <a:close/>
                </a:path>
                <a:path w="7766050" h="2098040">
                  <a:moveTo>
                    <a:pt x="5796343" y="2097786"/>
                  </a:moveTo>
                  <a:lnTo>
                    <a:pt x="5682043" y="2097786"/>
                  </a:lnTo>
                  <a:lnTo>
                    <a:pt x="5682043" y="2069211"/>
                  </a:lnTo>
                  <a:lnTo>
                    <a:pt x="5796343" y="2069211"/>
                  </a:lnTo>
                  <a:lnTo>
                    <a:pt x="5796343" y="2097786"/>
                  </a:lnTo>
                  <a:close/>
                </a:path>
                <a:path w="7766050" h="2098040">
                  <a:moveTo>
                    <a:pt x="5596318" y="2097786"/>
                  </a:moveTo>
                  <a:lnTo>
                    <a:pt x="5567743" y="2097786"/>
                  </a:lnTo>
                  <a:lnTo>
                    <a:pt x="5567743" y="2069211"/>
                  </a:lnTo>
                  <a:lnTo>
                    <a:pt x="5596318" y="2069211"/>
                  </a:lnTo>
                  <a:lnTo>
                    <a:pt x="5596318" y="2097786"/>
                  </a:lnTo>
                  <a:close/>
                </a:path>
                <a:path w="7766050" h="2098040">
                  <a:moveTo>
                    <a:pt x="5482018" y="2097786"/>
                  </a:moveTo>
                  <a:lnTo>
                    <a:pt x="5367718" y="2097786"/>
                  </a:lnTo>
                  <a:lnTo>
                    <a:pt x="5367718" y="2069211"/>
                  </a:lnTo>
                  <a:lnTo>
                    <a:pt x="5482018" y="2069211"/>
                  </a:lnTo>
                  <a:lnTo>
                    <a:pt x="5482018" y="2097786"/>
                  </a:lnTo>
                  <a:close/>
                </a:path>
                <a:path w="7766050" h="2098040">
                  <a:moveTo>
                    <a:pt x="5281993" y="2097786"/>
                  </a:moveTo>
                  <a:lnTo>
                    <a:pt x="5253418" y="2097786"/>
                  </a:lnTo>
                  <a:lnTo>
                    <a:pt x="5253418" y="2069211"/>
                  </a:lnTo>
                  <a:lnTo>
                    <a:pt x="5281993" y="2069211"/>
                  </a:lnTo>
                  <a:lnTo>
                    <a:pt x="5281993" y="2097786"/>
                  </a:lnTo>
                  <a:close/>
                </a:path>
                <a:path w="7766050" h="2098040">
                  <a:moveTo>
                    <a:pt x="5167693" y="2097786"/>
                  </a:moveTo>
                  <a:lnTo>
                    <a:pt x="5053393" y="2097786"/>
                  </a:lnTo>
                  <a:lnTo>
                    <a:pt x="5053393" y="2069211"/>
                  </a:lnTo>
                  <a:lnTo>
                    <a:pt x="5167693" y="2069211"/>
                  </a:lnTo>
                  <a:lnTo>
                    <a:pt x="5167693" y="2097786"/>
                  </a:lnTo>
                  <a:close/>
                </a:path>
                <a:path w="7766050" h="2098040">
                  <a:moveTo>
                    <a:pt x="4967668" y="2097786"/>
                  </a:moveTo>
                  <a:lnTo>
                    <a:pt x="4939093" y="2097786"/>
                  </a:lnTo>
                  <a:lnTo>
                    <a:pt x="4939093" y="2069211"/>
                  </a:lnTo>
                  <a:lnTo>
                    <a:pt x="4967668" y="2069211"/>
                  </a:lnTo>
                  <a:lnTo>
                    <a:pt x="4967668" y="2097786"/>
                  </a:lnTo>
                  <a:close/>
                </a:path>
                <a:path w="7766050" h="2098040">
                  <a:moveTo>
                    <a:pt x="4853368" y="2097786"/>
                  </a:moveTo>
                  <a:lnTo>
                    <a:pt x="4739068" y="2097786"/>
                  </a:lnTo>
                  <a:lnTo>
                    <a:pt x="4739068" y="2069211"/>
                  </a:lnTo>
                  <a:lnTo>
                    <a:pt x="4853368" y="2069211"/>
                  </a:lnTo>
                  <a:lnTo>
                    <a:pt x="4853368" y="2097786"/>
                  </a:lnTo>
                  <a:close/>
                </a:path>
                <a:path w="7766050" h="2098040">
                  <a:moveTo>
                    <a:pt x="4653343" y="2097786"/>
                  </a:moveTo>
                  <a:lnTo>
                    <a:pt x="4624768" y="2097786"/>
                  </a:lnTo>
                  <a:lnTo>
                    <a:pt x="4624768" y="2069211"/>
                  </a:lnTo>
                  <a:lnTo>
                    <a:pt x="4653343" y="2069211"/>
                  </a:lnTo>
                  <a:lnTo>
                    <a:pt x="4653343" y="2097786"/>
                  </a:lnTo>
                  <a:close/>
                </a:path>
                <a:path w="7766050" h="2098040">
                  <a:moveTo>
                    <a:pt x="4539043" y="2097786"/>
                  </a:moveTo>
                  <a:lnTo>
                    <a:pt x="4424743" y="2097786"/>
                  </a:lnTo>
                  <a:lnTo>
                    <a:pt x="4424743" y="2069211"/>
                  </a:lnTo>
                  <a:lnTo>
                    <a:pt x="4539043" y="2069211"/>
                  </a:lnTo>
                  <a:lnTo>
                    <a:pt x="4539043" y="2097786"/>
                  </a:lnTo>
                  <a:close/>
                </a:path>
                <a:path w="7766050" h="2098040">
                  <a:moveTo>
                    <a:pt x="4339018" y="2097786"/>
                  </a:moveTo>
                  <a:lnTo>
                    <a:pt x="4310443" y="2097786"/>
                  </a:lnTo>
                  <a:lnTo>
                    <a:pt x="4310443" y="2069211"/>
                  </a:lnTo>
                  <a:lnTo>
                    <a:pt x="4339018" y="2069211"/>
                  </a:lnTo>
                  <a:lnTo>
                    <a:pt x="4339018" y="2097786"/>
                  </a:lnTo>
                  <a:close/>
                </a:path>
                <a:path w="7766050" h="2098040">
                  <a:moveTo>
                    <a:pt x="4224718" y="2097786"/>
                  </a:moveTo>
                  <a:lnTo>
                    <a:pt x="4110418" y="2097786"/>
                  </a:lnTo>
                  <a:lnTo>
                    <a:pt x="4110418" y="2069211"/>
                  </a:lnTo>
                  <a:lnTo>
                    <a:pt x="4224718" y="2069211"/>
                  </a:lnTo>
                  <a:lnTo>
                    <a:pt x="4224718" y="2097786"/>
                  </a:lnTo>
                  <a:close/>
                </a:path>
                <a:path w="7766050" h="2098040">
                  <a:moveTo>
                    <a:pt x="4024693" y="2097786"/>
                  </a:moveTo>
                  <a:lnTo>
                    <a:pt x="3996118" y="2097786"/>
                  </a:lnTo>
                  <a:lnTo>
                    <a:pt x="3996118" y="2069211"/>
                  </a:lnTo>
                  <a:lnTo>
                    <a:pt x="4024693" y="2069211"/>
                  </a:lnTo>
                  <a:lnTo>
                    <a:pt x="4024693" y="2097786"/>
                  </a:lnTo>
                  <a:close/>
                </a:path>
                <a:path w="7766050" h="2098040">
                  <a:moveTo>
                    <a:pt x="3910393" y="2097786"/>
                  </a:moveTo>
                  <a:lnTo>
                    <a:pt x="3796093" y="2097786"/>
                  </a:lnTo>
                  <a:lnTo>
                    <a:pt x="3796093" y="2069211"/>
                  </a:lnTo>
                  <a:lnTo>
                    <a:pt x="3910393" y="2069211"/>
                  </a:lnTo>
                  <a:lnTo>
                    <a:pt x="3910393" y="2097786"/>
                  </a:lnTo>
                  <a:close/>
                </a:path>
                <a:path w="7766050" h="2098040">
                  <a:moveTo>
                    <a:pt x="3710368" y="2097786"/>
                  </a:moveTo>
                  <a:lnTo>
                    <a:pt x="3681793" y="2097786"/>
                  </a:lnTo>
                  <a:lnTo>
                    <a:pt x="3681793" y="2069211"/>
                  </a:lnTo>
                  <a:lnTo>
                    <a:pt x="3710368" y="2069211"/>
                  </a:lnTo>
                  <a:lnTo>
                    <a:pt x="3710368" y="2097786"/>
                  </a:lnTo>
                  <a:close/>
                </a:path>
                <a:path w="7766050" h="2098040">
                  <a:moveTo>
                    <a:pt x="3596068" y="2097786"/>
                  </a:moveTo>
                  <a:lnTo>
                    <a:pt x="3481768" y="2097786"/>
                  </a:lnTo>
                  <a:lnTo>
                    <a:pt x="3481768" y="2069211"/>
                  </a:lnTo>
                  <a:lnTo>
                    <a:pt x="3596068" y="2069211"/>
                  </a:lnTo>
                  <a:lnTo>
                    <a:pt x="3596068" y="2097786"/>
                  </a:lnTo>
                  <a:close/>
                </a:path>
                <a:path w="7766050" h="2098040">
                  <a:moveTo>
                    <a:pt x="3396043" y="2097786"/>
                  </a:moveTo>
                  <a:lnTo>
                    <a:pt x="3367468" y="2097786"/>
                  </a:lnTo>
                  <a:lnTo>
                    <a:pt x="3367468" y="2069211"/>
                  </a:lnTo>
                  <a:lnTo>
                    <a:pt x="3396043" y="2069211"/>
                  </a:lnTo>
                  <a:lnTo>
                    <a:pt x="3396043" y="2097786"/>
                  </a:lnTo>
                  <a:close/>
                </a:path>
                <a:path w="7766050" h="2098040">
                  <a:moveTo>
                    <a:pt x="3281743" y="2097786"/>
                  </a:moveTo>
                  <a:lnTo>
                    <a:pt x="3167443" y="2097786"/>
                  </a:lnTo>
                  <a:lnTo>
                    <a:pt x="3167443" y="2069211"/>
                  </a:lnTo>
                  <a:lnTo>
                    <a:pt x="3281743" y="2069211"/>
                  </a:lnTo>
                  <a:lnTo>
                    <a:pt x="3281743" y="2097786"/>
                  </a:lnTo>
                  <a:close/>
                </a:path>
                <a:path w="7766050" h="2098040">
                  <a:moveTo>
                    <a:pt x="3081718" y="2097786"/>
                  </a:moveTo>
                  <a:lnTo>
                    <a:pt x="3053143" y="2097786"/>
                  </a:lnTo>
                  <a:lnTo>
                    <a:pt x="3053143" y="2069211"/>
                  </a:lnTo>
                  <a:lnTo>
                    <a:pt x="3081718" y="2069211"/>
                  </a:lnTo>
                  <a:lnTo>
                    <a:pt x="3081718" y="2097786"/>
                  </a:lnTo>
                  <a:close/>
                </a:path>
                <a:path w="7766050" h="2098040">
                  <a:moveTo>
                    <a:pt x="2967418" y="2097786"/>
                  </a:moveTo>
                  <a:lnTo>
                    <a:pt x="2853118" y="2097786"/>
                  </a:lnTo>
                  <a:lnTo>
                    <a:pt x="2853118" y="2069211"/>
                  </a:lnTo>
                  <a:lnTo>
                    <a:pt x="2967418" y="2069211"/>
                  </a:lnTo>
                  <a:lnTo>
                    <a:pt x="2967418" y="2097786"/>
                  </a:lnTo>
                  <a:close/>
                </a:path>
                <a:path w="7766050" h="2098040">
                  <a:moveTo>
                    <a:pt x="2767393" y="2097786"/>
                  </a:moveTo>
                  <a:lnTo>
                    <a:pt x="2738818" y="2097786"/>
                  </a:lnTo>
                  <a:lnTo>
                    <a:pt x="2738818" y="2069211"/>
                  </a:lnTo>
                  <a:lnTo>
                    <a:pt x="2767393" y="2069211"/>
                  </a:lnTo>
                  <a:lnTo>
                    <a:pt x="2767393" y="2097786"/>
                  </a:lnTo>
                  <a:close/>
                </a:path>
                <a:path w="7766050" h="2098040">
                  <a:moveTo>
                    <a:pt x="2653093" y="2097786"/>
                  </a:moveTo>
                  <a:lnTo>
                    <a:pt x="2538793" y="2097786"/>
                  </a:lnTo>
                  <a:lnTo>
                    <a:pt x="2538793" y="2069211"/>
                  </a:lnTo>
                  <a:lnTo>
                    <a:pt x="2653093" y="2069211"/>
                  </a:lnTo>
                  <a:lnTo>
                    <a:pt x="2653093" y="2097786"/>
                  </a:lnTo>
                  <a:close/>
                </a:path>
                <a:path w="7766050" h="2098040">
                  <a:moveTo>
                    <a:pt x="2453068" y="2097786"/>
                  </a:moveTo>
                  <a:lnTo>
                    <a:pt x="2424493" y="2097786"/>
                  </a:lnTo>
                  <a:lnTo>
                    <a:pt x="2424493" y="2069211"/>
                  </a:lnTo>
                  <a:lnTo>
                    <a:pt x="2453068" y="2069211"/>
                  </a:lnTo>
                  <a:lnTo>
                    <a:pt x="2453068" y="2097786"/>
                  </a:lnTo>
                  <a:close/>
                </a:path>
                <a:path w="7766050" h="2098040">
                  <a:moveTo>
                    <a:pt x="2338768" y="2097786"/>
                  </a:moveTo>
                  <a:lnTo>
                    <a:pt x="2224468" y="2097786"/>
                  </a:lnTo>
                  <a:lnTo>
                    <a:pt x="2224468" y="2069211"/>
                  </a:lnTo>
                  <a:lnTo>
                    <a:pt x="2338768" y="2069211"/>
                  </a:lnTo>
                  <a:lnTo>
                    <a:pt x="2338768" y="2097786"/>
                  </a:lnTo>
                  <a:close/>
                </a:path>
                <a:path w="7766050" h="2098040">
                  <a:moveTo>
                    <a:pt x="2138743" y="2097786"/>
                  </a:moveTo>
                  <a:lnTo>
                    <a:pt x="2110168" y="2097786"/>
                  </a:lnTo>
                  <a:lnTo>
                    <a:pt x="2110168" y="2069211"/>
                  </a:lnTo>
                  <a:lnTo>
                    <a:pt x="2138743" y="2069211"/>
                  </a:lnTo>
                  <a:lnTo>
                    <a:pt x="2138743" y="2097786"/>
                  </a:lnTo>
                  <a:close/>
                </a:path>
                <a:path w="7766050" h="2098040">
                  <a:moveTo>
                    <a:pt x="2024443" y="2097786"/>
                  </a:moveTo>
                  <a:lnTo>
                    <a:pt x="1910143" y="2097786"/>
                  </a:lnTo>
                  <a:lnTo>
                    <a:pt x="1910143" y="2069211"/>
                  </a:lnTo>
                  <a:lnTo>
                    <a:pt x="2024443" y="2069211"/>
                  </a:lnTo>
                  <a:lnTo>
                    <a:pt x="2024443" y="2097786"/>
                  </a:lnTo>
                  <a:close/>
                </a:path>
                <a:path w="7766050" h="2098040">
                  <a:moveTo>
                    <a:pt x="1824418" y="2097786"/>
                  </a:moveTo>
                  <a:lnTo>
                    <a:pt x="1795843" y="2097786"/>
                  </a:lnTo>
                  <a:lnTo>
                    <a:pt x="1795843" y="2069211"/>
                  </a:lnTo>
                  <a:lnTo>
                    <a:pt x="1824418" y="2069211"/>
                  </a:lnTo>
                  <a:lnTo>
                    <a:pt x="1824418" y="2097786"/>
                  </a:lnTo>
                  <a:close/>
                </a:path>
                <a:path w="7766050" h="2098040">
                  <a:moveTo>
                    <a:pt x="1710118" y="2097786"/>
                  </a:moveTo>
                  <a:lnTo>
                    <a:pt x="1595818" y="2097786"/>
                  </a:lnTo>
                  <a:lnTo>
                    <a:pt x="1595818" y="2069211"/>
                  </a:lnTo>
                  <a:lnTo>
                    <a:pt x="1710118" y="2069211"/>
                  </a:lnTo>
                  <a:lnTo>
                    <a:pt x="1710118" y="2097786"/>
                  </a:lnTo>
                  <a:close/>
                </a:path>
                <a:path w="7766050" h="2098040">
                  <a:moveTo>
                    <a:pt x="1510093" y="2097786"/>
                  </a:moveTo>
                  <a:lnTo>
                    <a:pt x="1481518" y="2097786"/>
                  </a:lnTo>
                  <a:lnTo>
                    <a:pt x="1481518" y="2069211"/>
                  </a:lnTo>
                  <a:lnTo>
                    <a:pt x="1510093" y="2069211"/>
                  </a:lnTo>
                  <a:lnTo>
                    <a:pt x="1510093" y="2097786"/>
                  </a:lnTo>
                  <a:close/>
                </a:path>
                <a:path w="7766050" h="2098040">
                  <a:moveTo>
                    <a:pt x="1395793" y="2097786"/>
                  </a:moveTo>
                  <a:lnTo>
                    <a:pt x="1281493" y="2097786"/>
                  </a:lnTo>
                  <a:lnTo>
                    <a:pt x="1281493" y="2069211"/>
                  </a:lnTo>
                  <a:lnTo>
                    <a:pt x="1395793" y="2069211"/>
                  </a:lnTo>
                  <a:lnTo>
                    <a:pt x="1395793" y="2097786"/>
                  </a:lnTo>
                  <a:close/>
                </a:path>
                <a:path w="7766050" h="2098040">
                  <a:moveTo>
                    <a:pt x="1195768" y="2097786"/>
                  </a:moveTo>
                  <a:lnTo>
                    <a:pt x="1167193" y="2097786"/>
                  </a:lnTo>
                  <a:lnTo>
                    <a:pt x="1167193" y="2069211"/>
                  </a:lnTo>
                  <a:lnTo>
                    <a:pt x="1195768" y="2069211"/>
                  </a:lnTo>
                  <a:lnTo>
                    <a:pt x="1195768" y="2097786"/>
                  </a:lnTo>
                  <a:close/>
                </a:path>
                <a:path w="7766050" h="2098040">
                  <a:moveTo>
                    <a:pt x="1081468" y="2097786"/>
                  </a:moveTo>
                  <a:lnTo>
                    <a:pt x="967168" y="2097786"/>
                  </a:lnTo>
                  <a:lnTo>
                    <a:pt x="967168" y="2069211"/>
                  </a:lnTo>
                  <a:lnTo>
                    <a:pt x="1081468" y="2069211"/>
                  </a:lnTo>
                  <a:lnTo>
                    <a:pt x="1081468" y="2097786"/>
                  </a:lnTo>
                  <a:close/>
                </a:path>
                <a:path w="7766050" h="2098040">
                  <a:moveTo>
                    <a:pt x="881443" y="2097786"/>
                  </a:moveTo>
                  <a:lnTo>
                    <a:pt x="852868" y="2097786"/>
                  </a:lnTo>
                  <a:lnTo>
                    <a:pt x="852868" y="2069211"/>
                  </a:lnTo>
                  <a:lnTo>
                    <a:pt x="881443" y="2069211"/>
                  </a:lnTo>
                  <a:lnTo>
                    <a:pt x="881443" y="2097786"/>
                  </a:lnTo>
                  <a:close/>
                </a:path>
                <a:path w="7766050" h="2098040">
                  <a:moveTo>
                    <a:pt x="767143" y="2097786"/>
                  </a:moveTo>
                  <a:lnTo>
                    <a:pt x="652843" y="2097786"/>
                  </a:lnTo>
                  <a:lnTo>
                    <a:pt x="652843" y="2069211"/>
                  </a:lnTo>
                  <a:lnTo>
                    <a:pt x="767143" y="2069211"/>
                  </a:lnTo>
                  <a:lnTo>
                    <a:pt x="767143" y="2097786"/>
                  </a:lnTo>
                  <a:close/>
                </a:path>
                <a:path w="7766050" h="2098040">
                  <a:moveTo>
                    <a:pt x="567118" y="2097786"/>
                  </a:moveTo>
                  <a:lnTo>
                    <a:pt x="538543" y="2097786"/>
                  </a:lnTo>
                  <a:lnTo>
                    <a:pt x="538543" y="2069211"/>
                  </a:lnTo>
                  <a:lnTo>
                    <a:pt x="567118" y="2069211"/>
                  </a:lnTo>
                  <a:lnTo>
                    <a:pt x="567118" y="2097786"/>
                  </a:lnTo>
                  <a:close/>
                </a:path>
                <a:path w="7766050" h="2098040">
                  <a:moveTo>
                    <a:pt x="452818" y="2097786"/>
                  </a:moveTo>
                  <a:lnTo>
                    <a:pt x="338518" y="2097786"/>
                  </a:lnTo>
                  <a:lnTo>
                    <a:pt x="338518" y="2069211"/>
                  </a:lnTo>
                  <a:lnTo>
                    <a:pt x="452818" y="2069211"/>
                  </a:lnTo>
                  <a:lnTo>
                    <a:pt x="452818" y="2097786"/>
                  </a:lnTo>
                  <a:close/>
                </a:path>
                <a:path w="7766050" h="2098040">
                  <a:moveTo>
                    <a:pt x="252793" y="2097786"/>
                  </a:moveTo>
                  <a:lnTo>
                    <a:pt x="224218" y="2097786"/>
                  </a:lnTo>
                  <a:lnTo>
                    <a:pt x="224218" y="2069211"/>
                  </a:lnTo>
                  <a:lnTo>
                    <a:pt x="252793" y="2069211"/>
                  </a:lnTo>
                  <a:lnTo>
                    <a:pt x="252793" y="2097786"/>
                  </a:lnTo>
                  <a:close/>
                </a:path>
              </a:pathLst>
            </a:custGeom>
            <a:solidFill>
              <a:srgbClr val="000000"/>
            </a:solidFill>
          </p:spPr>
          <p:txBody>
            <a:bodyPr wrap="square" lIns="0" tIns="0" rIns="0" bIns="0" rtlCol="0"/>
            <a:lstStyle/>
            <a:p>
              <a:endParaRPr/>
            </a:p>
          </p:txBody>
        </p:sp>
        <p:pic>
          <p:nvPicPr>
            <p:cNvPr id="9" name="object 9"/>
            <p:cNvPicPr/>
            <p:nvPr/>
          </p:nvPicPr>
          <p:blipFill>
            <a:blip r:embed="rId4"/>
            <a:stretch>
              <a:fillRect/>
            </a:stretch>
          </p:blipFill>
          <p:spPr>
            <a:xfrm>
              <a:off x="1059179" y="1284732"/>
              <a:ext cx="10073640" cy="2823972"/>
            </a:xfrm>
            <a:prstGeom prst="rect">
              <a:avLst/>
            </a:prstGeom>
          </p:spPr>
        </p:pic>
        <p:pic>
          <p:nvPicPr>
            <p:cNvPr id="10" name="object 10"/>
            <p:cNvPicPr/>
            <p:nvPr/>
          </p:nvPicPr>
          <p:blipFill>
            <a:blip r:embed="rId5"/>
            <a:stretch>
              <a:fillRect/>
            </a:stretch>
          </p:blipFill>
          <p:spPr>
            <a:xfrm>
              <a:off x="548639" y="1030224"/>
              <a:ext cx="11020043" cy="3829812"/>
            </a:xfrm>
            <a:prstGeom prst="rect">
              <a:avLst/>
            </a:prstGeom>
          </p:spPr>
        </p:pic>
      </p:gr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6986905" cy="5005705"/>
          </a:xfrm>
          <a:custGeom>
            <a:avLst/>
            <a:gdLst/>
            <a:ahLst/>
            <a:cxnLst/>
            <a:rect l="l" t="t" r="r" b="b"/>
            <a:pathLst>
              <a:path w="6986905" h="5005705">
                <a:moveTo>
                  <a:pt x="6972617" y="5005705"/>
                </a:moveTo>
                <a:lnTo>
                  <a:pt x="14300" y="5005705"/>
                </a:lnTo>
                <a:lnTo>
                  <a:pt x="11506" y="5005425"/>
                </a:lnTo>
                <a:lnTo>
                  <a:pt x="0" y="4991417"/>
                </a:lnTo>
                <a:lnTo>
                  <a:pt x="0" y="14287"/>
                </a:lnTo>
                <a:lnTo>
                  <a:pt x="14300" y="0"/>
                </a:lnTo>
                <a:lnTo>
                  <a:pt x="6972617" y="0"/>
                </a:lnTo>
                <a:lnTo>
                  <a:pt x="6986905" y="14287"/>
                </a:lnTo>
                <a:lnTo>
                  <a:pt x="28575" y="14287"/>
                </a:lnTo>
                <a:lnTo>
                  <a:pt x="14300" y="28575"/>
                </a:lnTo>
                <a:lnTo>
                  <a:pt x="28575" y="28575"/>
                </a:lnTo>
                <a:lnTo>
                  <a:pt x="28575" y="4977117"/>
                </a:lnTo>
                <a:lnTo>
                  <a:pt x="14300" y="4977117"/>
                </a:lnTo>
                <a:lnTo>
                  <a:pt x="28575" y="4991417"/>
                </a:lnTo>
                <a:lnTo>
                  <a:pt x="6986905" y="4991417"/>
                </a:lnTo>
                <a:lnTo>
                  <a:pt x="6986625" y="4994198"/>
                </a:lnTo>
                <a:lnTo>
                  <a:pt x="6975398" y="5005425"/>
                </a:lnTo>
                <a:lnTo>
                  <a:pt x="6972617" y="5005705"/>
                </a:lnTo>
                <a:close/>
              </a:path>
              <a:path w="6986905" h="5005705">
                <a:moveTo>
                  <a:pt x="28575" y="28575"/>
                </a:moveTo>
                <a:lnTo>
                  <a:pt x="14300" y="28575"/>
                </a:lnTo>
                <a:lnTo>
                  <a:pt x="28575" y="14287"/>
                </a:lnTo>
                <a:lnTo>
                  <a:pt x="28575" y="28575"/>
                </a:lnTo>
                <a:close/>
              </a:path>
              <a:path w="6986905" h="5005705">
                <a:moveTo>
                  <a:pt x="6958330" y="28575"/>
                </a:moveTo>
                <a:lnTo>
                  <a:pt x="28575" y="28575"/>
                </a:lnTo>
                <a:lnTo>
                  <a:pt x="28575" y="14287"/>
                </a:lnTo>
                <a:lnTo>
                  <a:pt x="6958330" y="14287"/>
                </a:lnTo>
                <a:lnTo>
                  <a:pt x="6958330" y="28575"/>
                </a:lnTo>
                <a:close/>
              </a:path>
              <a:path w="6986905" h="5005705">
                <a:moveTo>
                  <a:pt x="6958330" y="4991417"/>
                </a:moveTo>
                <a:lnTo>
                  <a:pt x="6958330" y="14287"/>
                </a:lnTo>
                <a:lnTo>
                  <a:pt x="6972617" y="28575"/>
                </a:lnTo>
                <a:lnTo>
                  <a:pt x="6986905" y="28575"/>
                </a:lnTo>
                <a:lnTo>
                  <a:pt x="6986905" y="4977117"/>
                </a:lnTo>
                <a:lnTo>
                  <a:pt x="6972617" y="4977117"/>
                </a:lnTo>
                <a:lnTo>
                  <a:pt x="6958330" y="4991417"/>
                </a:lnTo>
                <a:close/>
              </a:path>
              <a:path w="6986905" h="5005705">
                <a:moveTo>
                  <a:pt x="6986905" y="28575"/>
                </a:moveTo>
                <a:lnTo>
                  <a:pt x="6972617" y="28575"/>
                </a:lnTo>
                <a:lnTo>
                  <a:pt x="6958330" y="14287"/>
                </a:lnTo>
                <a:lnTo>
                  <a:pt x="6986905" y="14287"/>
                </a:lnTo>
                <a:lnTo>
                  <a:pt x="6986905" y="28575"/>
                </a:lnTo>
                <a:close/>
              </a:path>
              <a:path w="6986905" h="5005705">
                <a:moveTo>
                  <a:pt x="28575" y="4991417"/>
                </a:moveTo>
                <a:lnTo>
                  <a:pt x="14300" y="4977117"/>
                </a:lnTo>
                <a:lnTo>
                  <a:pt x="28575" y="4977117"/>
                </a:lnTo>
                <a:lnTo>
                  <a:pt x="28575" y="4991417"/>
                </a:lnTo>
                <a:close/>
              </a:path>
              <a:path w="6986905" h="5005705">
                <a:moveTo>
                  <a:pt x="6958330" y="4991417"/>
                </a:moveTo>
                <a:lnTo>
                  <a:pt x="28575" y="4991417"/>
                </a:lnTo>
                <a:lnTo>
                  <a:pt x="28575" y="4977117"/>
                </a:lnTo>
                <a:lnTo>
                  <a:pt x="6958330" y="4977117"/>
                </a:lnTo>
                <a:lnTo>
                  <a:pt x="6958330" y="4991417"/>
                </a:lnTo>
                <a:close/>
              </a:path>
              <a:path w="6986905" h="5005705">
                <a:moveTo>
                  <a:pt x="6986905" y="4991417"/>
                </a:moveTo>
                <a:lnTo>
                  <a:pt x="6958330" y="4991417"/>
                </a:lnTo>
                <a:lnTo>
                  <a:pt x="6972617" y="4977117"/>
                </a:lnTo>
                <a:lnTo>
                  <a:pt x="6986905" y="4977117"/>
                </a:lnTo>
                <a:lnTo>
                  <a:pt x="6986905"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295908"/>
            <a:ext cx="6857365" cy="4135120"/>
          </a:xfrm>
          <a:prstGeom prst="rect">
            <a:avLst/>
          </a:prstGeom>
        </p:spPr>
        <p:txBody>
          <a:bodyPr vert="horz" wrap="square" lIns="0" tIns="12700" rIns="0" bIns="0" rtlCol="0">
            <a:spAutoFit/>
          </a:bodyPr>
          <a:lstStyle/>
          <a:p>
            <a:pPr marL="195580" marR="228600" indent="-182880">
              <a:lnSpc>
                <a:spcPct val="140000"/>
              </a:lnSpc>
              <a:spcBef>
                <a:spcPts val="100"/>
              </a:spcBef>
              <a:buClr>
                <a:srgbClr val="1CACE3"/>
              </a:buClr>
              <a:buSzPct val="80000"/>
              <a:buFont typeface="Wingdings" panose="05000000000000000000"/>
              <a:buChar char=""/>
              <a:tabLst>
                <a:tab pos="195580" algn="l"/>
              </a:tabLst>
            </a:pPr>
            <a:r>
              <a:rPr sz="2200" spc="-30">
                <a:latin typeface="宋体" panose="02010600030101010101" pitchFamily="2" charset="-122"/>
                <a:cs typeface="宋体" panose="02010600030101010101" pitchFamily="2" charset="-122"/>
              </a:rPr>
              <a:t>本文件规定了企业安全生产标准化管理体系的领导作</a:t>
            </a:r>
            <a:r>
              <a:rPr sz="2200" spc="-25">
                <a:latin typeface="宋体" panose="02010600030101010101" pitchFamily="2" charset="-122"/>
                <a:cs typeface="宋体" panose="02010600030101010101" pitchFamily="2" charset="-122"/>
              </a:rPr>
              <a:t>用 、基础保障、策划、安全风险分级管控、事故隐</a:t>
            </a:r>
            <a:r>
              <a:rPr sz="2200" spc="15">
                <a:latin typeface="宋体" panose="02010600030101010101" pitchFamily="2" charset="-122"/>
                <a:cs typeface="宋体" panose="02010600030101010101" pitchFamily="2" charset="-122"/>
              </a:rPr>
              <a:t>患排查治理、人员管理、现场管理、应急准备和处</a:t>
            </a:r>
            <a:r>
              <a:rPr sz="2200" spc="-120">
                <a:latin typeface="宋体" panose="02010600030101010101" pitchFamily="2" charset="-122"/>
                <a:cs typeface="宋体" panose="02010600030101010101" pitchFamily="2" charset="-122"/>
              </a:rPr>
              <a:t>置 、检查评价和持续改进的要求 。</a:t>
            </a:r>
            <a:endParaRPr sz="2200">
              <a:latin typeface="宋体" panose="02010600030101010101" pitchFamily="2" charset="-122"/>
              <a:cs typeface="宋体" panose="02010600030101010101" pitchFamily="2" charset="-122"/>
            </a:endParaRPr>
          </a:p>
          <a:p>
            <a:pPr marL="194945" marR="5080" indent="-182880">
              <a:lnSpc>
                <a:spcPct val="140000"/>
              </a:lnSpc>
              <a:spcBef>
                <a:spcPts val="1395"/>
              </a:spcBef>
              <a:buClr>
                <a:srgbClr val="1CACE3"/>
              </a:buClr>
              <a:buSzPct val="80000"/>
              <a:buFont typeface="Wingdings" panose="05000000000000000000"/>
              <a:buChar char=""/>
              <a:tabLst>
                <a:tab pos="195580" algn="l"/>
              </a:tabLst>
            </a:pPr>
            <a:r>
              <a:rPr sz="2200" spc="-25">
                <a:latin typeface="宋体" panose="02010600030101010101" pitchFamily="2" charset="-122"/>
                <a:cs typeface="宋体" panose="02010600030101010101" pitchFamily="2" charset="-122"/>
              </a:rPr>
              <a:t>本文件适用于大中型企业安全生产标准化管理体系的建</a:t>
            </a:r>
            <a:r>
              <a:rPr sz="2200" spc="-20">
                <a:latin typeface="宋体" panose="02010600030101010101" pitchFamily="2" charset="-122"/>
                <a:cs typeface="宋体" panose="02010600030101010101" pitchFamily="2" charset="-122"/>
              </a:rPr>
              <a:t>立、实施、保持和持续改进。其他企业参照执行 。</a:t>
            </a:r>
            <a:endParaRPr sz="2200">
              <a:latin typeface="宋体" panose="02010600030101010101" pitchFamily="2" charset="-122"/>
              <a:cs typeface="宋体" panose="02010600030101010101" pitchFamily="2" charset="-122"/>
            </a:endParaRPr>
          </a:p>
          <a:p>
            <a:pPr marL="195580" marR="323215" indent="-182880">
              <a:lnSpc>
                <a:spcPct val="140000"/>
              </a:lnSpc>
              <a:spcBef>
                <a:spcPts val="1400"/>
              </a:spcBef>
              <a:buClr>
                <a:srgbClr val="1CACE3"/>
              </a:buClr>
              <a:buSzPct val="75000"/>
              <a:buFont typeface="Wingdings" panose="05000000000000000000"/>
              <a:buChar char=""/>
              <a:tabLst>
                <a:tab pos="195580" algn="l"/>
              </a:tabLst>
            </a:pPr>
            <a:r>
              <a:rPr sz="2200" spc="-305">
                <a:latin typeface="宋体" panose="02010600030101010101" pitchFamily="2" charset="-122"/>
                <a:cs typeface="宋体" panose="02010600030101010101" pitchFamily="2" charset="-122"/>
              </a:rPr>
              <a:t>注 </a:t>
            </a:r>
            <a:r>
              <a:rPr sz="2200">
                <a:latin typeface="Corbel" panose="020B0503020204020204"/>
                <a:cs typeface="Corbel" panose="020B0503020204020204"/>
              </a:rPr>
              <a:t>: </a:t>
            </a:r>
            <a:r>
              <a:rPr sz="2200" spc="-30">
                <a:latin typeface="宋体" panose="02010600030101010101" pitchFamily="2" charset="-122"/>
                <a:cs typeface="宋体" panose="02010600030101010101" pitchFamily="2" charset="-122"/>
              </a:rPr>
              <a:t>大中型企业划分参考《统计上大中小微型企业划分办法》。</a:t>
            </a:r>
            <a:endParaRPr sz="2200">
              <a:latin typeface="宋体" panose="02010600030101010101" pitchFamily="2" charset="-122"/>
              <a:cs typeface="宋体" panose="02010600030101010101" pitchFamily="2" charset="-122"/>
            </a:endParaRPr>
          </a:p>
        </p:txBody>
      </p:sp>
      <p:grpSp>
        <p:nvGrpSpPr>
          <p:cNvPr id="4" name="object 4"/>
          <p:cNvGrpSpPr/>
          <p:nvPr/>
        </p:nvGrpSpPr>
        <p:grpSpPr>
          <a:xfrm>
            <a:off x="1271917" y="303529"/>
            <a:ext cx="6061075" cy="786765"/>
            <a:chOff x="1271917" y="303529"/>
            <a:chExt cx="6061075" cy="786765"/>
          </a:xfrm>
        </p:grpSpPr>
        <p:sp>
          <p:nvSpPr>
            <p:cNvPr id="5" name="object 5"/>
            <p:cNvSpPr/>
            <p:nvPr/>
          </p:nvSpPr>
          <p:spPr>
            <a:xfrm>
              <a:off x="1271917" y="303529"/>
              <a:ext cx="6061075" cy="786765"/>
            </a:xfrm>
            <a:custGeom>
              <a:avLst/>
              <a:gdLst/>
              <a:ahLst/>
              <a:cxnLst/>
              <a:rect l="l" t="t" r="r" b="b"/>
              <a:pathLst>
                <a:path w="6061075" h="786765">
                  <a:moveTo>
                    <a:pt x="6032487" y="786765"/>
                  </a:moveTo>
                  <a:lnTo>
                    <a:pt x="28562" y="786765"/>
                  </a:lnTo>
                  <a:lnTo>
                    <a:pt x="24498" y="786472"/>
                  </a:lnTo>
                  <a:lnTo>
                    <a:pt x="0" y="758177"/>
                  </a:lnTo>
                  <a:lnTo>
                    <a:pt x="0" y="28575"/>
                  </a:lnTo>
                  <a:lnTo>
                    <a:pt x="28562" y="0"/>
                  </a:lnTo>
                  <a:lnTo>
                    <a:pt x="6032487" y="0"/>
                  </a:lnTo>
                  <a:lnTo>
                    <a:pt x="6061062" y="28575"/>
                  </a:lnTo>
                  <a:lnTo>
                    <a:pt x="57150" y="28575"/>
                  </a:lnTo>
                  <a:lnTo>
                    <a:pt x="28562" y="57137"/>
                  </a:lnTo>
                  <a:lnTo>
                    <a:pt x="57150" y="57137"/>
                  </a:lnTo>
                  <a:lnTo>
                    <a:pt x="57150" y="729615"/>
                  </a:lnTo>
                  <a:lnTo>
                    <a:pt x="28562" y="729615"/>
                  </a:lnTo>
                  <a:lnTo>
                    <a:pt x="57150" y="758177"/>
                  </a:lnTo>
                  <a:lnTo>
                    <a:pt x="6061062" y="758177"/>
                  </a:lnTo>
                  <a:lnTo>
                    <a:pt x="6060770" y="762254"/>
                  </a:lnTo>
                  <a:lnTo>
                    <a:pt x="6036551" y="786472"/>
                  </a:lnTo>
                  <a:lnTo>
                    <a:pt x="6032487" y="786765"/>
                  </a:lnTo>
                  <a:close/>
                </a:path>
                <a:path w="6061075" h="786765">
                  <a:moveTo>
                    <a:pt x="57150" y="57137"/>
                  </a:moveTo>
                  <a:lnTo>
                    <a:pt x="28562" y="57137"/>
                  </a:lnTo>
                  <a:lnTo>
                    <a:pt x="57150" y="28575"/>
                  </a:lnTo>
                  <a:lnTo>
                    <a:pt x="57150" y="57137"/>
                  </a:lnTo>
                  <a:close/>
                </a:path>
                <a:path w="6061075" h="786765">
                  <a:moveTo>
                    <a:pt x="6003912" y="57137"/>
                  </a:moveTo>
                  <a:lnTo>
                    <a:pt x="57150" y="57137"/>
                  </a:lnTo>
                  <a:lnTo>
                    <a:pt x="57150" y="28575"/>
                  </a:lnTo>
                  <a:lnTo>
                    <a:pt x="6003912" y="28575"/>
                  </a:lnTo>
                  <a:lnTo>
                    <a:pt x="6003912" y="57137"/>
                  </a:lnTo>
                  <a:close/>
                </a:path>
                <a:path w="6061075" h="786765">
                  <a:moveTo>
                    <a:pt x="6003912" y="758177"/>
                  </a:moveTo>
                  <a:lnTo>
                    <a:pt x="6003912" y="28575"/>
                  </a:lnTo>
                  <a:lnTo>
                    <a:pt x="6032487" y="57137"/>
                  </a:lnTo>
                  <a:lnTo>
                    <a:pt x="6061062" y="57137"/>
                  </a:lnTo>
                  <a:lnTo>
                    <a:pt x="6061062" y="729615"/>
                  </a:lnTo>
                  <a:lnTo>
                    <a:pt x="6032487" y="729615"/>
                  </a:lnTo>
                  <a:lnTo>
                    <a:pt x="6003912" y="758177"/>
                  </a:lnTo>
                  <a:close/>
                </a:path>
                <a:path w="6061075" h="786765">
                  <a:moveTo>
                    <a:pt x="6061062" y="57137"/>
                  </a:moveTo>
                  <a:lnTo>
                    <a:pt x="6032487" y="57137"/>
                  </a:lnTo>
                  <a:lnTo>
                    <a:pt x="6003912" y="28575"/>
                  </a:lnTo>
                  <a:lnTo>
                    <a:pt x="6061062" y="28575"/>
                  </a:lnTo>
                  <a:lnTo>
                    <a:pt x="6061062" y="57137"/>
                  </a:lnTo>
                  <a:close/>
                </a:path>
                <a:path w="6061075" h="786765">
                  <a:moveTo>
                    <a:pt x="57150" y="758177"/>
                  </a:moveTo>
                  <a:lnTo>
                    <a:pt x="28562" y="729615"/>
                  </a:lnTo>
                  <a:lnTo>
                    <a:pt x="57150" y="729615"/>
                  </a:lnTo>
                  <a:lnTo>
                    <a:pt x="57150" y="758177"/>
                  </a:lnTo>
                  <a:close/>
                </a:path>
                <a:path w="6061075" h="786765">
                  <a:moveTo>
                    <a:pt x="6003912" y="758177"/>
                  </a:moveTo>
                  <a:lnTo>
                    <a:pt x="57150" y="758177"/>
                  </a:lnTo>
                  <a:lnTo>
                    <a:pt x="57150" y="729615"/>
                  </a:lnTo>
                  <a:lnTo>
                    <a:pt x="6003912" y="729615"/>
                  </a:lnTo>
                  <a:lnTo>
                    <a:pt x="6003912" y="758177"/>
                  </a:lnTo>
                  <a:close/>
                </a:path>
                <a:path w="6061075" h="786765">
                  <a:moveTo>
                    <a:pt x="6061062" y="758177"/>
                  </a:moveTo>
                  <a:lnTo>
                    <a:pt x="6003912" y="758177"/>
                  </a:lnTo>
                  <a:lnTo>
                    <a:pt x="6032487" y="729615"/>
                  </a:lnTo>
                  <a:lnTo>
                    <a:pt x="6061062" y="729615"/>
                  </a:lnTo>
                  <a:lnTo>
                    <a:pt x="6061062" y="758177"/>
                  </a:lnTo>
                  <a:close/>
                </a:path>
              </a:pathLst>
            </a:custGeom>
            <a:solidFill>
              <a:srgbClr val="FFFF00"/>
            </a:solidFill>
          </p:spPr>
          <p:txBody>
            <a:bodyPr wrap="square" lIns="0" tIns="0" rIns="0" bIns="0" rtlCol="0"/>
            <a:lstStyle/>
            <a:p>
              <a:endParaRPr/>
            </a:p>
          </p:txBody>
        </p:sp>
        <p:sp>
          <p:nvSpPr>
            <p:cNvPr id="6" name="object 6"/>
            <p:cNvSpPr/>
            <p:nvPr/>
          </p:nvSpPr>
          <p:spPr>
            <a:xfrm>
              <a:off x="1299972" y="332231"/>
              <a:ext cx="6004560" cy="730250"/>
            </a:xfrm>
            <a:custGeom>
              <a:avLst/>
              <a:gdLst/>
              <a:ahLst/>
              <a:cxnLst/>
              <a:rect l="l" t="t" r="r" b="b"/>
              <a:pathLst>
                <a:path w="6004559" h="730250">
                  <a:moveTo>
                    <a:pt x="5640324" y="729996"/>
                  </a:moveTo>
                  <a:lnTo>
                    <a:pt x="0" y="729996"/>
                  </a:lnTo>
                  <a:lnTo>
                    <a:pt x="0" y="0"/>
                  </a:lnTo>
                  <a:lnTo>
                    <a:pt x="5640324" y="0"/>
                  </a:lnTo>
                  <a:lnTo>
                    <a:pt x="6004433" y="364236"/>
                  </a:lnTo>
                  <a:lnTo>
                    <a:pt x="5640324" y="729996"/>
                  </a:lnTo>
                  <a:close/>
                </a:path>
              </a:pathLst>
            </a:custGeom>
            <a:solidFill>
              <a:srgbClr val="FF0000"/>
            </a:solidFill>
          </p:spPr>
          <p:txBody>
            <a:bodyPr wrap="square" lIns="0" tIns="0" rIns="0" bIns="0" rtlCol="0"/>
            <a:lstStyle/>
            <a:p>
              <a:endParaRPr/>
            </a:p>
          </p:txBody>
        </p:sp>
        <p:sp>
          <p:nvSpPr>
            <p:cNvPr id="7" name="object 7"/>
            <p:cNvSpPr/>
            <p:nvPr/>
          </p:nvSpPr>
          <p:spPr>
            <a:xfrm>
              <a:off x="1290953" y="322579"/>
              <a:ext cx="6022975" cy="748665"/>
            </a:xfrm>
            <a:custGeom>
              <a:avLst/>
              <a:gdLst/>
              <a:ahLst/>
              <a:cxnLst/>
              <a:rect l="l" t="t" r="r" b="b"/>
              <a:pathLst>
                <a:path w="6022975" h="748665">
                  <a:moveTo>
                    <a:pt x="5648643" y="748665"/>
                  </a:moveTo>
                  <a:lnTo>
                    <a:pt x="9525" y="748665"/>
                  </a:lnTo>
                  <a:lnTo>
                    <a:pt x="7405" y="748423"/>
                  </a:lnTo>
                  <a:lnTo>
                    <a:pt x="0" y="739138"/>
                  </a:lnTo>
                  <a:lnTo>
                    <a:pt x="0" y="9525"/>
                  </a:lnTo>
                  <a:lnTo>
                    <a:pt x="9525" y="0"/>
                  </a:lnTo>
                  <a:lnTo>
                    <a:pt x="5648643" y="0"/>
                  </a:lnTo>
                  <a:lnTo>
                    <a:pt x="5662105" y="9525"/>
                  </a:lnTo>
                  <a:lnTo>
                    <a:pt x="19050" y="9525"/>
                  </a:lnTo>
                  <a:lnTo>
                    <a:pt x="9525" y="19048"/>
                  </a:lnTo>
                  <a:lnTo>
                    <a:pt x="19050" y="19048"/>
                  </a:lnTo>
                  <a:lnTo>
                    <a:pt x="19050" y="729615"/>
                  </a:lnTo>
                  <a:lnTo>
                    <a:pt x="9525" y="729615"/>
                  </a:lnTo>
                  <a:lnTo>
                    <a:pt x="19050" y="739138"/>
                  </a:lnTo>
                  <a:lnTo>
                    <a:pt x="5662107" y="739138"/>
                  </a:lnTo>
                  <a:lnTo>
                    <a:pt x="5655374" y="745871"/>
                  </a:lnTo>
                  <a:lnTo>
                    <a:pt x="5653938" y="747064"/>
                  </a:lnTo>
                  <a:lnTo>
                    <a:pt x="5652288" y="747941"/>
                  </a:lnTo>
                  <a:lnTo>
                    <a:pt x="5650496" y="748487"/>
                  </a:lnTo>
                  <a:lnTo>
                    <a:pt x="5648643" y="748665"/>
                  </a:lnTo>
                  <a:close/>
                </a:path>
                <a:path w="6022975" h="748665">
                  <a:moveTo>
                    <a:pt x="19050" y="19048"/>
                  </a:moveTo>
                  <a:lnTo>
                    <a:pt x="9525" y="19048"/>
                  </a:lnTo>
                  <a:lnTo>
                    <a:pt x="19050" y="9525"/>
                  </a:lnTo>
                  <a:lnTo>
                    <a:pt x="19050" y="19048"/>
                  </a:lnTo>
                  <a:close/>
                </a:path>
                <a:path w="6022975" h="748665">
                  <a:moveTo>
                    <a:pt x="5644705" y="19048"/>
                  </a:moveTo>
                  <a:lnTo>
                    <a:pt x="19050" y="19048"/>
                  </a:lnTo>
                  <a:lnTo>
                    <a:pt x="19050" y="9525"/>
                  </a:lnTo>
                  <a:lnTo>
                    <a:pt x="5662105" y="9525"/>
                  </a:lnTo>
                  <a:lnTo>
                    <a:pt x="5668836" y="16256"/>
                  </a:lnTo>
                  <a:lnTo>
                    <a:pt x="5641912" y="16256"/>
                  </a:lnTo>
                  <a:lnTo>
                    <a:pt x="5644705" y="19048"/>
                  </a:lnTo>
                  <a:close/>
                </a:path>
                <a:path w="6022975" h="748665">
                  <a:moveTo>
                    <a:pt x="5999988" y="374332"/>
                  </a:moveTo>
                  <a:lnTo>
                    <a:pt x="5641912" y="16256"/>
                  </a:lnTo>
                  <a:lnTo>
                    <a:pt x="5648643" y="19048"/>
                  </a:lnTo>
                  <a:lnTo>
                    <a:pt x="5671629" y="19048"/>
                  </a:lnTo>
                  <a:lnTo>
                    <a:pt x="6020181" y="367601"/>
                  </a:lnTo>
                  <a:lnTo>
                    <a:pt x="6006719" y="367601"/>
                  </a:lnTo>
                  <a:lnTo>
                    <a:pt x="5999988" y="374332"/>
                  </a:lnTo>
                  <a:close/>
                </a:path>
                <a:path w="6022975" h="748665">
                  <a:moveTo>
                    <a:pt x="5671629" y="19048"/>
                  </a:moveTo>
                  <a:lnTo>
                    <a:pt x="5648643" y="19048"/>
                  </a:lnTo>
                  <a:lnTo>
                    <a:pt x="5641912" y="16256"/>
                  </a:lnTo>
                  <a:lnTo>
                    <a:pt x="5668836" y="16256"/>
                  </a:lnTo>
                  <a:lnTo>
                    <a:pt x="5671629" y="19048"/>
                  </a:lnTo>
                  <a:close/>
                </a:path>
                <a:path w="6022975" h="748665">
                  <a:moveTo>
                    <a:pt x="6006719" y="381063"/>
                  </a:moveTo>
                  <a:lnTo>
                    <a:pt x="5999988" y="374332"/>
                  </a:lnTo>
                  <a:lnTo>
                    <a:pt x="6006719" y="367601"/>
                  </a:lnTo>
                  <a:lnTo>
                    <a:pt x="6006719" y="381063"/>
                  </a:lnTo>
                  <a:close/>
                </a:path>
                <a:path w="6022975" h="748665">
                  <a:moveTo>
                    <a:pt x="6020181" y="381063"/>
                  </a:moveTo>
                  <a:lnTo>
                    <a:pt x="6006719" y="381063"/>
                  </a:lnTo>
                  <a:lnTo>
                    <a:pt x="6006719" y="367601"/>
                  </a:lnTo>
                  <a:lnTo>
                    <a:pt x="6020181" y="367601"/>
                  </a:lnTo>
                  <a:lnTo>
                    <a:pt x="6021515" y="369265"/>
                  </a:lnTo>
                  <a:lnTo>
                    <a:pt x="6022441" y="371182"/>
                  </a:lnTo>
                  <a:lnTo>
                    <a:pt x="6022912" y="373265"/>
                  </a:lnTo>
                  <a:lnTo>
                    <a:pt x="6022912" y="375399"/>
                  </a:lnTo>
                  <a:lnTo>
                    <a:pt x="6022441" y="377482"/>
                  </a:lnTo>
                  <a:lnTo>
                    <a:pt x="6021515" y="379399"/>
                  </a:lnTo>
                  <a:lnTo>
                    <a:pt x="6020181" y="381063"/>
                  </a:lnTo>
                  <a:close/>
                </a:path>
                <a:path w="6022975" h="748665">
                  <a:moveTo>
                    <a:pt x="5641912" y="732409"/>
                  </a:moveTo>
                  <a:lnTo>
                    <a:pt x="5999988" y="374332"/>
                  </a:lnTo>
                  <a:lnTo>
                    <a:pt x="6006719" y="381063"/>
                  </a:lnTo>
                  <a:lnTo>
                    <a:pt x="6020181" y="381063"/>
                  </a:lnTo>
                  <a:lnTo>
                    <a:pt x="5671630" y="729615"/>
                  </a:lnTo>
                  <a:lnTo>
                    <a:pt x="5648643" y="729615"/>
                  </a:lnTo>
                  <a:lnTo>
                    <a:pt x="5641912" y="732409"/>
                  </a:lnTo>
                  <a:close/>
                </a:path>
                <a:path w="6022975" h="748665">
                  <a:moveTo>
                    <a:pt x="19050" y="739138"/>
                  </a:moveTo>
                  <a:lnTo>
                    <a:pt x="9525" y="729615"/>
                  </a:lnTo>
                  <a:lnTo>
                    <a:pt x="19050" y="729615"/>
                  </a:lnTo>
                  <a:lnTo>
                    <a:pt x="19050" y="739138"/>
                  </a:lnTo>
                  <a:close/>
                </a:path>
                <a:path w="6022975" h="748665">
                  <a:moveTo>
                    <a:pt x="5662107" y="739138"/>
                  </a:moveTo>
                  <a:lnTo>
                    <a:pt x="19050" y="739138"/>
                  </a:lnTo>
                  <a:lnTo>
                    <a:pt x="19050" y="729615"/>
                  </a:lnTo>
                  <a:lnTo>
                    <a:pt x="5644706" y="729615"/>
                  </a:lnTo>
                  <a:lnTo>
                    <a:pt x="5641912" y="732409"/>
                  </a:lnTo>
                  <a:lnTo>
                    <a:pt x="5668836" y="732409"/>
                  </a:lnTo>
                  <a:lnTo>
                    <a:pt x="5662107" y="739138"/>
                  </a:lnTo>
                  <a:close/>
                </a:path>
                <a:path w="6022975" h="748665">
                  <a:moveTo>
                    <a:pt x="5668836" y="732409"/>
                  </a:moveTo>
                  <a:lnTo>
                    <a:pt x="5641912" y="732409"/>
                  </a:lnTo>
                  <a:lnTo>
                    <a:pt x="5648643" y="729615"/>
                  </a:lnTo>
                  <a:lnTo>
                    <a:pt x="5671630" y="729615"/>
                  </a:lnTo>
                  <a:lnTo>
                    <a:pt x="5668836" y="732409"/>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01139" y="318769"/>
            <a:ext cx="1764664" cy="634365"/>
          </a:xfrm>
          <a:prstGeom prst="rect">
            <a:avLst/>
          </a:prstGeom>
        </p:spPr>
        <p:txBody>
          <a:bodyPr vert="horz" wrap="square" lIns="0" tIns="12065" rIns="0" bIns="0" rtlCol="0">
            <a:spAutoFit/>
          </a:bodyPr>
          <a:lstStyle/>
          <a:p>
            <a:pPr marL="12700">
              <a:lnSpc>
                <a:spcPct val="100000"/>
              </a:lnSpc>
              <a:spcBef>
                <a:spcPts val="95"/>
              </a:spcBef>
              <a:tabLst>
                <a:tab pos="735965" algn="l"/>
              </a:tabLst>
            </a:pPr>
            <a:r>
              <a:rPr sz="4000" spc="-50">
                <a:solidFill>
                  <a:srgbClr val="FFFF00"/>
                </a:solidFill>
              </a:rPr>
              <a:t>1</a:t>
            </a:r>
            <a:r>
              <a:rPr sz="4000">
                <a:solidFill>
                  <a:srgbClr val="FFFF00"/>
                </a:solidFill>
              </a:rPr>
              <a:t>	</a:t>
            </a:r>
            <a:r>
              <a:rPr sz="4000" spc="-50">
                <a:solidFill>
                  <a:srgbClr val="FFFF00"/>
                </a:solidFill>
              </a:rPr>
              <a:t>范围</a:t>
            </a:r>
            <a:endParaRPr sz="4000"/>
          </a:p>
        </p:txBody>
      </p:sp>
      <p:grpSp>
        <p:nvGrpSpPr>
          <p:cNvPr id="9" name="object 9"/>
          <p:cNvGrpSpPr/>
          <p:nvPr/>
        </p:nvGrpSpPr>
        <p:grpSpPr>
          <a:xfrm>
            <a:off x="4697095" y="3912234"/>
            <a:ext cx="2327275" cy="490855"/>
            <a:chOff x="4697095" y="3912234"/>
            <a:chExt cx="2327275" cy="490855"/>
          </a:xfrm>
        </p:grpSpPr>
        <p:sp>
          <p:nvSpPr>
            <p:cNvPr id="10" name="object 10"/>
            <p:cNvSpPr/>
            <p:nvPr/>
          </p:nvSpPr>
          <p:spPr>
            <a:xfrm>
              <a:off x="4716780" y="3931919"/>
              <a:ext cx="2289175" cy="452755"/>
            </a:xfrm>
            <a:custGeom>
              <a:avLst/>
              <a:gdLst/>
              <a:ahLst/>
              <a:cxnLst/>
              <a:rect l="l" t="t" r="r" b="b"/>
              <a:pathLst>
                <a:path w="2289175" h="452754">
                  <a:moveTo>
                    <a:pt x="2289048" y="452628"/>
                  </a:moveTo>
                  <a:lnTo>
                    <a:pt x="0" y="452628"/>
                  </a:lnTo>
                  <a:lnTo>
                    <a:pt x="0" y="0"/>
                  </a:lnTo>
                  <a:lnTo>
                    <a:pt x="2289048" y="0"/>
                  </a:lnTo>
                  <a:lnTo>
                    <a:pt x="2289048" y="452628"/>
                  </a:lnTo>
                  <a:close/>
                </a:path>
              </a:pathLst>
            </a:custGeom>
            <a:solidFill>
              <a:srgbClr val="FCE01C">
                <a:alpha val="27799"/>
              </a:srgbClr>
            </a:solidFill>
          </p:spPr>
          <p:txBody>
            <a:bodyPr wrap="square" lIns="0" tIns="0" rIns="0" bIns="0" rtlCol="0"/>
            <a:lstStyle/>
            <a:p>
              <a:endParaRPr/>
            </a:p>
          </p:txBody>
        </p:sp>
        <p:sp>
          <p:nvSpPr>
            <p:cNvPr id="11" name="object 11"/>
            <p:cNvSpPr/>
            <p:nvPr/>
          </p:nvSpPr>
          <p:spPr>
            <a:xfrm>
              <a:off x="4697095" y="3912234"/>
              <a:ext cx="2327275" cy="490855"/>
            </a:xfrm>
            <a:custGeom>
              <a:avLst/>
              <a:gdLst/>
              <a:ahLst/>
              <a:cxnLst/>
              <a:rect l="l" t="t" r="r" b="b"/>
              <a:pathLst>
                <a:path w="2327275" h="490854">
                  <a:moveTo>
                    <a:pt x="2308225" y="490855"/>
                  </a:moveTo>
                  <a:lnTo>
                    <a:pt x="19050" y="490855"/>
                  </a:lnTo>
                  <a:lnTo>
                    <a:pt x="15748" y="490562"/>
                  </a:lnTo>
                  <a:lnTo>
                    <a:pt x="0" y="471805"/>
                  </a:lnTo>
                  <a:lnTo>
                    <a:pt x="0" y="19037"/>
                  </a:lnTo>
                  <a:lnTo>
                    <a:pt x="19050" y="0"/>
                  </a:lnTo>
                  <a:lnTo>
                    <a:pt x="2308225" y="0"/>
                  </a:lnTo>
                  <a:lnTo>
                    <a:pt x="2327262" y="19037"/>
                  </a:lnTo>
                  <a:lnTo>
                    <a:pt x="38100" y="19037"/>
                  </a:lnTo>
                  <a:lnTo>
                    <a:pt x="19050" y="38100"/>
                  </a:lnTo>
                  <a:lnTo>
                    <a:pt x="38100" y="38100"/>
                  </a:lnTo>
                  <a:lnTo>
                    <a:pt x="38100" y="452755"/>
                  </a:lnTo>
                  <a:lnTo>
                    <a:pt x="19050" y="452755"/>
                  </a:lnTo>
                  <a:lnTo>
                    <a:pt x="38100" y="471805"/>
                  </a:lnTo>
                  <a:lnTo>
                    <a:pt x="2327262" y="471805"/>
                  </a:lnTo>
                  <a:lnTo>
                    <a:pt x="2326982" y="475106"/>
                  </a:lnTo>
                  <a:lnTo>
                    <a:pt x="2311527" y="490562"/>
                  </a:lnTo>
                  <a:lnTo>
                    <a:pt x="2308225" y="490855"/>
                  </a:lnTo>
                  <a:close/>
                </a:path>
                <a:path w="2327275" h="490854">
                  <a:moveTo>
                    <a:pt x="38100" y="38100"/>
                  </a:moveTo>
                  <a:lnTo>
                    <a:pt x="19050" y="38100"/>
                  </a:lnTo>
                  <a:lnTo>
                    <a:pt x="38100" y="19037"/>
                  </a:lnTo>
                  <a:lnTo>
                    <a:pt x="38100" y="38100"/>
                  </a:lnTo>
                  <a:close/>
                </a:path>
                <a:path w="2327275" h="490854">
                  <a:moveTo>
                    <a:pt x="2289187" y="38100"/>
                  </a:moveTo>
                  <a:lnTo>
                    <a:pt x="38100" y="38100"/>
                  </a:lnTo>
                  <a:lnTo>
                    <a:pt x="38100" y="19037"/>
                  </a:lnTo>
                  <a:lnTo>
                    <a:pt x="2289187" y="19037"/>
                  </a:lnTo>
                  <a:lnTo>
                    <a:pt x="2289187" y="38100"/>
                  </a:lnTo>
                  <a:close/>
                </a:path>
                <a:path w="2327275" h="490854">
                  <a:moveTo>
                    <a:pt x="2289187" y="471805"/>
                  </a:moveTo>
                  <a:lnTo>
                    <a:pt x="2289187" y="19037"/>
                  </a:lnTo>
                  <a:lnTo>
                    <a:pt x="2308225" y="38100"/>
                  </a:lnTo>
                  <a:lnTo>
                    <a:pt x="2327262" y="38100"/>
                  </a:lnTo>
                  <a:lnTo>
                    <a:pt x="2327262" y="452755"/>
                  </a:lnTo>
                  <a:lnTo>
                    <a:pt x="2308225" y="452755"/>
                  </a:lnTo>
                  <a:lnTo>
                    <a:pt x="2289187" y="471805"/>
                  </a:lnTo>
                  <a:close/>
                </a:path>
                <a:path w="2327275" h="490854">
                  <a:moveTo>
                    <a:pt x="2327262" y="38100"/>
                  </a:moveTo>
                  <a:lnTo>
                    <a:pt x="2308225" y="38100"/>
                  </a:lnTo>
                  <a:lnTo>
                    <a:pt x="2289187" y="19037"/>
                  </a:lnTo>
                  <a:lnTo>
                    <a:pt x="2327262" y="19037"/>
                  </a:lnTo>
                  <a:lnTo>
                    <a:pt x="2327262" y="38100"/>
                  </a:lnTo>
                  <a:close/>
                </a:path>
                <a:path w="2327275" h="490854">
                  <a:moveTo>
                    <a:pt x="38100" y="471805"/>
                  </a:moveTo>
                  <a:lnTo>
                    <a:pt x="19050" y="452755"/>
                  </a:lnTo>
                  <a:lnTo>
                    <a:pt x="38100" y="452755"/>
                  </a:lnTo>
                  <a:lnTo>
                    <a:pt x="38100" y="471805"/>
                  </a:lnTo>
                  <a:close/>
                </a:path>
                <a:path w="2327275" h="490854">
                  <a:moveTo>
                    <a:pt x="2289187" y="471805"/>
                  </a:moveTo>
                  <a:lnTo>
                    <a:pt x="38100" y="471805"/>
                  </a:lnTo>
                  <a:lnTo>
                    <a:pt x="38100" y="452755"/>
                  </a:lnTo>
                  <a:lnTo>
                    <a:pt x="2289187" y="452755"/>
                  </a:lnTo>
                  <a:lnTo>
                    <a:pt x="2289187" y="471805"/>
                  </a:lnTo>
                  <a:close/>
                </a:path>
                <a:path w="2327275" h="490854">
                  <a:moveTo>
                    <a:pt x="2327262" y="471805"/>
                  </a:moveTo>
                  <a:lnTo>
                    <a:pt x="2289187" y="471805"/>
                  </a:lnTo>
                  <a:lnTo>
                    <a:pt x="2308225" y="452755"/>
                  </a:lnTo>
                  <a:lnTo>
                    <a:pt x="2327262" y="452755"/>
                  </a:lnTo>
                  <a:lnTo>
                    <a:pt x="2327262" y="471805"/>
                  </a:lnTo>
                  <a:close/>
                </a:path>
              </a:pathLst>
            </a:custGeom>
            <a:solidFill>
              <a:srgbClr val="FF0000"/>
            </a:solidFill>
          </p:spPr>
          <p:txBody>
            <a:bodyPr wrap="square" lIns="0" tIns="0" rIns="0" bIns="0" rtlCol="0"/>
            <a:lstStyle/>
            <a:p>
              <a:endParaRPr/>
            </a:p>
          </p:txBody>
        </p:sp>
      </p:grpSp>
      <p:grpSp>
        <p:nvGrpSpPr>
          <p:cNvPr id="12" name="object 12"/>
          <p:cNvGrpSpPr/>
          <p:nvPr/>
        </p:nvGrpSpPr>
        <p:grpSpPr>
          <a:xfrm>
            <a:off x="2308225" y="3409315"/>
            <a:ext cx="1447165" cy="490855"/>
            <a:chOff x="2308225" y="3409315"/>
            <a:chExt cx="1447165" cy="490855"/>
          </a:xfrm>
        </p:grpSpPr>
        <p:sp>
          <p:nvSpPr>
            <p:cNvPr id="13" name="object 13"/>
            <p:cNvSpPr/>
            <p:nvPr/>
          </p:nvSpPr>
          <p:spPr>
            <a:xfrm>
              <a:off x="2327148" y="3429000"/>
              <a:ext cx="1409700" cy="452755"/>
            </a:xfrm>
            <a:custGeom>
              <a:avLst/>
              <a:gdLst/>
              <a:ahLst/>
              <a:cxnLst/>
              <a:rect l="l" t="t" r="r" b="b"/>
              <a:pathLst>
                <a:path w="1409700" h="452754">
                  <a:moveTo>
                    <a:pt x="1409700" y="452628"/>
                  </a:moveTo>
                  <a:lnTo>
                    <a:pt x="0" y="452628"/>
                  </a:lnTo>
                  <a:lnTo>
                    <a:pt x="0" y="0"/>
                  </a:lnTo>
                  <a:lnTo>
                    <a:pt x="1409700" y="0"/>
                  </a:lnTo>
                  <a:lnTo>
                    <a:pt x="1409700" y="452628"/>
                  </a:lnTo>
                  <a:close/>
                </a:path>
              </a:pathLst>
            </a:custGeom>
            <a:solidFill>
              <a:srgbClr val="FCE01C">
                <a:alpha val="27799"/>
              </a:srgbClr>
            </a:solidFill>
          </p:spPr>
          <p:txBody>
            <a:bodyPr wrap="square" lIns="0" tIns="0" rIns="0" bIns="0" rtlCol="0"/>
            <a:lstStyle/>
            <a:p>
              <a:endParaRPr/>
            </a:p>
          </p:txBody>
        </p:sp>
        <p:sp>
          <p:nvSpPr>
            <p:cNvPr id="14" name="object 14"/>
            <p:cNvSpPr/>
            <p:nvPr/>
          </p:nvSpPr>
          <p:spPr>
            <a:xfrm>
              <a:off x="2308225" y="3409315"/>
              <a:ext cx="1447165" cy="490855"/>
            </a:xfrm>
            <a:custGeom>
              <a:avLst/>
              <a:gdLst/>
              <a:ahLst/>
              <a:cxnLst/>
              <a:rect l="l" t="t" r="r" b="b"/>
              <a:pathLst>
                <a:path w="1447164" h="490854">
                  <a:moveTo>
                    <a:pt x="1428114" y="490855"/>
                  </a:moveTo>
                  <a:lnTo>
                    <a:pt x="19049" y="490855"/>
                  </a:lnTo>
                  <a:lnTo>
                    <a:pt x="15747" y="490562"/>
                  </a:lnTo>
                  <a:lnTo>
                    <a:pt x="0" y="471805"/>
                  </a:lnTo>
                  <a:lnTo>
                    <a:pt x="0" y="19037"/>
                  </a:lnTo>
                  <a:lnTo>
                    <a:pt x="19049" y="0"/>
                  </a:lnTo>
                  <a:lnTo>
                    <a:pt x="1428114" y="0"/>
                  </a:lnTo>
                  <a:lnTo>
                    <a:pt x="1447152" y="19037"/>
                  </a:lnTo>
                  <a:lnTo>
                    <a:pt x="38099" y="19037"/>
                  </a:lnTo>
                  <a:lnTo>
                    <a:pt x="19049" y="38100"/>
                  </a:lnTo>
                  <a:lnTo>
                    <a:pt x="38099" y="38100"/>
                  </a:lnTo>
                  <a:lnTo>
                    <a:pt x="38099" y="452755"/>
                  </a:lnTo>
                  <a:lnTo>
                    <a:pt x="19049" y="452755"/>
                  </a:lnTo>
                  <a:lnTo>
                    <a:pt x="38099" y="471805"/>
                  </a:lnTo>
                  <a:lnTo>
                    <a:pt x="1447152" y="471805"/>
                  </a:lnTo>
                  <a:lnTo>
                    <a:pt x="1446872" y="475106"/>
                  </a:lnTo>
                  <a:lnTo>
                    <a:pt x="1431417" y="490562"/>
                  </a:lnTo>
                  <a:lnTo>
                    <a:pt x="1428114" y="490855"/>
                  </a:lnTo>
                  <a:close/>
                </a:path>
                <a:path w="1447164" h="490854">
                  <a:moveTo>
                    <a:pt x="38099" y="38100"/>
                  </a:moveTo>
                  <a:lnTo>
                    <a:pt x="19049" y="38100"/>
                  </a:lnTo>
                  <a:lnTo>
                    <a:pt x="38099" y="19037"/>
                  </a:lnTo>
                  <a:lnTo>
                    <a:pt x="38099" y="38100"/>
                  </a:lnTo>
                  <a:close/>
                </a:path>
                <a:path w="1447164" h="490854">
                  <a:moveTo>
                    <a:pt x="1409077" y="38100"/>
                  </a:moveTo>
                  <a:lnTo>
                    <a:pt x="38099" y="38100"/>
                  </a:lnTo>
                  <a:lnTo>
                    <a:pt x="38099" y="19037"/>
                  </a:lnTo>
                  <a:lnTo>
                    <a:pt x="1409077" y="19037"/>
                  </a:lnTo>
                  <a:lnTo>
                    <a:pt x="1409077" y="38100"/>
                  </a:lnTo>
                  <a:close/>
                </a:path>
                <a:path w="1447164" h="490854">
                  <a:moveTo>
                    <a:pt x="1409077" y="471805"/>
                  </a:moveTo>
                  <a:lnTo>
                    <a:pt x="1409077" y="19037"/>
                  </a:lnTo>
                  <a:lnTo>
                    <a:pt x="1428114" y="38100"/>
                  </a:lnTo>
                  <a:lnTo>
                    <a:pt x="1447152" y="38100"/>
                  </a:lnTo>
                  <a:lnTo>
                    <a:pt x="1447152" y="452755"/>
                  </a:lnTo>
                  <a:lnTo>
                    <a:pt x="1428114" y="452755"/>
                  </a:lnTo>
                  <a:lnTo>
                    <a:pt x="1409077" y="471805"/>
                  </a:lnTo>
                  <a:close/>
                </a:path>
                <a:path w="1447164" h="490854">
                  <a:moveTo>
                    <a:pt x="1447152" y="38100"/>
                  </a:moveTo>
                  <a:lnTo>
                    <a:pt x="1428114" y="38100"/>
                  </a:lnTo>
                  <a:lnTo>
                    <a:pt x="1409077" y="19037"/>
                  </a:lnTo>
                  <a:lnTo>
                    <a:pt x="1447152" y="19037"/>
                  </a:lnTo>
                  <a:lnTo>
                    <a:pt x="1447152" y="38100"/>
                  </a:lnTo>
                  <a:close/>
                </a:path>
                <a:path w="1447164" h="490854">
                  <a:moveTo>
                    <a:pt x="38099" y="471805"/>
                  </a:moveTo>
                  <a:lnTo>
                    <a:pt x="19049" y="452755"/>
                  </a:lnTo>
                  <a:lnTo>
                    <a:pt x="38099" y="452755"/>
                  </a:lnTo>
                  <a:lnTo>
                    <a:pt x="38099" y="471805"/>
                  </a:lnTo>
                  <a:close/>
                </a:path>
                <a:path w="1447164" h="490854">
                  <a:moveTo>
                    <a:pt x="1409077" y="471805"/>
                  </a:moveTo>
                  <a:lnTo>
                    <a:pt x="38099" y="471805"/>
                  </a:lnTo>
                  <a:lnTo>
                    <a:pt x="38099" y="452755"/>
                  </a:lnTo>
                  <a:lnTo>
                    <a:pt x="1409077" y="452755"/>
                  </a:lnTo>
                  <a:lnTo>
                    <a:pt x="1409077" y="471805"/>
                  </a:lnTo>
                  <a:close/>
                </a:path>
                <a:path w="1447164" h="490854">
                  <a:moveTo>
                    <a:pt x="1447152" y="471805"/>
                  </a:moveTo>
                  <a:lnTo>
                    <a:pt x="1409077" y="471805"/>
                  </a:lnTo>
                  <a:lnTo>
                    <a:pt x="1428114" y="452755"/>
                  </a:lnTo>
                  <a:lnTo>
                    <a:pt x="1447152" y="452755"/>
                  </a:lnTo>
                  <a:lnTo>
                    <a:pt x="1447152" y="471805"/>
                  </a:lnTo>
                  <a:close/>
                </a:path>
              </a:pathLst>
            </a:custGeom>
            <a:solidFill>
              <a:srgbClr val="FF0000"/>
            </a:solidFill>
          </p:spPr>
          <p:txBody>
            <a:bodyPr wrap="square" lIns="0" tIns="0" rIns="0" bIns="0" rtlCol="0"/>
            <a:lstStyle/>
            <a:p>
              <a:endParaRPr/>
            </a:p>
          </p:txBody>
        </p:sp>
      </p:grpSp>
      <p:pic>
        <p:nvPicPr>
          <p:cNvPr id="15" name="object 15"/>
          <p:cNvPicPr/>
          <p:nvPr/>
        </p:nvPicPr>
        <p:blipFill>
          <a:blip r:embed="rId2"/>
          <a:stretch>
            <a:fillRect/>
          </a:stretch>
        </p:blipFill>
        <p:spPr>
          <a:xfrm>
            <a:off x="7281671" y="1301496"/>
            <a:ext cx="4610100" cy="3831335"/>
          </a:xfrm>
          <a:prstGeom prst="rect">
            <a:avLst/>
          </a:prstGeom>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4098925" cy="5005705"/>
          </a:xfrm>
          <a:custGeom>
            <a:avLst/>
            <a:gdLst/>
            <a:ahLst/>
            <a:cxnLst/>
            <a:rect l="l" t="t" r="r" b="b"/>
            <a:pathLst>
              <a:path w="4098925" h="5005705">
                <a:moveTo>
                  <a:pt x="4084637" y="5005705"/>
                </a:moveTo>
                <a:lnTo>
                  <a:pt x="14300" y="5005705"/>
                </a:lnTo>
                <a:lnTo>
                  <a:pt x="11506" y="5005425"/>
                </a:lnTo>
                <a:lnTo>
                  <a:pt x="0" y="4991417"/>
                </a:lnTo>
                <a:lnTo>
                  <a:pt x="0" y="14287"/>
                </a:lnTo>
                <a:lnTo>
                  <a:pt x="14300" y="0"/>
                </a:lnTo>
                <a:lnTo>
                  <a:pt x="4084637" y="0"/>
                </a:lnTo>
                <a:lnTo>
                  <a:pt x="4098925" y="14287"/>
                </a:lnTo>
                <a:lnTo>
                  <a:pt x="28575" y="14287"/>
                </a:lnTo>
                <a:lnTo>
                  <a:pt x="14300" y="28575"/>
                </a:lnTo>
                <a:lnTo>
                  <a:pt x="28575" y="28575"/>
                </a:lnTo>
                <a:lnTo>
                  <a:pt x="28575" y="4977117"/>
                </a:lnTo>
                <a:lnTo>
                  <a:pt x="14300" y="4977117"/>
                </a:lnTo>
                <a:lnTo>
                  <a:pt x="28575" y="4991417"/>
                </a:lnTo>
                <a:lnTo>
                  <a:pt x="4098925" y="4991417"/>
                </a:lnTo>
                <a:lnTo>
                  <a:pt x="4098645" y="4994198"/>
                </a:lnTo>
                <a:lnTo>
                  <a:pt x="4087418" y="5005425"/>
                </a:lnTo>
                <a:lnTo>
                  <a:pt x="4084637" y="5005705"/>
                </a:lnTo>
                <a:close/>
              </a:path>
              <a:path w="4098925" h="5005705">
                <a:moveTo>
                  <a:pt x="28575" y="28575"/>
                </a:moveTo>
                <a:lnTo>
                  <a:pt x="14300" y="28575"/>
                </a:lnTo>
                <a:lnTo>
                  <a:pt x="28575" y="14287"/>
                </a:lnTo>
                <a:lnTo>
                  <a:pt x="28575" y="28575"/>
                </a:lnTo>
                <a:close/>
              </a:path>
              <a:path w="4098925" h="5005705">
                <a:moveTo>
                  <a:pt x="4070350" y="28575"/>
                </a:moveTo>
                <a:lnTo>
                  <a:pt x="28575" y="28575"/>
                </a:lnTo>
                <a:lnTo>
                  <a:pt x="28575" y="14287"/>
                </a:lnTo>
                <a:lnTo>
                  <a:pt x="4070350" y="14287"/>
                </a:lnTo>
                <a:lnTo>
                  <a:pt x="4070350" y="28575"/>
                </a:lnTo>
                <a:close/>
              </a:path>
              <a:path w="4098925" h="5005705">
                <a:moveTo>
                  <a:pt x="4070350" y="4991417"/>
                </a:moveTo>
                <a:lnTo>
                  <a:pt x="4070350" y="14287"/>
                </a:lnTo>
                <a:lnTo>
                  <a:pt x="4084637" y="28575"/>
                </a:lnTo>
                <a:lnTo>
                  <a:pt x="4098925" y="28575"/>
                </a:lnTo>
                <a:lnTo>
                  <a:pt x="4098925" y="4977117"/>
                </a:lnTo>
                <a:lnTo>
                  <a:pt x="4084637" y="4977117"/>
                </a:lnTo>
                <a:lnTo>
                  <a:pt x="4070350" y="4991417"/>
                </a:lnTo>
                <a:close/>
              </a:path>
              <a:path w="4098925" h="5005705">
                <a:moveTo>
                  <a:pt x="4098925" y="28575"/>
                </a:moveTo>
                <a:lnTo>
                  <a:pt x="4084637" y="28575"/>
                </a:lnTo>
                <a:lnTo>
                  <a:pt x="4070350" y="14287"/>
                </a:lnTo>
                <a:lnTo>
                  <a:pt x="4098925" y="14287"/>
                </a:lnTo>
                <a:lnTo>
                  <a:pt x="4098925" y="28575"/>
                </a:lnTo>
                <a:close/>
              </a:path>
              <a:path w="4098925" h="5005705">
                <a:moveTo>
                  <a:pt x="28575" y="4991417"/>
                </a:moveTo>
                <a:lnTo>
                  <a:pt x="14300" y="4977117"/>
                </a:lnTo>
                <a:lnTo>
                  <a:pt x="28575" y="4977117"/>
                </a:lnTo>
                <a:lnTo>
                  <a:pt x="28575" y="4991417"/>
                </a:lnTo>
                <a:close/>
              </a:path>
              <a:path w="4098925" h="5005705">
                <a:moveTo>
                  <a:pt x="4070350" y="4991417"/>
                </a:moveTo>
                <a:lnTo>
                  <a:pt x="28575" y="4991417"/>
                </a:lnTo>
                <a:lnTo>
                  <a:pt x="28575" y="4977117"/>
                </a:lnTo>
                <a:lnTo>
                  <a:pt x="4070350" y="4977117"/>
                </a:lnTo>
                <a:lnTo>
                  <a:pt x="4070350" y="4991417"/>
                </a:lnTo>
                <a:close/>
              </a:path>
              <a:path w="4098925" h="5005705">
                <a:moveTo>
                  <a:pt x="4098925" y="4991417"/>
                </a:moveTo>
                <a:lnTo>
                  <a:pt x="4070350" y="4991417"/>
                </a:lnTo>
                <a:lnTo>
                  <a:pt x="4084637" y="4977117"/>
                </a:lnTo>
                <a:lnTo>
                  <a:pt x="4098925" y="4977117"/>
                </a:lnTo>
                <a:lnTo>
                  <a:pt x="4098925"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430655"/>
            <a:ext cx="3895725" cy="36004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Wingdings" panose="05000000000000000000"/>
              <a:buChar char=""/>
              <a:tabLst>
                <a:tab pos="195580" algn="l"/>
              </a:tabLst>
            </a:pPr>
            <a:r>
              <a:rPr sz="2200" spc="-75">
                <a:latin typeface="宋体" panose="02010600030101010101" pitchFamily="2" charset="-122"/>
                <a:cs typeface="宋体" panose="02010600030101010101" pitchFamily="2" charset="-122"/>
              </a:rPr>
              <a:t>本文件没有规范性引用文件 。</a:t>
            </a:r>
            <a:endParaRPr sz="2200">
              <a:latin typeface="宋体" panose="02010600030101010101" pitchFamily="2" charset="-122"/>
              <a:cs typeface="宋体" panose="02010600030101010101" pitchFamily="2" charset="-122"/>
            </a:endParaRPr>
          </a:p>
        </p:txBody>
      </p:sp>
      <p:grpSp>
        <p:nvGrpSpPr>
          <p:cNvPr id="4" name="object 4"/>
          <p:cNvGrpSpPr/>
          <p:nvPr/>
        </p:nvGrpSpPr>
        <p:grpSpPr>
          <a:xfrm>
            <a:off x="1271905" y="303529"/>
            <a:ext cx="5207000" cy="769620"/>
            <a:chOff x="1271905" y="303529"/>
            <a:chExt cx="5207000" cy="769620"/>
          </a:xfrm>
        </p:grpSpPr>
        <p:sp>
          <p:nvSpPr>
            <p:cNvPr id="5" name="object 5"/>
            <p:cNvSpPr/>
            <p:nvPr/>
          </p:nvSpPr>
          <p:spPr>
            <a:xfrm>
              <a:off x="1271905" y="303529"/>
              <a:ext cx="5207000" cy="769620"/>
            </a:xfrm>
            <a:custGeom>
              <a:avLst/>
              <a:gdLst/>
              <a:ahLst/>
              <a:cxnLst/>
              <a:rect l="l" t="t" r="r" b="b"/>
              <a:pathLst>
                <a:path w="5207000" h="769619">
                  <a:moveTo>
                    <a:pt x="5178425" y="769607"/>
                  </a:moveTo>
                  <a:lnTo>
                    <a:pt x="28587" y="769607"/>
                  </a:lnTo>
                  <a:lnTo>
                    <a:pt x="24511" y="769327"/>
                  </a:lnTo>
                  <a:lnTo>
                    <a:pt x="0" y="741045"/>
                  </a:lnTo>
                  <a:lnTo>
                    <a:pt x="0" y="28575"/>
                  </a:lnTo>
                  <a:lnTo>
                    <a:pt x="28587" y="0"/>
                  </a:lnTo>
                  <a:lnTo>
                    <a:pt x="5178425" y="0"/>
                  </a:lnTo>
                  <a:lnTo>
                    <a:pt x="5207000" y="28575"/>
                  </a:lnTo>
                  <a:lnTo>
                    <a:pt x="57150" y="28575"/>
                  </a:lnTo>
                  <a:lnTo>
                    <a:pt x="28587" y="57137"/>
                  </a:lnTo>
                  <a:lnTo>
                    <a:pt x="57150" y="57137"/>
                  </a:lnTo>
                  <a:lnTo>
                    <a:pt x="57150" y="712457"/>
                  </a:lnTo>
                  <a:lnTo>
                    <a:pt x="28587" y="712457"/>
                  </a:lnTo>
                  <a:lnTo>
                    <a:pt x="57150" y="741045"/>
                  </a:lnTo>
                  <a:lnTo>
                    <a:pt x="5207000" y="741045"/>
                  </a:lnTo>
                  <a:lnTo>
                    <a:pt x="5206707" y="745109"/>
                  </a:lnTo>
                  <a:lnTo>
                    <a:pt x="5182489" y="769327"/>
                  </a:lnTo>
                  <a:lnTo>
                    <a:pt x="5178425" y="769607"/>
                  </a:lnTo>
                  <a:close/>
                </a:path>
                <a:path w="5207000" h="769619">
                  <a:moveTo>
                    <a:pt x="57150" y="57137"/>
                  </a:moveTo>
                  <a:lnTo>
                    <a:pt x="28587" y="57137"/>
                  </a:lnTo>
                  <a:lnTo>
                    <a:pt x="57150" y="28575"/>
                  </a:lnTo>
                  <a:lnTo>
                    <a:pt x="57150" y="57137"/>
                  </a:lnTo>
                  <a:close/>
                </a:path>
                <a:path w="5207000" h="769619">
                  <a:moveTo>
                    <a:pt x="5149850" y="57137"/>
                  </a:moveTo>
                  <a:lnTo>
                    <a:pt x="57150" y="57137"/>
                  </a:lnTo>
                  <a:lnTo>
                    <a:pt x="57150" y="28575"/>
                  </a:lnTo>
                  <a:lnTo>
                    <a:pt x="5149850" y="28575"/>
                  </a:lnTo>
                  <a:lnTo>
                    <a:pt x="5149850" y="57137"/>
                  </a:lnTo>
                  <a:close/>
                </a:path>
                <a:path w="5207000" h="769619">
                  <a:moveTo>
                    <a:pt x="5149850" y="741045"/>
                  </a:moveTo>
                  <a:lnTo>
                    <a:pt x="5149850" y="28575"/>
                  </a:lnTo>
                  <a:lnTo>
                    <a:pt x="5178425" y="57137"/>
                  </a:lnTo>
                  <a:lnTo>
                    <a:pt x="5207000" y="57137"/>
                  </a:lnTo>
                  <a:lnTo>
                    <a:pt x="5207000" y="712457"/>
                  </a:lnTo>
                  <a:lnTo>
                    <a:pt x="5178425" y="712457"/>
                  </a:lnTo>
                  <a:lnTo>
                    <a:pt x="5149850" y="741045"/>
                  </a:lnTo>
                  <a:close/>
                </a:path>
                <a:path w="5207000" h="769619">
                  <a:moveTo>
                    <a:pt x="5207000" y="57137"/>
                  </a:moveTo>
                  <a:lnTo>
                    <a:pt x="5178425" y="57137"/>
                  </a:lnTo>
                  <a:lnTo>
                    <a:pt x="5149850" y="28575"/>
                  </a:lnTo>
                  <a:lnTo>
                    <a:pt x="5207000" y="28575"/>
                  </a:lnTo>
                  <a:lnTo>
                    <a:pt x="5207000" y="57137"/>
                  </a:lnTo>
                  <a:close/>
                </a:path>
                <a:path w="5207000" h="769619">
                  <a:moveTo>
                    <a:pt x="57150" y="741045"/>
                  </a:moveTo>
                  <a:lnTo>
                    <a:pt x="28587" y="712457"/>
                  </a:lnTo>
                  <a:lnTo>
                    <a:pt x="57150" y="712457"/>
                  </a:lnTo>
                  <a:lnTo>
                    <a:pt x="57150" y="741045"/>
                  </a:lnTo>
                  <a:close/>
                </a:path>
                <a:path w="5207000" h="769619">
                  <a:moveTo>
                    <a:pt x="5149850" y="741045"/>
                  </a:moveTo>
                  <a:lnTo>
                    <a:pt x="57150" y="741045"/>
                  </a:lnTo>
                  <a:lnTo>
                    <a:pt x="57150" y="712457"/>
                  </a:lnTo>
                  <a:lnTo>
                    <a:pt x="5149850" y="712457"/>
                  </a:lnTo>
                  <a:lnTo>
                    <a:pt x="5149850" y="741045"/>
                  </a:lnTo>
                  <a:close/>
                </a:path>
                <a:path w="5207000" h="769619">
                  <a:moveTo>
                    <a:pt x="5207000" y="741045"/>
                  </a:moveTo>
                  <a:lnTo>
                    <a:pt x="5149850" y="741045"/>
                  </a:lnTo>
                  <a:lnTo>
                    <a:pt x="5178425" y="712457"/>
                  </a:lnTo>
                  <a:lnTo>
                    <a:pt x="5207000" y="712457"/>
                  </a:lnTo>
                  <a:lnTo>
                    <a:pt x="5207000" y="741045"/>
                  </a:lnTo>
                  <a:close/>
                </a:path>
              </a:pathLst>
            </a:custGeom>
            <a:solidFill>
              <a:srgbClr val="FFFF00"/>
            </a:solidFill>
          </p:spPr>
          <p:txBody>
            <a:bodyPr wrap="square" lIns="0" tIns="0" rIns="0" bIns="0" rtlCol="0"/>
            <a:lstStyle/>
            <a:p>
              <a:endParaRPr/>
            </a:p>
          </p:txBody>
        </p:sp>
        <p:sp>
          <p:nvSpPr>
            <p:cNvPr id="6" name="object 6"/>
            <p:cNvSpPr/>
            <p:nvPr/>
          </p:nvSpPr>
          <p:spPr>
            <a:xfrm>
              <a:off x="1299972" y="332231"/>
              <a:ext cx="5151120" cy="711835"/>
            </a:xfrm>
            <a:custGeom>
              <a:avLst/>
              <a:gdLst/>
              <a:ahLst/>
              <a:cxnLst/>
              <a:rect l="l" t="t" r="r" b="b"/>
              <a:pathLst>
                <a:path w="5151120" h="711835">
                  <a:moveTo>
                    <a:pt x="4794504" y="711708"/>
                  </a:moveTo>
                  <a:lnTo>
                    <a:pt x="0" y="711708"/>
                  </a:lnTo>
                  <a:lnTo>
                    <a:pt x="0" y="0"/>
                  </a:lnTo>
                  <a:lnTo>
                    <a:pt x="4794504" y="0"/>
                  </a:lnTo>
                  <a:lnTo>
                    <a:pt x="5150993" y="356616"/>
                  </a:lnTo>
                  <a:lnTo>
                    <a:pt x="4794504" y="711708"/>
                  </a:lnTo>
                  <a:close/>
                </a:path>
              </a:pathLst>
            </a:custGeom>
            <a:solidFill>
              <a:srgbClr val="FF0000"/>
            </a:solidFill>
          </p:spPr>
          <p:txBody>
            <a:bodyPr wrap="square" lIns="0" tIns="0" rIns="0" bIns="0" rtlCol="0"/>
            <a:lstStyle/>
            <a:p>
              <a:endParaRPr/>
            </a:p>
          </p:txBody>
        </p:sp>
        <p:sp>
          <p:nvSpPr>
            <p:cNvPr id="7" name="object 7"/>
            <p:cNvSpPr/>
            <p:nvPr/>
          </p:nvSpPr>
          <p:spPr>
            <a:xfrm>
              <a:off x="1290956" y="322579"/>
              <a:ext cx="5168900" cy="731520"/>
            </a:xfrm>
            <a:custGeom>
              <a:avLst/>
              <a:gdLst/>
              <a:ahLst/>
              <a:cxnLst/>
              <a:rect l="l" t="t" r="r" b="b"/>
              <a:pathLst>
                <a:path w="5168900" h="731519">
                  <a:moveTo>
                    <a:pt x="4803138" y="731518"/>
                  </a:moveTo>
                  <a:lnTo>
                    <a:pt x="9523" y="731518"/>
                  </a:lnTo>
                  <a:lnTo>
                    <a:pt x="7402" y="731278"/>
                  </a:lnTo>
                  <a:lnTo>
                    <a:pt x="0" y="721995"/>
                  </a:lnTo>
                  <a:lnTo>
                    <a:pt x="0" y="9525"/>
                  </a:lnTo>
                  <a:lnTo>
                    <a:pt x="9523" y="0"/>
                  </a:lnTo>
                  <a:lnTo>
                    <a:pt x="4803138" y="0"/>
                  </a:lnTo>
                  <a:lnTo>
                    <a:pt x="4816600" y="9525"/>
                  </a:lnTo>
                  <a:lnTo>
                    <a:pt x="19050" y="9525"/>
                  </a:lnTo>
                  <a:lnTo>
                    <a:pt x="9523" y="19048"/>
                  </a:lnTo>
                  <a:lnTo>
                    <a:pt x="19050" y="19048"/>
                  </a:lnTo>
                  <a:lnTo>
                    <a:pt x="19050" y="712468"/>
                  </a:lnTo>
                  <a:lnTo>
                    <a:pt x="9523" y="712468"/>
                  </a:lnTo>
                  <a:lnTo>
                    <a:pt x="19050" y="721995"/>
                  </a:lnTo>
                  <a:lnTo>
                    <a:pt x="4816600" y="721994"/>
                  </a:lnTo>
                  <a:lnTo>
                    <a:pt x="4809869" y="728726"/>
                  </a:lnTo>
                  <a:lnTo>
                    <a:pt x="4808434" y="729919"/>
                  </a:lnTo>
                  <a:lnTo>
                    <a:pt x="4806783" y="730796"/>
                  </a:lnTo>
                  <a:lnTo>
                    <a:pt x="4804992" y="731342"/>
                  </a:lnTo>
                  <a:lnTo>
                    <a:pt x="4803138" y="731518"/>
                  </a:lnTo>
                  <a:close/>
                </a:path>
                <a:path w="5168900" h="731519">
                  <a:moveTo>
                    <a:pt x="19050" y="19048"/>
                  </a:moveTo>
                  <a:lnTo>
                    <a:pt x="9523" y="19048"/>
                  </a:lnTo>
                  <a:lnTo>
                    <a:pt x="19050" y="9525"/>
                  </a:lnTo>
                  <a:lnTo>
                    <a:pt x="19050" y="19048"/>
                  </a:lnTo>
                  <a:close/>
                </a:path>
                <a:path w="5168900" h="731519">
                  <a:moveTo>
                    <a:pt x="4799200" y="19048"/>
                  </a:moveTo>
                  <a:lnTo>
                    <a:pt x="19050" y="19048"/>
                  </a:lnTo>
                  <a:lnTo>
                    <a:pt x="19050" y="9525"/>
                  </a:lnTo>
                  <a:lnTo>
                    <a:pt x="4816600" y="9525"/>
                  </a:lnTo>
                  <a:lnTo>
                    <a:pt x="4823331" y="16256"/>
                  </a:lnTo>
                  <a:lnTo>
                    <a:pt x="4796407" y="16256"/>
                  </a:lnTo>
                  <a:lnTo>
                    <a:pt x="4799200" y="19048"/>
                  </a:lnTo>
                  <a:close/>
                </a:path>
                <a:path w="5168900" h="731519">
                  <a:moveTo>
                    <a:pt x="5145911" y="365760"/>
                  </a:moveTo>
                  <a:lnTo>
                    <a:pt x="4796407" y="16256"/>
                  </a:lnTo>
                  <a:lnTo>
                    <a:pt x="4803138" y="19048"/>
                  </a:lnTo>
                  <a:lnTo>
                    <a:pt x="4826124" y="19048"/>
                  </a:lnTo>
                  <a:lnTo>
                    <a:pt x="5166104" y="359029"/>
                  </a:lnTo>
                  <a:lnTo>
                    <a:pt x="5152642" y="359029"/>
                  </a:lnTo>
                  <a:lnTo>
                    <a:pt x="5145911" y="365760"/>
                  </a:lnTo>
                  <a:close/>
                </a:path>
                <a:path w="5168900" h="731519">
                  <a:moveTo>
                    <a:pt x="4826124" y="19048"/>
                  </a:moveTo>
                  <a:lnTo>
                    <a:pt x="4803138" y="19048"/>
                  </a:lnTo>
                  <a:lnTo>
                    <a:pt x="4796407" y="16256"/>
                  </a:lnTo>
                  <a:lnTo>
                    <a:pt x="4823331" y="16256"/>
                  </a:lnTo>
                  <a:lnTo>
                    <a:pt x="4826124" y="19048"/>
                  </a:lnTo>
                  <a:close/>
                </a:path>
                <a:path w="5168900" h="731519">
                  <a:moveTo>
                    <a:pt x="5152642" y="372491"/>
                  </a:moveTo>
                  <a:lnTo>
                    <a:pt x="5145911" y="365760"/>
                  </a:lnTo>
                  <a:lnTo>
                    <a:pt x="5152642" y="359029"/>
                  </a:lnTo>
                  <a:lnTo>
                    <a:pt x="5152642" y="372491"/>
                  </a:lnTo>
                  <a:close/>
                </a:path>
                <a:path w="5168900" h="731519">
                  <a:moveTo>
                    <a:pt x="5166104" y="372491"/>
                  </a:moveTo>
                  <a:lnTo>
                    <a:pt x="5152642" y="372491"/>
                  </a:lnTo>
                  <a:lnTo>
                    <a:pt x="5152642" y="359029"/>
                  </a:lnTo>
                  <a:lnTo>
                    <a:pt x="5166104" y="359029"/>
                  </a:lnTo>
                  <a:lnTo>
                    <a:pt x="5167438" y="360692"/>
                  </a:lnTo>
                  <a:lnTo>
                    <a:pt x="5168365" y="362610"/>
                  </a:lnTo>
                  <a:lnTo>
                    <a:pt x="5168835" y="364693"/>
                  </a:lnTo>
                  <a:lnTo>
                    <a:pt x="5168835" y="366826"/>
                  </a:lnTo>
                  <a:lnTo>
                    <a:pt x="5168365" y="368909"/>
                  </a:lnTo>
                  <a:lnTo>
                    <a:pt x="5167438" y="370827"/>
                  </a:lnTo>
                  <a:lnTo>
                    <a:pt x="5166104" y="372491"/>
                  </a:lnTo>
                  <a:close/>
                </a:path>
                <a:path w="5168900" h="731519">
                  <a:moveTo>
                    <a:pt x="4796407" y="715264"/>
                  </a:moveTo>
                  <a:lnTo>
                    <a:pt x="5145911" y="365759"/>
                  </a:lnTo>
                  <a:lnTo>
                    <a:pt x="5152642" y="372491"/>
                  </a:lnTo>
                  <a:lnTo>
                    <a:pt x="5166104" y="372491"/>
                  </a:lnTo>
                  <a:lnTo>
                    <a:pt x="4826127" y="712468"/>
                  </a:lnTo>
                  <a:lnTo>
                    <a:pt x="4803138" y="712468"/>
                  </a:lnTo>
                  <a:lnTo>
                    <a:pt x="4796407" y="715264"/>
                  </a:lnTo>
                  <a:close/>
                </a:path>
                <a:path w="5168900" h="731519">
                  <a:moveTo>
                    <a:pt x="19050" y="721995"/>
                  </a:moveTo>
                  <a:lnTo>
                    <a:pt x="9523" y="712468"/>
                  </a:lnTo>
                  <a:lnTo>
                    <a:pt x="19050" y="712468"/>
                  </a:lnTo>
                  <a:lnTo>
                    <a:pt x="19050" y="721995"/>
                  </a:lnTo>
                  <a:close/>
                </a:path>
                <a:path w="5168900" h="731519">
                  <a:moveTo>
                    <a:pt x="4816600" y="721994"/>
                  </a:moveTo>
                  <a:lnTo>
                    <a:pt x="19050" y="721995"/>
                  </a:lnTo>
                  <a:lnTo>
                    <a:pt x="19050" y="712468"/>
                  </a:lnTo>
                  <a:lnTo>
                    <a:pt x="4799203" y="712468"/>
                  </a:lnTo>
                  <a:lnTo>
                    <a:pt x="4796407" y="715264"/>
                  </a:lnTo>
                  <a:lnTo>
                    <a:pt x="4823331" y="715264"/>
                  </a:lnTo>
                  <a:lnTo>
                    <a:pt x="4816600" y="721994"/>
                  </a:lnTo>
                  <a:close/>
                </a:path>
                <a:path w="5168900" h="731519">
                  <a:moveTo>
                    <a:pt x="4823331" y="715264"/>
                  </a:moveTo>
                  <a:lnTo>
                    <a:pt x="4796407" y="715264"/>
                  </a:lnTo>
                  <a:lnTo>
                    <a:pt x="4803138" y="712468"/>
                  </a:lnTo>
                  <a:lnTo>
                    <a:pt x="4826127" y="712468"/>
                  </a:lnTo>
                  <a:lnTo>
                    <a:pt x="4823331" y="715264"/>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479550" y="346709"/>
            <a:ext cx="3616960" cy="574040"/>
          </a:xfrm>
          <a:prstGeom prst="rect">
            <a:avLst/>
          </a:prstGeom>
        </p:spPr>
        <p:txBody>
          <a:bodyPr vert="horz" wrap="square" lIns="0" tIns="12700" rIns="0" bIns="0" rtlCol="0">
            <a:spAutoFit/>
          </a:bodyPr>
          <a:lstStyle/>
          <a:p>
            <a:pPr marL="12700">
              <a:lnSpc>
                <a:spcPct val="100000"/>
              </a:lnSpc>
              <a:spcBef>
                <a:spcPts val="100"/>
              </a:spcBef>
            </a:pPr>
            <a:r>
              <a:rPr sz="3600">
                <a:solidFill>
                  <a:srgbClr val="FFFF00"/>
                </a:solidFill>
              </a:rPr>
              <a:t>2</a:t>
            </a:r>
            <a:r>
              <a:rPr sz="3600" spc="-10">
                <a:solidFill>
                  <a:srgbClr val="FFFF00"/>
                </a:solidFill>
              </a:rPr>
              <a:t> 规范性引用文件</a:t>
            </a:r>
            <a:endParaRPr sz="3600"/>
          </a:p>
        </p:txBody>
      </p:sp>
      <p:grpSp>
        <p:nvGrpSpPr>
          <p:cNvPr id="9" name="object 9"/>
          <p:cNvGrpSpPr/>
          <p:nvPr/>
        </p:nvGrpSpPr>
        <p:grpSpPr>
          <a:xfrm>
            <a:off x="454151" y="1301496"/>
            <a:ext cx="11478895" cy="5210810"/>
            <a:chOff x="454151" y="1301496"/>
            <a:chExt cx="11478895" cy="5210810"/>
          </a:xfrm>
        </p:grpSpPr>
        <p:pic>
          <p:nvPicPr>
            <p:cNvPr id="10" name="object 10"/>
            <p:cNvPicPr/>
            <p:nvPr/>
          </p:nvPicPr>
          <p:blipFill>
            <a:blip r:embed="rId2"/>
            <a:stretch>
              <a:fillRect/>
            </a:stretch>
          </p:blipFill>
          <p:spPr>
            <a:xfrm>
              <a:off x="6071616" y="1301496"/>
              <a:ext cx="5861303" cy="5210556"/>
            </a:xfrm>
            <a:prstGeom prst="rect">
              <a:avLst/>
            </a:prstGeom>
          </p:spPr>
        </p:pic>
        <p:pic>
          <p:nvPicPr>
            <p:cNvPr id="11" name="object 11"/>
            <p:cNvPicPr/>
            <p:nvPr/>
          </p:nvPicPr>
          <p:blipFill>
            <a:blip r:embed="rId3"/>
            <a:stretch>
              <a:fillRect/>
            </a:stretch>
          </p:blipFill>
          <p:spPr>
            <a:xfrm>
              <a:off x="454151" y="2343912"/>
              <a:ext cx="5995416" cy="2869692"/>
            </a:xfrm>
            <a:prstGeom prst="rect">
              <a:avLst/>
            </a:prstGeom>
          </p:spPr>
        </p:pic>
      </p:gr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5777865" cy="5005705"/>
          </a:xfrm>
          <a:custGeom>
            <a:avLst/>
            <a:gdLst/>
            <a:ahLst/>
            <a:cxnLst/>
            <a:rect l="l" t="t" r="r" b="b"/>
            <a:pathLst>
              <a:path w="5777865" h="5005705">
                <a:moveTo>
                  <a:pt x="5763577" y="5005705"/>
                </a:moveTo>
                <a:lnTo>
                  <a:pt x="14300" y="5005705"/>
                </a:lnTo>
                <a:lnTo>
                  <a:pt x="11506" y="5005425"/>
                </a:lnTo>
                <a:lnTo>
                  <a:pt x="0" y="4991417"/>
                </a:lnTo>
                <a:lnTo>
                  <a:pt x="0" y="14287"/>
                </a:lnTo>
                <a:lnTo>
                  <a:pt x="14300" y="0"/>
                </a:lnTo>
                <a:lnTo>
                  <a:pt x="5763577" y="0"/>
                </a:lnTo>
                <a:lnTo>
                  <a:pt x="5777865" y="14287"/>
                </a:lnTo>
                <a:lnTo>
                  <a:pt x="28575" y="14287"/>
                </a:lnTo>
                <a:lnTo>
                  <a:pt x="14300" y="28575"/>
                </a:lnTo>
                <a:lnTo>
                  <a:pt x="28575" y="28575"/>
                </a:lnTo>
                <a:lnTo>
                  <a:pt x="28575" y="4977117"/>
                </a:lnTo>
                <a:lnTo>
                  <a:pt x="14300" y="4977117"/>
                </a:lnTo>
                <a:lnTo>
                  <a:pt x="28575" y="4991417"/>
                </a:lnTo>
                <a:lnTo>
                  <a:pt x="5777865" y="4991417"/>
                </a:lnTo>
                <a:lnTo>
                  <a:pt x="5777585" y="4994198"/>
                </a:lnTo>
                <a:lnTo>
                  <a:pt x="5766358" y="5005425"/>
                </a:lnTo>
                <a:lnTo>
                  <a:pt x="5763577" y="5005705"/>
                </a:lnTo>
                <a:close/>
              </a:path>
              <a:path w="5777865" h="5005705">
                <a:moveTo>
                  <a:pt x="28575" y="28575"/>
                </a:moveTo>
                <a:lnTo>
                  <a:pt x="14300" y="28575"/>
                </a:lnTo>
                <a:lnTo>
                  <a:pt x="28575" y="14287"/>
                </a:lnTo>
                <a:lnTo>
                  <a:pt x="28575" y="28575"/>
                </a:lnTo>
                <a:close/>
              </a:path>
              <a:path w="5777865" h="5005705">
                <a:moveTo>
                  <a:pt x="5749290" y="28575"/>
                </a:moveTo>
                <a:lnTo>
                  <a:pt x="28575" y="28575"/>
                </a:lnTo>
                <a:lnTo>
                  <a:pt x="28575" y="14287"/>
                </a:lnTo>
                <a:lnTo>
                  <a:pt x="5749290" y="14287"/>
                </a:lnTo>
                <a:lnTo>
                  <a:pt x="5749290" y="28575"/>
                </a:lnTo>
                <a:close/>
              </a:path>
              <a:path w="5777865" h="5005705">
                <a:moveTo>
                  <a:pt x="5749290" y="4991417"/>
                </a:moveTo>
                <a:lnTo>
                  <a:pt x="5749290" y="14287"/>
                </a:lnTo>
                <a:lnTo>
                  <a:pt x="5763577" y="28575"/>
                </a:lnTo>
                <a:lnTo>
                  <a:pt x="5777865" y="28575"/>
                </a:lnTo>
                <a:lnTo>
                  <a:pt x="5777865" y="4977117"/>
                </a:lnTo>
                <a:lnTo>
                  <a:pt x="5763577" y="4977117"/>
                </a:lnTo>
                <a:lnTo>
                  <a:pt x="5749290" y="4991417"/>
                </a:lnTo>
                <a:close/>
              </a:path>
              <a:path w="5777865" h="5005705">
                <a:moveTo>
                  <a:pt x="5777865" y="28575"/>
                </a:moveTo>
                <a:lnTo>
                  <a:pt x="5763577" y="28575"/>
                </a:lnTo>
                <a:lnTo>
                  <a:pt x="5749290" y="14287"/>
                </a:lnTo>
                <a:lnTo>
                  <a:pt x="5777865" y="14287"/>
                </a:lnTo>
                <a:lnTo>
                  <a:pt x="5777865" y="28575"/>
                </a:lnTo>
                <a:close/>
              </a:path>
              <a:path w="5777865" h="5005705">
                <a:moveTo>
                  <a:pt x="28575" y="4991417"/>
                </a:moveTo>
                <a:lnTo>
                  <a:pt x="14300" y="4977117"/>
                </a:lnTo>
                <a:lnTo>
                  <a:pt x="28575" y="4977117"/>
                </a:lnTo>
                <a:lnTo>
                  <a:pt x="28575" y="4991417"/>
                </a:lnTo>
                <a:close/>
              </a:path>
              <a:path w="5777865" h="5005705">
                <a:moveTo>
                  <a:pt x="5749290" y="4991417"/>
                </a:moveTo>
                <a:lnTo>
                  <a:pt x="28575" y="4991417"/>
                </a:lnTo>
                <a:lnTo>
                  <a:pt x="28575" y="4977117"/>
                </a:lnTo>
                <a:lnTo>
                  <a:pt x="5749290" y="4977117"/>
                </a:lnTo>
                <a:lnTo>
                  <a:pt x="5749290" y="4991417"/>
                </a:lnTo>
                <a:close/>
              </a:path>
              <a:path w="5777865" h="5005705">
                <a:moveTo>
                  <a:pt x="5777865" y="4991417"/>
                </a:moveTo>
                <a:lnTo>
                  <a:pt x="5749290" y="4991417"/>
                </a:lnTo>
                <a:lnTo>
                  <a:pt x="5763577" y="4977117"/>
                </a:lnTo>
                <a:lnTo>
                  <a:pt x="5777865" y="4977117"/>
                </a:lnTo>
                <a:lnTo>
                  <a:pt x="5777865"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125220"/>
            <a:ext cx="4083050" cy="4917440"/>
          </a:xfrm>
          <a:prstGeom prst="rect">
            <a:avLst/>
          </a:prstGeom>
        </p:spPr>
        <p:txBody>
          <a:bodyPr vert="horz" wrap="square" lIns="0" tIns="190500" rIns="0" bIns="0" rtlCol="0">
            <a:spAutoFit/>
          </a:bodyPr>
          <a:lstStyle/>
          <a:p>
            <a:pPr marL="195580" indent="-182880">
              <a:lnSpc>
                <a:spcPct val="100000"/>
              </a:lnSpc>
              <a:spcBef>
                <a:spcPts val="15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3.1</a:t>
            </a:r>
            <a:r>
              <a:rPr sz="2400" spc="-5">
                <a:latin typeface="方正粗活意简体" panose="03000509000000000000" charset="-122"/>
                <a:cs typeface="方正粗活意简体" panose="03000509000000000000" charset="-122"/>
              </a:rPr>
              <a:t> 安全生产标准化管理体系</a:t>
            </a:r>
            <a:endParaRPr sz="2400">
              <a:latin typeface="方正粗活意简体" panose="03000509000000000000" charset="-122"/>
              <a:cs typeface="方正粗活意简体" panose="03000509000000000000" charset="-122"/>
            </a:endParaRPr>
          </a:p>
          <a:p>
            <a:pPr marL="195580" indent="-182880">
              <a:lnSpc>
                <a:spcPct val="100000"/>
              </a:lnSpc>
              <a:spcBef>
                <a:spcPts val="14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3.2</a:t>
            </a:r>
            <a:r>
              <a:rPr sz="2400" spc="-10">
                <a:latin typeface="方正粗活意简体" panose="03000509000000000000" charset="-122"/>
                <a:cs typeface="方正粗活意简体" panose="03000509000000000000" charset="-122"/>
              </a:rPr>
              <a:t> 安全生产绩效</a:t>
            </a:r>
            <a:endParaRPr sz="2400">
              <a:latin typeface="方正粗活意简体" panose="03000509000000000000" charset="-122"/>
              <a:cs typeface="方正粗活意简体" panose="03000509000000000000" charset="-122"/>
            </a:endParaRPr>
          </a:p>
          <a:p>
            <a:pPr marL="195580" indent="-182880">
              <a:lnSpc>
                <a:spcPct val="100000"/>
              </a:lnSpc>
              <a:spcBef>
                <a:spcPts val="14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3.3</a:t>
            </a:r>
            <a:r>
              <a:rPr sz="2400" spc="-10">
                <a:latin typeface="方正粗活意简体" panose="03000509000000000000" charset="-122"/>
                <a:cs typeface="方正粗活意简体" panose="03000509000000000000" charset="-122"/>
              </a:rPr>
              <a:t> 企业主要负责人</a:t>
            </a:r>
            <a:endParaRPr sz="2400">
              <a:latin typeface="方正粗活意简体" panose="03000509000000000000" charset="-122"/>
              <a:cs typeface="方正粗活意简体" panose="03000509000000000000" charset="-122"/>
            </a:endParaRPr>
          </a:p>
          <a:p>
            <a:pPr marL="195580" indent="-182880">
              <a:lnSpc>
                <a:spcPct val="100000"/>
              </a:lnSpc>
              <a:spcBef>
                <a:spcPts val="14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3.4</a:t>
            </a:r>
            <a:r>
              <a:rPr sz="2400" spc="-20">
                <a:latin typeface="方正粗活意简体" panose="03000509000000000000" charset="-122"/>
                <a:cs typeface="方正粗活意简体" panose="03000509000000000000" charset="-122"/>
              </a:rPr>
              <a:t> 风险</a:t>
            </a:r>
            <a:endParaRPr sz="2400">
              <a:latin typeface="方正粗活意简体" panose="03000509000000000000" charset="-122"/>
              <a:cs typeface="方正粗活意简体" panose="03000509000000000000" charset="-122"/>
            </a:endParaRPr>
          </a:p>
          <a:p>
            <a:pPr marL="195580" indent="-182880">
              <a:lnSpc>
                <a:spcPct val="100000"/>
              </a:lnSpc>
              <a:spcBef>
                <a:spcPts val="14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3.5</a:t>
            </a:r>
            <a:r>
              <a:rPr sz="2400" spc="-10">
                <a:latin typeface="方正粗活意简体" panose="03000509000000000000" charset="-122"/>
                <a:cs typeface="方正粗活意简体" panose="03000509000000000000" charset="-122"/>
              </a:rPr>
              <a:t> 风险评估</a:t>
            </a:r>
            <a:endParaRPr sz="2400">
              <a:latin typeface="方正粗活意简体" panose="03000509000000000000" charset="-122"/>
              <a:cs typeface="方正粗活意简体" panose="03000509000000000000" charset="-122"/>
            </a:endParaRPr>
          </a:p>
          <a:p>
            <a:pPr marL="195580" indent="-182880">
              <a:lnSpc>
                <a:spcPct val="100000"/>
              </a:lnSpc>
              <a:spcBef>
                <a:spcPts val="14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3.6</a:t>
            </a:r>
            <a:r>
              <a:rPr sz="2400" spc="-10">
                <a:latin typeface="方正粗活意简体" panose="03000509000000000000" charset="-122"/>
                <a:cs typeface="方正粗活意简体" panose="03000509000000000000" charset="-122"/>
              </a:rPr>
              <a:t> 行为观察</a:t>
            </a:r>
            <a:endParaRPr sz="2400">
              <a:latin typeface="方正粗活意简体" panose="03000509000000000000" charset="-122"/>
              <a:cs typeface="方正粗活意简体" panose="03000509000000000000" charset="-122"/>
            </a:endParaRPr>
          </a:p>
          <a:p>
            <a:pPr marL="195580" indent="-182880">
              <a:lnSpc>
                <a:spcPct val="100000"/>
              </a:lnSpc>
              <a:spcBef>
                <a:spcPts val="14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3.7</a:t>
            </a:r>
            <a:r>
              <a:rPr sz="2400" spc="-10">
                <a:latin typeface="方正粗活意简体" panose="03000509000000000000" charset="-122"/>
                <a:cs typeface="方正粗活意简体" panose="03000509000000000000" charset="-122"/>
              </a:rPr>
              <a:t> 不安全行为</a:t>
            </a:r>
            <a:endParaRPr sz="2400">
              <a:latin typeface="方正粗活意简体" panose="03000509000000000000" charset="-122"/>
              <a:cs typeface="方正粗活意简体" panose="03000509000000000000" charset="-122"/>
            </a:endParaRPr>
          </a:p>
          <a:p>
            <a:pPr marL="195580" indent="-182880">
              <a:lnSpc>
                <a:spcPct val="100000"/>
              </a:lnSpc>
              <a:spcBef>
                <a:spcPts val="14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3.8</a:t>
            </a:r>
            <a:r>
              <a:rPr sz="2400" spc="-10">
                <a:latin typeface="方正粗活意简体" panose="03000509000000000000" charset="-122"/>
                <a:cs typeface="方正粗活意简体" panose="03000509000000000000" charset="-122"/>
              </a:rPr>
              <a:t> 异常处置</a:t>
            </a:r>
            <a:endParaRPr sz="2400">
              <a:latin typeface="方正粗活意简体" panose="03000509000000000000" charset="-122"/>
              <a:cs typeface="方正粗活意简体" panose="03000509000000000000" charset="-122"/>
            </a:endParaRPr>
          </a:p>
          <a:p>
            <a:pPr marL="195580" indent="-182880">
              <a:lnSpc>
                <a:spcPct val="100000"/>
              </a:lnSpc>
              <a:spcBef>
                <a:spcPts val="14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3.9</a:t>
            </a:r>
            <a:r>
              <a:rPr sz="2400" spc="-20">
                <a:latin typeface="方正粗活意简体" panose="03000509000000000000" charset="-122"/>
                <a:cs typeface="方正粗活意简体" panose="03000509000000000000" charset="-122"/>
              </a:rPr>
              <a:t> 改进</a:t>
            </a:r>
            <a:endParaRPr sz="2400">
              <a:latin typeface="方正粗活意简体" panose="03000509000000000000" charset="-122"/>
              <a:cs typeface="方正粗活意简体" panose="03000509000000000000" charset="-122"/>
            </a:endParaRPr>
          </a:p>
        </p:txBody>
      </p:sp>
      <p:grpSp>
        <p:nvGrpSpPr>
          <p:cNvPr id="4" name="object 4"/>
          <p:cNvGrpSpPr/>
          <p:nvPr/>
        </p:nvGrpSpPr>
        <p:grpSpPr>
          <a:xfrm>
            <a:off x="1271917" y="303529"/>
            <a:ext cx="7618095" cy="786765"/>
            <a:chOff x="1271917" y="303529"/>
            <a:chExt cx="7618095" cy="786765"/>
          </a:xfrm>
        </p:grpSpPr>
        <p:sp>
          <p:nvSpPr>
            <p:cNvPr id="5" name="object 5"/>
            <p:cNvSpPr/>
            <p:nvPr/>
          </p:nvSpPr>
          <p:spPr>
            <a:xfrm>
              <a:off x="1271917" y="303529"/>
              <a:ext cx="7618095" cy="786765"/>
            </a:xfrm>
            <a:custGeom>
              <a:avLst/>
              <a:gdLst/>
              <a:ahLst/>
              <a:cxnLst/>
              <a:rect l="l" t="t" r="r" b="b"/>
              <a:pathLst>
                <a:path w="7618095" h="786765">
                  <a:moveTo>
                    <a:pt x="7589507" y="786765"/>
                  </a:moveTo>
                  <a:lnTo>
                    <a:pt x="28562" y="786765"/>
                  </a:lnTo>
                  <a:lnTo>
                    <a:pt x="24498" y="786472"/>
                  </a:lnTo>
                  <a:lnTo>
                    <a:pt x="0" y="758177"/>
                  </a:lnTo>
                  <a:lnTo>
                    <a:pt x="0" y="28575"/>
                  </a:lnTo>
                  <a:lnTo>
                    <a:pt x="28562" y="0"/>
                  </a:lnTo>
                  <a:lnTo>
                    <a:pt x="7589507" y="0"/>
                  </a:lnTo>
                  <a:lnTo>
                    <a:pt x="7618082" y="28575"/>
                  </a:lnTo>
                  <a:lnTo>
                    <a:pt x="57150" y="28575"/>
                  </a:lnTo>
                  <a:lnTo>
                    <a:pt x="28562" y="57137"/>
                  </a:lnTo>
                  <a:lnTo>
                    <a:pt x="57150" y="57137"/>
                  </a:lnTo>
                  <a:lnTo>
                    <a:pt x="57150" y="729615"/>
                  </a:lnTo>
                  <a:lnTo>
                    <a:pt x="28562" y="729615"/>
                  </a:lnTo>
                  <a:lnTo>
                    <a:pt x="57150" y="758177"/>
                  </a:lnTo>
                  <a:lnTo>
                    <a:pt x="7618082" y="758177"/>
                  </a:lnTo>
                  <a:lnTo>
                    <a:pt x="7617790" y="762254"/>
                  </a:lnTo>
                  <a:lnTo>
                    <a:pt x="7593571" y="786472"/>
                  </a:lnTo>
                  <a:lnTo>
                    <a:pt x="7589507" y="786765"/>
                  </a:lnTo>
                  <a:close/>
                </a:path>
                <a:path w="7618095" h="786765">
                  <a:moveTo>
                    <a:pt x="57150" y="57137"/>
                  </a:moveTo>
                  <a:lnTo>
                    <a:pt x="28562" y="57137"/>
                  </a:lnTo>
                  <a:lnTo>
                    <a:pt x="57150" y="28575"/>
                  </a:lnTo>
                  <a:lnTo>
                    <a:pt x="57150" y="57137"/>
                  </a:lnTo>
                  <a:close/>
                </a:path>
                <a:path w="7618095" h="786765">
                  <a:moveTo>
                    <a:pt x="7560932" y="57137"/>
                  </a:moveTo>
                  <a:lnTo>
                    <a:pt x="57150" y="57137"/>
                  </a:lnTo>
                  <a:lnTo>
                    <a:pt x="57150" y="28575"/>
                  </a:lnTo>
                  <a:lnTo>
                    <a:pt x="7560932" y="28575"/>
                  </a:lnTo>
                  <a:lnTo>
                    <a:pt x="7560932" y="57137"/>
                  </a:lnTo>
                  <a:close/>
                </a:path>
                <a:path w="7618095" h="786765">
                  <a:moveTo>
                    <a:pt x="7560932" y="758177"/>
                  </a:moveTo>
                  <a:lnTo>
                    <a:pt x="7560932" y="28575"/>
                  </a:lnTo>
                  <a:lnTo>
                    <a:pt x="7589507" y="57137"/>
                  </a:lnTo>
                  <a:lnTo>
                    <a:pt x="7618082" y="57137"/>
                  </a:lnTo>
                  <a:lnTo>
                    <a:pt x="7618082" y="729615"/>
                  </a:lnTo>
                  <a:lnTo>
                    <a:pt x="7589507" y="729615"/>
                  </a:lnTo>
                  <a:lnTo>
                    <a:pt x="7560932" y="758177"/>
                  </a:lnTo>
                  <a:close/>
                </a:path>
                <a:path w="7618095" h="786765">
                  <a:moveTo>
                    <a:pt x="7618082" y="57137"/>
                  </a:moveTo>
                  <a:lnTo>
                    <a:pt x="7589507" y="57137"/>
                  </a:lnTo>
                  <a:lnTo>
                    <a:pt x="7560932" y="28575"/>
                  </a:lnTo>
                  <a:lnTo>
                    <a:pt x="7618082" y="28575"/>
                  </a:lnTo>
                  <a:lnTo>
                    <a:pt x="7618082" y="57137"/>
                  </a:lnTo>
                  <a:close/>
                </a:path>
                <a:path w="7618095" h="786765">
                  <a:moveTo>
                    <a:pt x="57150" y="758177"/>
                  </a:moveTo>
                  <a:lnTo>
                    <a:pt x="28562" y="729615"/>
                  </a:lnTo>
                  <a:lnTo>
                    <a:pt x="57150" y="729615"/>
                  </a:lnTo>
                  <a:lnTo>
                    <a:pt x="57150" y="758177"/>
                  </a:lnTo>
                  <a:close/>
                </a:path>
                <a:path w="7618095" h="786765">
                  <a:moveTo>
                    <a:pt x="7560932" y="758177"/>
                  </a:moveTo>
                  <a:lnTo>
                    <a:pt x="57150" y="758177"/>
                  </a:lnTo>
                  <a:lnTo>
                    <a:pt x="57150" y="729615"/>
                  </a:lnTo>
                  <a:lnTo>
                    <a:pt x="7560932" y="729615"/>
                  </a:lnTo>
                  <a:lnTo>
                    <a:pt x="7560932" y="758177"/>
                  </a:lnTo>
                  <a:close/>
                </a:path>
                <a:path w="7618095" h="786765">
                  <a:moveTo>
                    <a:pt x="7618082" y="758177"/>
                  </a:moveTo>
                  <a:lnTo>
                    <a:pt x="7560932" y="758177"/>
                  </a:lnTo>
                  <a:lnTo>
                    <a:pt x="7589507" y="729615"/>
                  </a:lnTo>
                  <a:lnTo>
                    <a:pt x="7618082" y="729615"/>
                  </a:lnTo>
                  <a:lnTo>
                    <a:pt x="7618082" y="758177"/>
                  </a:lnTo>
                  <a:close/>
                </a:path>
              </a:pathLst>
            </a:custGeom>
            <a:solidFill>
              <a:srgbClr val="FFFF00"/>
            </a:solidFill>
          </p:spPr>
          <p:txBody>
            <a:bodyPr wrap="square" lIns="0" tIns="0" rIns="0" bIns="0" rtlCol="0"/>
            <a:lstStyle/>
            <a:p>
              <a:endParaRPr/>
            </a:p>
          </p:txBody>
        </p:sp>
        <p:sp>
          <p:nvSpPr>
            <p:cNvPr id="6" name="object 6"/>
            <p:cNvSpPr/>
            <p:nvPr/>
          </p:nvSpPr>
          <p:spPr>
            <a:xfrm>
              <a:off x="1299972" y="332231"/>
              <a:ext cx="7562215" cy="730250"/>
            </a:xfrm>
            <a:custGeom>
              <a:avLst/>
              <a:gdLst/>
              <a:ahLst/>
              <a:cxnLst/>
              <a:rect l="l" t="t" r="r" b="b"/>
              <a:pathLst>
                <a:path w="7562215" h="730250">
                  <a:moveTo>
                    <a:pt x="7196328" y="729996"/>
                  </a:moveTo>
                  <a:lnTo>
                    <a:pt x="0" y="729996"/>
                  </a:lnTo>
                  <a:lnTo>
                    <a:pt x="0" y="0"/>
                  </a:lnTo>
                  <a:lnTo>
                    <a:pt x="7196328" y="0"/>
                  </a:lnTo>
                  <a:lnTo>
                    <a:pt x="7562088" y="364236"/>
                  </a:lnTo>
                  <a:lnTo>
                    <a:pt x="7196328" y="729996"/>
                  </a:lnTo>
                  <a:close/>
                </a:path>
              </a:pathLst>
            </a:custGeom>
            <a:solidFill>
              <a:srgbClr val="FF0000"/>
            </a:solidFill>
          </p:spPr>
          <p:txBody>
            <a:bodyPr wrap="square" lIns="0" tIns="0" rIns="0" bIns="0" rtlCol="0"/>
            <a:lstStyle/>
            <a:p>
              <a:endParaRPr/>
            </a:p>
          </p:txBody>
        </p:sp>
        <p:sp>
          <p:nvSpPr>
            <p:cNvPr id="7" name="object 7"/>
            <p:cNvSpPr/>
            <p:nvPr/>
          </p:nvSpPr>
          <p:spPr>
            <a:xfrm>
              <a:off x="1290955" y="322579"/>
              <a:ext cx="7579995" cy="748665"/>
            </a:xfrm>
            <a:custGeom>
              <a:avLst/>
              <a:gdLst/>
              <a:ahLst/>
              <a:cxnLst/>
              <a:rect l="l" t="t" r="r" b="b"/>
              <a:pathLst>
                <a:path w="7579995" h="748665">
                  <a:moveTo>
                    <a:pt x="7205662" y="748665"/>
                  </a:moveTo>
                  <a:lnTo>
                    <a:pt x="9525" y="748665"/>
                  </a:lnTo>
                  <a:lnTo>
                    <a:pt x="7402" y="748423"/>
                  </a:lnTo>
                  <a:lnTo>
                    <a:pt x="0" y="739138"/>
                  </a:lnTo>
                  <a:lnTo>
                    <a:pt x="0" y="9525"/>
                  </a:lnTo>
                  <a:lnTo>
                    <a:pt x="9525" y="0"/>
                  </a:lnTo>
                  <a:lnTo>
                    <a:pt x="7205662" y="0"/>
                  </a:lnTo>
                  <a:lnTo>
                    <a:pt x="7219124" y="9525"/>
                  </a:lnTo>
                  <a:lnTo>
                    <a:pt x="19050" y="9525"/>
                  </a:lnTo>
                  <a:lnTo>
                    <a:pt x="9525" y="19048"/>
                  </a:lnTo>
                  <a:lnTo>
                    <a:pt x="19050" y="19048"/>
                  </a:lnTo>
                  <a:lnTo>
                    <a:pt x="19050" y="729615"/>
                  </a:lnTo>
                  <a:lnTo>
                    <a:pt x="9525" y="729615"/>
                  </a:lnTo>
                  <a:lnTo>
                    <a:pt x="19050" y="739138"/>
                  </a:lnTo>
                  <a:lnTo>
                    <a:pt x="7219125" y="739138"/>
                  </a:lnTo>
                  <a:lnTo>
                    <a:pt x="7212393" y="745871"/>
                  </a:lnTo>
                  <a:lnTo>
                    <a:pt x="7210958" y="747064"/>
                  </a:lnTo>
                  <a:lnTo>
                    <a:pt x="7209307" y="747941"/>
                  </a:lnTo>
                  <a:lnTo>
                    <a:pt x="7207515" y="748487"/>
                  </a:lnTo>
                  <a:lnTo>
                    <a:pt x="7205662" y="748665"/>
                  </a:lnTo>
                  <a:close/>
                </a:path>
                <a:path w="7579995" h="748665">
                  <a:moveTo>
                    <a:pt x="19050" y="19048"/>
                  </a:moveTo>
                  <a:lnTo>
                    <a:pt x="9525" y="19048"/>
                  </a:lnTo>
                  <a:lnTo>
                    <a:pt x="19050" y="9525"/>
                  </a:lnTo>
                  <a:lnTo>
                    <a:pt x="19050" y="19048"/>
                  </a:lnTo>
                  <a:close/>
                </a:path>
                <a:path w="7579995" h="748665">
                  <a:moveTo>
                    <a:pt x="7201724" y="19048"/>
                  </a:moveTo>
                  <a:lnTo>
                    <a:pt x="19050" y="19048"/>
                  </a:lnTo>
                  <a:lnTo>
                    <a:pt x="19050" y="9525"/>
                  </a:lnTo>
                  <a:lnTo>
                    <a:pt x="7219124" y="9525"/>
                  </a:lnTo>
                  <a:lnTo>
                    <a:pt x="7225855" y="16256"/>
                  </a:lnTo>
                  <a:lnTo>
                    <a:pt x="7198931" y="16256"/>
                  </a:lnTo>
                  <a:lnTo>
                    <a:pt x="7201724" y="19048"/>
                  </a:lnTo>
                  <a:close/>
                </a:path>
                <a:path w="7579995" h="748665">
                  <a:moveTo>
                    <a:pt x="7557008" y="374332"/>
                  </a:moveTo>
                  <a:lnTo>
                    <a:pt x="7198931" y="16256"/>
                  </a:lnTo>
                  <a:lnTo>
                    <a:pt x="7205662" y="19048"/>
                  </a:lnTo>
                  <a:lnTo>
                    <a:pt x="7228648" y="19048"/>
                  </a:lnTo>
                  <a:lnTo>
                    <a:pt x="7577201" y="367601"/>
                  </a:lnTo>
                  <a:lnTo>
                    <a:pt x="7563739" y="367601"/>
                  </a:lnTo>
                  <a:lnTo>
                    <a:pt x="7557008" y="374332"/>
                  </a:lnTo>
                  <a:close/>
                </a:path>
                <a:path w="7579995" h="748665">
                  <a:moveTo>
                    <a:pt x="7228648" y="19048"/>
                  </a:moveTo>
                  <a:lnTo>
                    <a:pt x="7205662" y="19048"/>
                  </a:lnTo>
                  <a:lnTo>
                    <a:pt x="7198931" y="16256"/>
                  </a:lnTo>
                  <a:lnTo>
                    <a:pt x="7225855" y="16256"/>
                  </a:lnTo>
                  <a:lnTo>
                    <a:pt x="7228648" y="19048"/>
                  </a:lnTo>
                  <a:close/>
                </a:path>
                <a:path w="7579995" h="748665">
                  <a:moveTo>
                    <a:pt x="7563739" y="381063"/>
                  </a:moveTo>
                  <a:lnTo>
                    <a:pt x="7557008" y="374332"/>
                  </a:lnTo>
                  <a:lnTo>
                    <a:pt x="7563739" y="367601"/>
                  </a:lnTo>
                  <a:lnTo>
                    <a:pt x="7563739" y="381063"/>
                  </a:lnTo>
                  <a:close/>
                </a:path>
                <a:path w="7579995" h="748665">
                  <a:moveTo>
                    <a:pt x="7577201" y="381063"/>
                  </a:moveTo>
                  <a:lnTo>
                    <a:pt x="7563739" y="381063"/>
                  </a:lnTo>
                  <a:lnTo>
                    <a:pt x="7563739" y="367601"/>
                  </a:lnTo>
                  <a:lnTo>
                    <a:pt x="7577201" y="367601"/>
                  </a:lnTo>
                  <a:lnTo>
                    <a:pt x="7578534" y="369265"/>
                  </a:lnTo>
                  <a:lnTo>
                    <a:pt x="7579461" y="371182"/>
                  </a:lnTo>
                  <a:lnTo>
                    <a:pt x="7579931" y="373265"/>
                  </a:lnTo>
                  <a:lnTo>
                    <a:pt x="7579931" y="375399"/>
                  </a:lnTo>
                  <a:lnTo>
                    <a:pt x="7579461" y="377482"/>
                  </a:lnTo>
                  <a:lnTo>
                    <a:pt x="7578534" y="379399"/>
                  </a:lnTo>
                  <a:lnTo>
                    <a:pt x="7577201" y="381063"/>
                  </a:lnTo>
                  <a:close/>
                </a:path>
                <a:path w="7579995" h="748665">
                  <a:moveTo>
                    <a:pt x="7198931" y="732409"/>
                  </a:moveTo>
                  <a:lnTo>
                    <a:pt x="7557008" y="374332"/>
                  </a:lnTo>
                  <a:lnTo>
                    <a:pt x="7563739" y="381063"/>
                  </a:lnTo>
                  <a:lnTo>
                    <a:pt x="7577201" y="381063"/>
                  </a:lnTo>
                  <a:lnTo>
                    <a:pt x="7228649" y="729615"/>
                  </a:lnTo>
                  <a:lnTo>
                    <a:pt x="7205662" y="729615"/>
                  </a:lnTo>
                  <a:lnTo>
                    <a:pt x="7198931" y="732409"/>
                  </a:lnTo>
                  <a:close/>
                </a:path>
                <a:path w="7579995" h="748665">
                  <a:moveTo>
                    <a:pt x="19050" y="739138"/>
                  </a:moveTo>
                  <a:lnTo>
                    <a:pt x="9525" y="729615"/>
                  </a:lnTo>
                  <a:lnTo>
                    <a:pt x="19050" y="729615"/>
                  </a:lnTo>
                  <a:lnTo>
                    <a:pt x="19050" y="739138"/>
                  </a:lnTo>
                  <a:close/>
                </a:path>
                <a:path w="7579995" h="748665">
                  <a:moveTo>
                    <a:pt x="7219125" y="739138"/>
                  </a:moveTo>
                  <a:lnTo>
                    <a:pt x="19050" y="739138"/>
                  </a:lnTo>
                  <a:lnTo>
                    <a:pt x="19050" y="729615"/>
                  </a:lnTo>
                  <a:lnTo>
                    <a:pt x="7201725" y="729615"/>
                  </a:lnTo>
                  <a:lnTo>
                    <a:pt x="7198931" y="732409"/>
                  </a:lnTo>
                  <a:lnTo>
                    <a:pt x="7225855" y="732409"/>
                  </a:lnTo>
                  <a:lnTo>
                    <a:pt x="7219125" y="739138"/>
                  </a:lnTo>
                  <a:close/>
                </a:path>
                <a:path w="7579995" h="748665">
                  <a:moveTo>
                    <a:pt x="7225855" y="732409"/>
                  </a:moveTo>
                  <a:lnTo>
                    <a:pt x="7198931" y="732409"/>
                  </a:lnTo>
                  <a:lnTo>
                    <a:pt x="7205662" y="729615"/>
                  </a:lnTo>
                  <a:lnTo>
                    <a:pt x="7228649" y="729615"/>
                  </a:lnTo>
                  <a:lnTo>
                    <a:pt x="7225855" y="732409"/>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01139" y="318769"/>
            <a:ext cx="2999105" cy="634365"/>
          </a:xfrm>
          <a:prstGeom prst="rect">
            <a:avLst/>
          </a:prstGeom>
        </p:spPr>
        <p:txBody>
          <a:bodyPr vert="horz" wrap="square" lIns="0" tIns="12065" rIns="0" bIns="0" rtlCol="0">
            <a:spAutoFit/>
          </a:bodyPr>
          <a:lstStyle/>
          <a:p>
            <a:pPr marL="12700">
              <a:lnSpc>
                <a:spcPct val="100000"/>
              </a:lnSpc>
              <a:spcBef>
                <a:spcPts val="95"/>
              </a:spcBef>
            </a:pPr>
            <a:r>
              <a:rPr sz="4000">
                <a:solidFill>
                  <a:srgbClr val="FFFF00"/>
                </a:solidFill>
              </a:rPr>
              <a:t>3</a:t>
            </a:r>
            <a:r>
              <a:rPr sz="4000" spc="-40">
                <a:solidFill>
                  <a:srgbClr val="FFFF00"/>
                </a:solidFill>
              </a:rPr>
              <a:t> 术语和定义</a:t>
            </a:r>
            <a:endParaRPr sz="4000"/>
          </a:p>
        </p:txBody>
      </p:sp>
      <p:pic>
        <p:nvPicPr>
          <p:cNvPr id="9" name="object 9"/>
          <p:cNvPicPr/>
          <p:nvPr/>
        </p:nvPicPr>
        <p:blipFill>
          <a:blip r:embed="rId2"/>
          <a:stretch>
            <a:fillRect/>
          </a:stretch>
        </p:blipFill>
        <p:spPr>
          <a:xfrm>
            <a:off x="6515100" y="1306575"/>
            <a:ext cx="4283963" cy="4254500"/>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C00000"/>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4712970"/>
            <a:ext cx="3479800" cy="1891030"/>
            <a:chOff x="8442959" y="4712970"/>
            <a:chExt cx="3479800" cy="189103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7" name="object 7"/>
            <p:cNvPicPr/>
            <p:nvPr/>
          </p:nvPicPr>
          <p:blipFill>
            <a:blip r:embed="rId3"/>
            <a:stretch>
              <a:fillRect/>
            </a:stretch>
          </p:blipFill>
          <p:spPr>
            <a:xfrm>
              <a:off x="9015094" y="4712970"/>
              <a:ext cx="2843529" cy="1329055"/>
            </a:xfrm>
            <a:prstGeom prst="rect">
              <a:avLst/>
            </a:prstGeom>
          </p:spPr>
        </p:pic>
      </p:grpSp>
      <p:sp>
        <p:nvSpPr>
          <p:cNvPr id="8" name="object 8"/>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5"/>
              <a:t>新版安全生产标准化修订思路解读</a:t>
            </a:r>
          </a:p>
        </p:txBody>
      </p:sp>
      <p:sp>
        <p:nvSpPr>
          <p:cNvPr id="9" name="object 9"/>
          <p:cNvSpPr txBox="1"/>
          <p:nvPr/>
        </p:nvSpPr>
        <p:spPr>
          <a:xfrm>
            <a:off x="1846579" y="1485900"/>
            <a:ext cx="9097645" cy="3723004"/>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79000"/>
              <a:buFont typeface="Corbel" panose="020B0503020204020204"/>
              <a:buChar char="•"/>
              <a:tabLst>
                <a:tab pos="195580" algn="l"/>
              </a:tabLst>
            </a:pPr>
            <a:r>
              <a:rPr sz="2800" spc="-35">
                <a:latin typeface="方正粗活意简体" panose="03000509000000000000" charset="-122"/>
                <a:cs typeface="方正粗活意简体" panose="03000509000000000000" charset="-122"/>
              </a:rPr>
              <a:t>安全生产标准化是要停了吗？标准化到底还搞不搞了？</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latin typeface="方正粗活意简体" panose="03000509000000000000" charset="-122"/>
                <a:cs typeface="方正粗活意简体" panose="03000509000000000000" charset="-122"/>
              </a:rPr>
              <a:t>安全生产标准化为什么要修订？修订的总体思路是什么？</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latin typeface="方正粗活意简体" panose="03000509000000000000" charset="-122"/>
                <a:cs typeface="方正粗活意简体" panose="03000509000000000000" charset="-122"/>
              </a:rPr>
              <a:t>新版标准化的核心是什么？其思路和要求做了哪些调整？</a:t>
            </a:r>
            <a:endParaRPr sz="2800">
              <a:latin typeface="方正粗活意简体" panose="03000509000000000000" charset="-122"/>
              <a:cs typeface="方正粗活意简体" panose="03000509000000000000" charset="-122"/>
            </a:endParaRPr>
          </a:p>
          <a:p>
            <a:pPr>
              <a:lnSpc>
                <a:spcPct val="100000"/>
              </a:lnSpc>
              <a:spcBef>
                <a:spcPts val="55"/>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0">
                <a:latin typeface="方正粗活意简体" panose="03000509000000000000" charset="-122"/>
                <a:cs typeface="方正粗活意简体" panose="03000509000000000000" charset="-122"/>
              </a:rPr>
              <a:t>新版安全生产标准化（管理体系）</a:t>
            </a:r>
            <a:r>
              <a:rPr sz="2800" spc="-35">
                <a:latin typeface="方正粗活意简体" panose="03000509000000000000" charset="-122"/>
                <a:cs typeface="方正粗活意简体" panose="03000509000000000000" charset="-122"/>
              </a:rPr>
              <a:t>的思路和逻辑解读</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latin typeface="方正粗活意简体" panose="03000509000000000000" charset="-122"/>
                <a:cs typeface="方正粗活意简体" panose="03000509000000000000" charset="-122"/>
              </a:rPr>
              <a:t>新版安全生产标准化管理体系落实的几点建议</a:t>
            </a:r>
            <a:endParaRPr sz="2800">
              <a:latin typeface="方正粗活意简体" panose="03000509000000000000" charset="-122"/>
              <a:cs typeface="方正粗活意简体" panose="03000509000000000000" charset="-122"/>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3303270" cy="5005705"/>
          </a:xfrm>
          <a:custGeom>
            <a:avLst/>
            <a:gdLst/>
            <a:ahLst/>
            <a:cxnLst/>
            <a:rect l="l" t="t" r="r" b="b"/>
            <a:pathLst>
              <a:path w="3303270" h="5005705">
                <a:moveTo>
                  <a:pt x="3288982" y="5005705"/>
                </a:moveTo>
                <a:lnTo>
                  <a:pt x="14287" y="5005705"/>
                </a:lnTo>
                <a:lnTo>
                  <a:pt x="11506" y="5005425"/>
                </a:lnTo>
                <a:lnTo>
                  <a:pt x="0" y="4991417"/>
                </a:lnTo>
                <a:lnTo>
                  <a:pt x="0" y="14287"/>
                </a:lnTo>
                <a:lnTo>
                  <a:pt x="14287" y="0"/>
                </a:lnTo>
                <a:lnTo>
                  <a:pt x="3288982" y="0"/>
                </a:lnTo>
                <a:lnTo>
                  <a:pt x="3303270" y="14287"/>
                </a:lnTo>
                <a:lnTo>
                  <a:pt x="28575" y="14287"/>
                </a:lnTo>
                <a:lnTo>
                  <a:pt x="14287" y="28575"/>
                </a:lnTo>
                <a:lnTo>
                  <a:pt x="28575" y="28575"/>
                </a:lnTo>
                <a:lnTo>
                  <a:pt x="28575" y="4977117"/>
                </a:lnTo>
                <a:lnTo>
                  <a:pt x="14287" y="4977117"/>
                </a:lnTo>
                <a:lnTo>
                  <a:pt x="28575" y="4991417"/>
                </a:lnTo>
                <a:lnTo>
                  <a:pt x="3303270" y="4991417"/>
                </a:lnTo>
                <a:lnTo>
                  <a:pt x="3302990" y="4994198"/>
                </a:lnTo>
                <a:lnTo>
                  <a:pt x="3291763" y="5005425"/>
                </a:lnTo>
                <a:lnTo>
                  <a:pt x="3288982" y="5005705"/>
                </a:lnTo>
                <a:close/>
              </a:path>
              <a:path w="3303270" h="5005705">
                <a:moveTo>
                  <a:pt x="28575" y="28575"/>
                </a:moveTo>
                <a:lnTo>
                  <a:pt x="14287" y="28575"/>
                </a:lnTo>
                <a:lnTo>
                  <a:pt x="28575" y="14287"/>
                </a:lnTo>
                <a:lnTo>
                  <a:pt x="28575" y="28575"/>
                </a:lnTo>
                <a:close/>
              </a:path>
              <a:path w="3303270" h="5005705">
                <a:moveTo>
                  <a:pt x="3274695" y="28575"/>
                </a:moveTo>
                <a:lnTo>
                  <a:pt x="28575" y="28575"/>
                </a:lnTo>
                <a:lnTo>
                  <a:pt x="28575" y="14287"/>
                </a:lnTo>
                <a:lnTo>
                  <a:pt x="3274695" y="14287"/>
                </a:lnTo>
                <a:lnTo>
                  <a:pt x="3274695" y="28575"/>
                </a:lnTo>
                <a:close/>
              </a:path>
              <a:path w="3303270" h="5005705">
                <a:moveTo>
                  <a:pt x="3274695" y="4991417"/>
                </a:moveTo>
                <a:lnTo>
                  <a:pt x="3274695" y="14287"/>
                </a:lnTo>
                <a:lnTo>
                  <a:pt x="3288982" y="28575"/>
                </a:lnTo>
                <a:lnTo>
                  <a:pt x="3303270" y="28575"/>
                </a:lnTo>
                <a:lnTo>
                  <a:pt x="3303270" y="4977117"/>
                </a:lnTo>
                <a:lnTo>
                  <a:pt x="3288982" y="4977117"/>
                </a:lnTo>
                <a:lnTo>
                  <a:pt x="3274695" y="4991417"/>
                </a:lnTo>
                <a:close/>
              </a:path>
              <a:path w="3303270" h="5005705">
                <a:moveTo>
                  <a:pt x="3303270" y="28575"/>
                </a:moveTo>
                <a:lnTo>
                  <a:pt x="3288982" y="28575"/>
                </a:lnTo>
                <a:lnTo>
                  <a:pt x="3274695" y="14287"/>
                </a:lnTo>
                <a:lnTo>
                  <a:pt x="3303270" y="14287"/>
                </a:lnTo>
                <a:lnTo>
                  <a:pt x="3303270" y="28575"/>
                </a:lnTo>
                <a:close/>
              </a:path>
              <a:path w="3303270" h="5005705">
                <a:moveTo>
                  <a:pt x="28575" y="4991417"/>
                </a:moveTo>
                <a:lnTo>
                  <a:pt x="14287" y="4977117"/>
                </a:lnTo>
                <a:lnTo>
                  <a:pt x="28575" y="4977117"/>
                </a:lnTo>
                <a:lnTo>
                  <a:pt x="28575" y="4991417"/>
                </a:lnTo>
                <a:close/>
              </a:path>
              <a:path w="3303270" h="5005705">
                <a:moveTo>
                  <a:pt x="3274695" y="4991417"/>
                </a:moveTo>
                <a:lnTo>
                  <a:pt x="28575" y="4991417"/>
                </a:lnTo>
                <a:lnTo>
                  <a:pt x="28575" y="4977117"/>
                </a:lnTo>
                <a:lnTo>
                  <a:pt x="3274695" y="4977117"/>
                </a:lnTo>
                <a:lnTo>
                  <a:pt x="3274695" y="4991417"/>
                </a:lnTo>
                <a:close/>
              </a:path>
              <a:path w="3303270" h="5005705">
                <a:moveTo>
                  <a:pt x="3303270" y="4991417"/>
                </a:moveTo>
                <a:lnTo>
                  <a:pt x="3274695" y="4991417"/>
                </a:lnTo>
                <a:lnTo>
                  <a:pt x="3288982" y="4977117"/>
                </a:lnTo>
                <a:lnTo>
                  <a:pt x="3303270" y="4977117"/>
                </a:lnTo>
                <a:lnTo>
                  <a:pt x="3303270"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475739"/>
            <a:ext cx="2978785" cy="1279525"/>
          </a:xfrm>
          <a:prstGeom prst="rect">
            <a:avLst/>
          </a:prstGeom>
        </p:spPr>
        <p:txBody>
          <a:bodyPr vert="horz" wrap="square" lIns="0" tIns="12065" rIns="0" bIns="0" rtlCol="0">
            <a:spAutoFit/>
          </a:bodyPr>
          <a:lstStyle/>
          <a:p>
            <a:pPr marL="226060" indent="-213995">
              <a:lnSpc>
                <a:spcPct val="100000"/>
              </a:lnSpc>
              <a:spcBef>
                <a:spcPts val="95"/>
              </a:spcBef>
              <a:buClr>
                <a:srgbClr val="1CACE3"/>
              </a:buClr>
              <a:buSzPct val="77000"/>
              <a:buFont typeface="Wingdings" panose="05000000000000000000"/>
              <a:buChar char=""/>
              <a:tabLst>
                <a:tab pos="226695" algn="l"/>
              </a:tabLst>
            </a:pPr>
            <a:r>
              <a:rPr sz="2800" spc="-20">
                <a:latin typeface="方正粗活意简体" panose="03000509000000000000" charset="-122"/>
                <a:cs typeface="方正粗活意简体" panose="03000509000000000000" charset="-122"/>
              </a:rPr>
              <a:t>4.1</a:t>
            </a:r>
            <a:r>
              <a:rPr sz="2800" spc="-35">
                <a:latin typeface="方正粗活意简体" panose="03000509000000000000" charset="-122"/>
                <a:cs typeface="方正粗活意简体" panose="03000509000000000000" charset="-122"/>
              </a:rPr>
              <a:t>安全领导力</a:t>
            </a:r>
            <a:endParaRPr sz="2800">
              <a:latin typeface="方正粗活意简体" panose="03000509000000000000" charset="-122"/>
              <a:cs typeface="方正粗活意简体" panose="03000509000000000000" charset="-122"/>
            </a:endParaRPr>
          </a:p>
          <a:p>
            <a:pPr>
              <a:lnSpc>
                <a:spcPct val="100000"/>
              </a:lnSpc>
              <a:spcBef>
                <a:spcPts val="40"/>
              </a:spcBef>
              <a:buClr>
                <a:srgbClr val="1CACE3"/>
              </a:buClr>
              <a:buFont typeface="Wingdings" panose="05000000000000000000"/>
              <a:buChar char=""/>
            </a:pPr>
            <a:endParaRPr sz="1750">
              <a:latin typeface="方正粗活意简体" panose="03000509000000000000" charset="-122"/>
              <a:cs typeface="方正粗活意简体" panose="03000509000000000000" charset="-122"/>
            </a:endParaRPr>
          </a:p>
          <a:p>
            <a:pPr marL="226060" indent="-213995">
              <a:lnSpc>
                <a:spcPct val="100000"/>
              </a:lnSpc>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4.2</a:t>
            </a:r>
            <a:r>
              <a:rPr sz="2800" spc="-35">
                <a:latin typeface="方正粗活意简体" panose="03000509000000000000" charset="-122"/>
                <a:cs typeface="方正粗活意简体" panose="03000509000000000000" charset="-122"/>
              </a:rPr>
              <a:t> 安全履职评价</a:t>
            </a:r>
            <a:endParaRPr sz="2800">
              <a:latin typeface="方正粗活意简体" panose="03000509000000000000" charset="-122"/>
              <a:cs typeface="方正粗活意简体" panose="03000509000000000000" charset="-122"/>
            </a:endParaRPr>
          </a:p>
        </p:txBody>
      </p:sp>
      <p:grpSp>
        <p:nvGrpSpPr>
          <p:cNvPr id="4" name="object 4"/>
          <p:cNvGrpSpPr/>
          <p:nvPr/>
        </p:nvGrpSpPr>
        <p:grpSpPr>
          <a:xfrm>
            <a:off x="1271917" y="303529"/>
            <a:ext cx="7618095" cy="786765"/>
            <a:chOff x="1271917" y="303529"/>
            <a:chExt cx="7618095" cy="786765"/>
          </a:xfrm>
        </p:grpSpPr>
        <p:sp>
          <p:nvSpPr>
            <p:cNvPr id="5" name="object 5"/>
            <p:cNvSpPr/>
            <p:nvPr/>
          </p:nvSpPr>
          <p:spPr>
            <a:xfrm>
              <a:off x="1271917" y="303529"/>
              <a:ext cx="7618095" cy="786765"/>
            </a:xfrm>
            <a:custGeom>
              <a:avLst/>
              <a:gdLst/>
              <a:ahLst/>
              <a:cxnLst/>
              <a:rect l="l" t="t" r="r" b="b"/>
              <a:pathLst>
                <a:path w="7618095" h="786765">
                  <a:moveTo>
                    <a:pt x="7589507" y="786765"/>
                  </a:moveTo>
                  <a:lnTo>
                    <a:pt x="28562" y="786765"/>
                  </a:lnTo>
                  <a:lnTo>
                    <a:pt x="24498" y="786472"/>
                  </a:lnTo>
                  <a:lnTo>
                    <a:pt x="0" y="758177"/>
                  </a:lnTo>
                  <a:lnTo>
                    <a:pt x="0" y="28575"/>
                  </a:lnTo>
                  <a:lnTo>
                    <a:pt x="28562" y="0"/>
                  </a:lnTo>
                  <a:lnTo>
                    <a:pt x="7589507" y="0"/>
                  </a:lnTo>
                  <a:lnTo>
                    <a:pt x="7618082" y="28575"/>
                  </a:lnTo>
                  <a:lnTo>
                    <a:pt x="57150" y="28575"/>
                  </a:lnTo>
                  <a:lnTo>
                    <a:pt x="28562" y="57137"/>
                  </a:lnTo>
                  <a:lnTo>
                    <a:pt x="57150" y="57137"/>
                  </a:lnTo>
                  <a:lnTo>
                    <a:pt x="57150" y="729615"/>
                  </a:lnTo>
                  <a:lnTo>
                    <a:pt x="28562" y="729615"/>
                  </a:lnTo>
                  <a:lnTo>
                    <a:pt x="57150" y="758177"/>
                  </a:lnTo>
                  <a:lnTo>
                    <a:pt x="7618082" y="758177"/>
                  </a:lnTo>
                  <a:lnTo>
                    <a:pt x="7617790" y="762254"/>
                  </a:lnTo>
                  <a:lnTo>
                    <a:pt x="7593571" y="786472"/>
                  </a:lnTo>
                  <a:lnTo>
                    <a:pt x="7589507" y="786765"/>
                  </a:lnTo>
                  <a:close/>
                </a:path>
                <a:path w="7618095" h="786765">
                  <a:moveTo>
                    <a:pt x="57150" y="57137"/>
                  </a:moveTo>
                  <a:lnTo>
                    <a:pt x="28562" y="57137"/>
                  </a:lnTo>
                  <a:lnTo>
                    <a:pt x="57150" y="28575"/>
                  </a:lnTo>
                  <a:lnTo>
                    <a:pt x="57150" y="57137"/>
                  </a:lnTo>
                  <a:close/>
                </a:path>
                <a:path w="7618095" h="786765">
                  <a:moveTo>
                    <a:pt x="7560932" y="57137"/>
                  </a:moveTo>
                  <a:lnTo>
                    <a:pt x="57150" y="57137"/>
                  </a:lnTo>
                  <a:lnTo>
                    <a:pt x="57150" y="28575"/>
                  </a:lnTo>
                  <a:lnTo>
                    <a:pt x="7560932" y="28575"/>
                  </a:lnTo>
                  <a:lnTo>
                    <a:pt x="7560932" y="57137"/>
                  </a:lnTo>
                  <a:close/>
                </a:path>
                <a:path w="7618095" h="786765">
                  <a:moveTo>
                    <a:pt x="7560932" y="758177"/>
                  </a:moveTo>
                  <a:lnTo>
                    <a:pt x="7560932" y="28575"/>
                  </a:lnTo>
                  <a:lnTo>
                    <a:pt x="7589507" y="57137"/>
                  </a:lnTo>
                  <a:lnTo>
                    <a:pt x="7618082" y="57137"/>
                  </a:lnTo>
                  <a:lnTo>
                    <a:pt x="7618082" y="729615"/>
                  </a:lnTo>
                  <a:lnTo>
                    <a:pt x="7589507" y="729615"/>
                  </a:lnTo>
                  <a:lnTo>
                    <a:pt x="7560932" y="758177"/>
                  </a:lnTo>
                  <a:close/>
                </a:path>
                <a:path w="7618095" h="786765">
                  <a:moveTo>
                    <a:pt x="7618082" y="57137"/>
                  </a:moveTo>
                  <a:lnTo>
                    <a:pt x="7589507" y="57137"/>
                  </a:lnTo>
                  <a:lnTo>
                    <a:pt x="7560932" y="28575"/>
                  </a:lnTo>
                  <a:lnTo>
                    <a:pt x="7618082" y="28575"/>
                  </a:lnTo>
                  <a:lnTo>
                    <a:pt x="7618082" y="57137"/>
                  </a:lnTo>
                  <a:close/>
                </a:path>
                <a:path w="7618095" h="786765">
                  <a:moveTo>
                    <a:pt x="57150" y="758177"/>
                  </a:moveTo>
                  <a:lnTo>
                    <a:pt x="28562" y="729615"/>
                  </a:lnTo>
                  <a:lnTo>
                    <a:pt x="57150" y="729615"/>
                  </a:lnTo>
                  <a:lnTo>
                    <a:pt x="57150" y="758177"/>
                  </a:lnTo>
                  <a:close/>
                </a:path>
                <a:path w="7618095" h="786765">
                  <a:moveTo>
                    <a:pt x="7560932" y="758177"/>
                  </a:moveTo>
                  <a:lnTo>
                    <a:pt x="57150" y="758177"/>
                  </a:lnTo>
                  <a:lnTo>
                    <a:pt x="57150" y="729615"/>
                  </a:lnTo>
                  <a:lnTo>
                    <a:pt x="7560932" y="729615"/>
                  </a:lnTo>
                  <a:lnTo>
                    <a:pt x="7560932" y="758177"/>
                  </a:lnTo>
                  <a:close/>
                </a:path>
                <a:path w="7618095" h="786765">
                  <a:moveTo>
                    <a:pt x="7618082" y="758177"/>
                  </a:moveTo>
                  <a:lnTo>
                    <a:pt x="7560932" y="758177"/>
                  </a:lnTo>
                  <a:lnTo>
                    <a:pt x="7589507" y="729615"/>
                  </a:lnTo>
                  <a:lnTo>
                    <a:pt x="7618082" y="729615"/>
                  </a:lnTo>
                  <a:lnTo>
                    <a:pt x="7618082" y="758177"/>
                  </a:lnTo>
                  <a:close/>
                </a:path>
              </a:pathLst>
            </a:custGeom>
            <a:solidFill>
              <a:srgbClr val="FFFF00"/>
            </a:solidFill>
          </p:spPr>
          <p:txBody>
            <a:bodyPr wrap="square" lIns="0" tIns="0" rIns="0" bIns="0" rtlCol="0"/>
            <a:lstStyle/>
            <a:p>
              <a:endParaRPr/>
            </a:p>
          </p:txBody>
        </p:sp>
        <p:sp>
          <p:nvSpPr>
            <p:cNvPr id="6" name="object 6"/>
            <p:cNvSpPr/>
            <p:nvPr/>
          </p:nvSpPr>
          <p:spPr>
            <a:xfrm>
              <a:off x="1299972" y="332231"/>
              <a:ext cx="7562215" cy="730250"/>
            </a:xfrm>
            <a:custGeom>
              <a:avLst/>
              <a:gdLst/>
              <a:ahLst/>
              <a:cxnLst/>
              <a:rect l="l" t="t" r="r" b="b"/>
              <a:pathLst>
                <a:path w="7562215" h="730250">
                  <a:moveTo>
                    <a:pt x="7196328" y="729996"/>
                  </a:moveTo>
                  <a:lnTo>
                    <a:pt x="0" y="729996"/>
                  </a:lnTo>
                  <a:lnTo>
                    <a:pt x="0" y="0"/>
                  </a:lnTo>
                  <a:lnTo>
                    <a:pt x="7196328" y="0"/>
                  </a:lnTo>
                  <a:lnTo>
                    <a:pt x="7562088" y="364236"/>
                  </a:lnTo>
                  <a:lnTo>
                    <a:pt x="7196328" y="729996"/>
                  </a:lnTo>
                  <a:close/>
                </a:path>
              </a:pathLst>
            </a:custGeom>
            <a:solidFill>
              <a:srgbClr val="FF0000"/>
            </a:solidFill>
          </p:spPr>
          <p:txBody>
            <a:bodyPr wrap="square" lIns="0" tIns="0" rIns="0" bIns="0" rtlCol="0"/>
            <a:lstStyle/>
            <a:p>
              <a:endParaRPr/>
            </a:p>
          </p:txBody>
        </p:sp>
        <p:sp>
          <p:nvSpPr>
            <p:cNvPr id="7" name="object 7"/>
            <p:cNvSpPr/>
            <p:nvPr/>
          </p:nvSpPr>
          <p:spPr>
            <a:xfrm>
              <a:off x="1290955" y="322579"/>
              <a:ext cx="7579995" cy="748665"/>
            </a:xfrm>
            <a:custGeom>
              <a:avLst/>
              <a:gdLst/>
              <a:ahLst/>
              <a:cxnLst/>
              <a:rect l="l" t="t" r="r" b="b"/>
              <a:pathLst>
                <a:path w="7579995" h="748665">
                  <a:moveTo>
                    <a:pt x="7205662" y="748665"/>
                  </a:moveTo>
                  <a:lnTo>
                    <a:pt x="9525" y="748665"/>
                  </a:lnTo>
                  <a:lnTo>
                    <a:pt x="7402" y="748423"/>
                  </a:lnTo>
                  <a:lnTo>
                    <a:pt x="0" y="739138"/>
                  </a:lnTo>
                  <a:lnTo>
                    <a:pt x="0" y="9525"/>
                  </a:lnTo>
                  <a:lnTo>
                    <a:pt x="9525" y="0"/>
                  </a:lnTo>
                  <a:lnTo>
                    <a:pt x="7205662" y="0"/>
                  </a:lnTo>
                  <a:lnTo>
                    <a:pt x="7219124" y="9525"/>
                  </a:lnTo>
                  <a:lnTo>
                    <a:pt x="19050" y="9525"/>
                  </a:lnTo>
                  <a:lnTo>
                    <a:pt x="9525" y="19048"/>
                  </a:lnTo>
                  <a:lnTo>
                    <a:pt x="19050" y="19048"/>
                  </a:lnTo>
                  <a:lnTo>
                    <a:pt x="19050" y="729615"/>
                  </a:lnTo>
                  <a:lnTo>
                    <a:pt x="9525" y="729615"/>
                  </a:lnTo>
                  <a:lnTo>
                    <a:pt x="19050" y="739138"/>
                  </a:lnTo>
                  <a:lnTo>
                    <a:pt x="7219125" y="739138"/>
                  </a:lnTo>
                  <a:lnTo>
                    <a:pt x="7212393" y="745871"/>
                  </a:lnTo>
                  <a:lnTo>
                    <a:pt x="7210958" y="747064"/>
                  </a:lnTo>
                  <a:lnTo>
                    <a:pt x="7209307" y="747941"/>
                  </a:lnTo>
                  <a:lnTo>
                    <a:pt x="7207515" y="748487"/>
                  </a:lnTo>
                  <a:lnTo>
                    <a:pt x="7205662" y="748665"/>
                  </a:lnTo>
                  <a:close/>
                </a:path>
                <a:path w="7579995" h="748665">
                  <a:moveTo>
                    <a:pt x="19050" y="19048"/>
                  </a:moveTo>
                  <a:lnTo>
                    <a:pt x="9525" y="19048"/>
                  </a:lnTo>
                  <a:lnTo>
                    <a:pt x="19050" y="9525"/>
                  </a:lnTo>
                  <a:lnTo>
                    <a:pt x="19050" y="19048"/>
                  </a:lnTo>
                  <a:close/>
                </a:path>
                <a:path w="7579995" h="748665">
                  <a:moveTo>
                    <a:pt x="7201724" y="19048"/>
                  </a:moveTo>
                  <a:lnTo>
                    <a:pt x="19050" y="19048"/>
                  </a:lnTo>
                  <a:lnTo>
                    <a:pt x="19050" y="9525"/>
                  </a:lnTo>
                  <a:lnTo>
                    <a:pt x="7219124" y="9525"/>
                  </a:lnTo>
                  <a:lnTo>
                    <a:pt x="7225855" y="16256"/>
                  </a:lnTo>
                  <a:lnTo>
                    <a:pt x="7198931" y="16256"/>
                  </a:lnTo>
                  <a:lnTo>
                    <a:pt x="7201724" y="19048"/>
                  </a:lnTo>
                  <a:close/>
                </a:path>
                <a:path w="7579995" h="748665">
                  <a:moveTo>
                    <a:pt x="7557008" y="374332"/>
                  </a:moveTo>
                  <a:lnTo>
                    <a:pt x="7198931" y="16256"/>
                  </a:lnTo>
                  <a:lnTo>
                    <a:pt x="7205662" y="19048"/>
                  </a:lnTo>
                  <a:lnTo>
                    <a:pt x="7228648" y="19048"/>
                  </a:lnTo>
                  <a:lnTo>
                    <a:pt x="7577201" y="367601"/>
                  </a:lnTo>
                  <a:lnTo>
                    <a:pt x="7563739" y="367601"/>
                  </a:lnTo>
                  <a:lnTo>
                    <a:pt x="7557008" y="374332"/>
                  </a:lnTo>
                  <a:close/>
                </a:path>
                <a:path w="7579995" h="748665">
                  <a:moveTo>
                    <a:pt x="7228648" y="19048"/>
                  </a:moveTo>
                  <a:lnTo>
                    <a:pt x="7205662" y="19048"/>
                  </a:lnTo>
                  <a:lnTo>
                    <a:pt x="7198931" y="16256"/>
                  </a:lnTo>
                  <a:lnTo>
                    <a:pt x="7225855" y="16256"/>
                  </a:lnTo>
                  <a:lnTo>
                    <a:pt x="7228648" y="19048"/>
                  </a:lnTo>
                  <a:close/>
                </a:path>
                <a:path w="7579995" h="748665">
                  <a:moveTo>
                    <a:pt x="7563739" y="381063"/>
                  </a:moveTo>
                  <a:lnTo>
                    <a:pt x="7557008" y="374332"/>
                  </a:lnTo>
                  <a:lnTo>
                    <a:pt x="7563739" y="367601"/>
                  </a:lnTo>
                  <a:lnTo>
                    <a:pt x="7563739" y="381063"/>
                  </a:lnTo>
                  <a:close/>
                </a:path>
                <a:path w="7579995" h="748665">
                  <a:moveTo>
                    <a:pt x="7577201" y="381063"/>
                  </a:moveTo>
                  <a:lnTo>
                    <a:pt x="7563739" y="381063"/>
                  </a:lnTo>
                  <a:lnTo>
                    <a:pt x="7563739" y="367601"/>
                  </a:lnTo>
                  <a:lnTo>
                    <a:pt x="7577201" y="367601"/>
                  </a:lnTo>
                  <a:lnTo>
                    <a:pt x="7578534" y="369265"/>
                  </a:lnTo>
                  <a:lnTo>
                    <a:pt x="7579461" y="371182"/>
                  </a:lnTo>
                  <a:lnTo>
                    <a:pt x="7579931" y="373265"/>
                  </a:lnTo>
                  <a:lnTo>
                    <a:pt x="7579931" y="375399"/>
                  </a:lnTo>
                  <a:lnTo>
                    <a:pt x="7579461" y="377482"/>
                  </a:lnTo>
                  <a:lnTo>
                    <a:pt x="7578534" y="379399"/>
                  </a:lnTo>
                  <a:lnTo>
                    <a:pt x="7577201" y="381063"/>
                  </a:lnTo>
                  <a:close/>
                </a:path>
                <a:path w="7579995" h="748665">
                  <a:moveTo>
                    <a:pt x="7198931" y="732409"/>
                  </a:moveTo>
                  <a:lnTo>
                    <a:pt x="7557008" y="374332"/>
                  </a:lnTo>
                  <a:lnTo>
                    <a:pt x="7563739" y="381063"/>
                  </a:lnTo>
                  <a:lnTo>
                    <a:pt x="7577201" y="381063"/>
                  </a:lnTo>
                  <a:lnTo>
                    <a:pt x="7228649" y="729615"/>
                  </a:lnTo>
                  <a:lnTo>
                    <a:pt x="7205662" y="729615"/>
                  </a:lnTo>
                  <a:lnTo>
                    <a:pt x="7198931" y="732409"/>
                  </a:lnTo>
                  <a:close/>
                </a:path>
                <a:path w="7579995" h="748665">
                  <a:moveTo>
                    <a:pt x="19050" y="739138"/>
                  </a:moveTo>
                  <a:lnTo>
                    <a:pt x="9525" y="729615"/>
                  </a:lnTo>
                  <a:lnTo>
                    <a:pt x="19050" y="729615"/>
                  </a:lnTo>
                  <a:lnTo>
                    <a:pt x="19050" y="739138"/>
                  </a:lnTo>
                  <a:close/>
                </a:path>
                <a:path w="7579995" h="748665">
                  <a:moveTo>
                    <a:pt x="7219125" y="739138"/>
                  </a:moveTo>
                  <a:lnTo>
                    <a:pt x="19050" y="739138"/>
                  </a:lnTo>
                  <a:lnTo>
                    <a:pt x="19050" y="729615"/>
                  </a:lnTo>
                  <a:lnTo>
                    <a:pt x="7201725" y="729615"/>
                  </a:lnTo>
                  <a:lnTo>
                    <a:pt x="7198931" y="732409"/>
                  </a:lnTo>
                  <a:lnTo>
                    <a:pt x="7225855" y="732409"/>
                  </a:lnTo>
                  <a:lnTo>
                    <a:pt x="7219125" y="739138"/>
                  </a:lnTo>
                  <a:close/>
                </a:path>
                <a:path w="7579995" h="748665">
                  <a:moveTo>
                    <a:pt x="7225855" y="732409"/>
                  </a:moveTo>
                  <a:lnTo>
                    <a:pt x="7198931" y="732409"/>
                  </a:lnTo>
                  <a:lnTo>
                    <a:pt x="7205662" y="729615"/>
                  </a:lnTo>
                  <a:lnTo>
                    <a:pt x="7228649" y="729615"/>
                  </a:lnTo>
                  <a:lnTo>
                    <a:pt x="7225855" y="732409"/>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01139" y="318769"/>
            <a:ext cx="2780665" cy="634365"/>
          </a:xfrm>
          <a:prstGeom prst="rect">
            <a:avLst/>
          </a:prstGeom>
        </p:spPr>
        <p:txBody>
          <a:bodyPr vert="horz" wrap="square" lIns="0" tIns="12065" rIns="0" bIns="0" rtlCol="0">
            <a:spAutoFit/>
          </a:bodyPr>
          <a:lstStyle/>
          <a:p>
            <a:pPr marL="12700">
              <a:lnSpc>
                <a:spcPct val="100000"/>
              </a:lnSpc>
              <a:spcBef>
                <a:spcPts val="95"/>
              </a:spcBef>
              <a:tabLst>
                <a:tab pos="735965" algn="l"/>
              </a:tabLst>
            </a:pPr>
            <a:r>
              <a:rPr sz="4000" spc="-50">
                <a:solidFill>
                  <a:srgbClr val="FFFF00"/>
                </a:solidFill>
              </a:rPr>
              <a:t>4</a:t>
            </a:r>
            <a:r>
              <a:rPr sz="4000">
                <a:solidFill>
                  <a:srgbClr val="FFFF00"/>
                </a:solidFill>
              </a:rPr>
              <a:t>	</a:t>
            </a:r>
            <a:r>
              <a:rPr sz="4000" spc="-40">
                <a:solidFill>
                  <a:srgbClr val="FFFF00"/>
                </a:solidFill>
              </a:rPr>
              <a:t>领导作用</a:t>
            </a:r>
            <a:endParaRPr sz="4000"/>
          </a:p>
        </p:txBody>
      </p:sp>
      <p:pic>
        <p:nvPicPr>
          <p:cNvPr id="9" name="object 9"/>
          <p:cNvPicPr/>
          <p:nvPr/>
        </p:nvPicPr>
        <p:blipFill>
          <a:blip r:embed="rId2"/>
          <a:stretch>
            <a:fillRect/>
          </a:stretch>
        </p:blipFill>
        <p:spPr>
          <a:xfrm>
            <a:off x="4271771" y="4207764"/>
            <a:ext cx="1592579" cy="1592580"/>
          </a:xfrm>
          <a:prstGeom prst="rect">
            <a:avLst/>
          </a:prstGeom>
        </p:spPr>
      </p:pic>
      <p:pic>
        <p:nvPicPr>
          <p:cNvPr id="10" name="object 10"/>
          <p:cNvPicPr/>
          <p:nvPr/>
        </p:nvPicPr>
        <p:blipFill>
          <a:blip r:embed="rId3"/>
          <a:stretch>
            <a:fillRect/>
          </a:stretch>
        </p:blipFill>
        <p:spPr>
          <a:xfrm>
            <a:off x="6515100" y="1306575"/>
            <a:ext cx="4283963" cy="4254500"/>
          </a:xfrm>
          <a:prstGeom prst="rect">
            <a:avLst/>
          </a:prstGeom>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05572" y="328295"/>
            <a:ext cx="6039485" cy="882650"/>
            <a:chOff x="1305572" y="328295"/>
            <a:chExt cx="6039485" cy="882650"/>
          </a:xfrm>
        </p:grpSpPr>
        <p:sp>
          <p:nvSpPr>
            <p:cNvPr id="3" name="object 3"/>
            <p:cNvSpPr/>
            <p:nvPr/>
          </p:nvSpPr>
          <p:spPr>
            <a:xfrm>
              <a:off x="1305572" y="328295"/>
              <a:ext cx="6039485" cy="882650"/>
            </a:xfrm>
            <a:custGeom>
              <a:avLst/>
              <a:gdLst/>
              <a:ahLst/>
              <a:cxnLst/>
              <a:rect l="l" t="t" r="r" b="b"/>
              <a:pathLst>
                <a:path w="6039484" h="882650">
                  <a:moveTo>
                    <a:pt x="6010897" y="882637"/>
                  </a:moveTo>
                  <a:lnTo>
                    <a:pt x="28562" y="882637"/>
                  </a:lnTo>
                  <a:lnTo>
                    <a:pt x="24498" y="882357"/>
                  </a:lnTo>
                  <a:lnTo>
                    <a:pt x="0" y="854075"/>
                  </a:lnTo>
                  <a:lnTo>
                    <a:pt x="0" y="28575"/>
                  </a:lnTo>
                  <a:lnTo>
                    <a:pt x="28562" y="0"/>
                  </a:lnTo>
                  <a:lnTo>
                    <a:pt x="6010897" y="0"/>
                  </a:lnTo>
                  <a:lnTo>
                    <a:pt x="6039472" y="28575"/>
                  </a:lnTo>
                  <a:lnTo>
                    <a:pt x="57150" y="28575"/>
                  </a:lnTo>
                  <a:lnTo>
                    <a:pt x="28562" y="57137"/>
                  </a:lnTo>
                  <a:lnTo>
                    <a:pt x="57150" y="57137"/>
                  </a:lnTo>
                  <a:lnTo>
                    <a:pt x="57150" y="825500"/>
                  </a:lnTo>
                  <a:lnTo>
                    <a:pt x="28562" y="825500"/>
                  </a:lnTo>
                  <a:lnTo>
                    <a:pt x="57150" y="854075"/>
                  </a:lnTo>
                  <a:lnTo>
                    <a:pt x="6039472" y="854075"/>
                  </a:lnTo>
                  <a:lnTo>
                    <a:pt x="6039180" y="858138"/>
                  </a:lnTo>
                  <a:lnTo>
                    <a:pt x="6014961" y="882357"/>
                  </a:lnTo>
                  <a:lnTo>
                    <a:pt x="6010897" y="882637"/>
                  </a:lnTo>
                  <a:close/>
                </a:path>
                <a:path w="6039484" h="882650">
                  <a:moveTo>
                    <a:pt x="57150" y="57137"/>
                  </a:moveTo>
                  <a:lnTo>
                    <a:pt x="28562" y="57137"/>
                  </a:lnTo>
                  <a:lnTo>
                    <a:pt x="57150" y="28575"/>
                  </a:lnTo>
                  <a:lnTo>
                    <a:pt x="57150" y="57137"/>
                  </a:lnTo>
                  <a:close/>
                </a:path>
                <a:path w="6039484" h="882650">
                  <a:moveTo>
                    <a:pt x="5982322" y="57137"/>
                  </a:moveTo>
                  <a:lnTo>
                    <a:pt x="57150" y="57137"/>
                  </a:lnTo>
                  <a:lnTo>
                    <a:pt x="57150" y="28575"/>
                  </a:lnTo>
                  <a:lnTo>
                    <a:pt x="5982322" y="28575"/>
                  </a:lnTo>
                  <a:lnTo>
                    <a:pt x="5982322" y="57137"/>
                  </a:lnTo>
                  <a:close/>
                </a:path>
                <a:path w="6039484" h="882650">
                  <a:moveTo>
                    <a:pt x="5982322" y="854075"/>
                  </a:moveTo>
                  <a:lnTo>
                    <a:pt x="5982322" y="28575"/>
                  </a:lnTo>
                  <a:lnTo>
                    <a:pt x="6010897" y="57137"/>
                  </a:lnTo>
                  <a:lnTo>
                    <a:pt x="6039472" y="57137"/>
                  </a:lnTo>
                  <a:lnTo>
                    <a:pt x="6039472" y="825500"/>
                  </a:lnTo>
                  <a:lnTo>
                    <a:pt x="6010897" y="825500"/>
                  </a:lnTo>
                  <a:lnTo>
                    <a:pt x="5982322" y="854075"/>
                  </a:lnTo>
                  <a:close/>
                </a:path>
                <a:path w="6039484" h="882650">
                  <a:moveTo>
                    <a:pt x="6039472" y="57137"/>
                  </a:moveTo>
                  <a:lnTo>
                    <a:pt x="6010897" y="57137"/>
                  </a:lnTo>
                  <a:lnTo>
                    <a:pt x="5982322" y="28575"/>
                  </a:lnTo>
                  <a:lnTo>
                    <a:pt x="6039472" y="28575"/>
                  </a:lnTo>
                  <a:lnTo>
                    <a:pt x="6039472" y="57137"/>
                  </a:lnTo>
                  <a:close/>
                </a:path>
                <a:path w="6039484" h="882650">
                  <a:moveTo>
                    <a:pt x="57150" y="854075"/>
                  </a:moveTo>
                  <a:lnTo>
                    <a:pt x="28562" y="825500"/>
                  </a:lnTo>
                  <a:lnTo>
                    <a:pt x="57150" y="825500"/>
                  </a:lnTo>
                  <a:lnTo>
                    <a:pt x="57150" y="854075"/>
                  </a:lnTo>
                  <a:close/>
                </a:path>
                <a:path w="6039484" h="882650">
                  <a:moveTo>
                    <a:pt x="5982322" y="854075"/>
                  </a:moveTo>
                  <a:lnTo>
                    <a:pt x="57150" y="854075"/>
                  </a:lnTo>
                  <a:lnTo>
                    <a:pt x="57150" y="825500"/>
                  </a:lnTo>
                  <a:lnTo>
                    <a:pt x="5982322" y="825500"/>
                  </a:lnTo>
                  <a:lnTo>
                    <a:pt x="5982322" y="854075"/>
                  </a:lnTo>
                  <a:close/>
                </a:path>
                <a:path w="6039484" h="882650">
                  <a:moveTo>
                    <a:pt x="6039472" y="854075"/>
                  </a:moveTo>
                  <a:lnTo>
                    <a:pt x="5982322" y="854075"/>
                  </a:lnTo>
                  <a:lnTo>
                    <a:pt x="6010897" y="825500"/>
                  </a:lnTo>
                  <a:lnTo>
                    <a:pt x="6039472" y="825500"/>
                  </a:lnTo>
                  <a:lnTo>
                    <a:pt x="6039472" y="854075"/>
                  </a:lnTo>
                  <a:close/>
                </a:path>
              </a:pathLst>
            </a:custGeom>
            <a:solidFill>
              <a:srgbClr val="FFFF00"/>
            </a:solidFill>
          </p:spPr>
          <p:txBody>
            <a:bodyPr wrap="square" lIns="0" tIns="0" rIns="0" bIns="0" rtlCol="0"/>
            <a:lstStyle/>
            <a:p>
              <a:endParaRPr/>
            </a:p>
          </p:txBody>
        </p:sp>
        <p:sp>
          <p:nvSpPr>
            <p:cNvPr id="4" name="object 4"/>
            <p:cNvSpPr/>
            <p:nvPr/>
          </p:nvSpPr>
          <p:spPr>
            <a:xfrm>
              <a:off x="1333500" y="356616"/>
              <a:ext cx="5983605" cy="826135"/>
            </a:xfrm>
            <a:custGeom>
              <a:avLst/>
              <a:gdLst/>
              <a:ahLst/>
              <a:cxnLst/>
              <a:rect l="l" t="t" r="r" b="b"/>
              <a:pathLst>
                <a:path w="5983605" h="826135">
                  <a:moveTo>
                    <a:pt x="5570093" y="826008"/>
                  </a:moveTo>
                  <a:lnTo>
                    <a:pt x="0" y="826008"/>
                  </a:lnTo>
                  <a:lnTo>
                    <a:pt x="0" y="0"/>
                  </a:lnTo>
                  <a:lnTo>
                    <a:pt x="5570093" y="0"/>
                  </a:lnTo>
                  <a:lnTo>
                    <a:pt x="5983224" y="413004"/>
                  </a:lnTo>
                  <a:lnTo>
                    <a:pt x="5570093" y="826008"/>
                  </a:lnTo>
                  <a:close/>
                </a:path>
              </a:pathLst>
            </a:custGeom>
            <a:solidFill>
              <a:srgbClr val="FF0000"/>
            </a:solidFill>
          </p:spPr>
          <p:txBody>
            <a:bodyPr wrap="square" lIns="0" tIns="0" rIns="0" bIns="0" rtlCol="0"/>
            <a:lstStyle/>
            <a:p>
              <a:endParaRPr/>
            </a:p>
          </p:txBody>
        </p:sp>
        <p:sp>
          <p:nvSpPr>
            <p:cNvPr id="5" name="object 5"/>
            <p:cNvSpPr/>
            <p:nvPr/>
          </p:nvSpPr>
          <p:spPr>
            <a:xfrm>
              <a:off x="1324611" y="347345"/>
              <a:ext cx="6001385" cy="844550"/>
            </a:xfrm>
            <a:custGeom>
              <a:avLst/>
              <a:gdLst/>
              <a:ahLst/>
              <a:cxnLst/>
              <a:rect l="l" t="t" r="r" b="b"/>
              <a:pathLst>
                <a:path w="6001384" h="844550">
                  <a:moveTo>
                    <a:pt x="5579108" y="844548"/>
                  </a:moveTo>
                  <a:lnTo>
                    <a:pt x="9523" y="844548"/>
                  </a:lnTo>
                  <a:lnTo>
                    <a:pt x="7402" y="844308"/>
                  </a:lnTo>
                  <a:lnTo>
                    <a:pt x="0" y="835025"/>
                  </a:lnTo>
                  <a:lnTo>
                    <a:pt x="0" y="9525"/>
                  </a:lnTo>
                  <a:lnTo>
                    <a:pt x="9523" y="0"/>
                  </a:lnTo>
                  <a:lnTo>
                    <a:pt x="5579108" y="0"/>
                  </a:lnTo>
                  <a:lnTo>
                    <a:pt x="5592570" y="9525"/>
                  </a:lnTo>
                  <a:lnTo>
                    <a:pt x="19050" y="9525"/>
                  </a:lnTo>
                  <a:lnTo>
                    <a:pt x="9523" y="19048"/>
                  </a:lnTo>
                  <a:lnTo>
                    <a:pt x="19050" y="19048"/>
                  </a:lnTo>
                  <a:lnTo>
                    <a:pt x="19050" y="825500"/>
                  </a:lnTo>
                  <a:lnTo>
                    <a:pt x="9523" y="825500"/>
                  </a:lnTo>
                  <a:lnTo>
                    <a:pt x="19050" y="835025"/>
                  </a:lnTo>
                  <a:lnTo>
                    <a:pt x="5592570" y="835025"/>
                  </a:lnTo>
                  <a:lnTo>
                    <a:pt x="5585839" y="841756"/>
                  </a:lnTo>
                  <a:lnTo>
                    <a:pt x="5584405" y="842949"/>
                  </a:lnTo>
                  <a:lnTo>
                    <a:pt x="5582753" y="843826"/>
                  </a:lnTo>
                  <a:lnTo>
                    <a:pt x="5580962" y="844372"/>
                  </a:lnTo>
                  <a:lnTo>
                    <a:pt x="5579108" y="844548"/>
                  </a:lnTo>
                  <a:close/>
                </a:path>
                <a:path w="6001384" h="844550">
                  <a:moveTo>
                    <a:pt x="19050" y="19048"/>
                  </a:moveTo>
                  <a:lnTo>
                    <a:pt x="9523" y="19048"/>
                  </a:lnTo>
                  <a:lnTo>
                    <a:pt x="19050" y="9525"/>
                  </a:lnTo>
                  <a:lnTo>
                    <a:pt x="19050" y="19048"/>
                  </a:lnTo>
                  <a:close/>
                </a:path>
                <a:path w="6001384" h="844550">
                  <a:moveTo>
                    <a:pt x="5575170" y="19048"/>
                  </a:moveTo>
                  <a:lnTo>
                    <a:pt x="19050" y="19048"/>
                  </a:lnTo>
                  <a:lnTo>
                    <a:pt x="19050" y="9525"/>
                  </a:lnTo>
                  <a:lnTo>
                    <a:pt x="5592570" y="9525"/>
                  </a:lnTo>
                  <a:lnTo>
                    <a:pt x="5599301" y="16256"/>
                  </a:lnTo>
                  <a:lnTo>
                    <a:pt x="5572377" y="16256"/>
                  </a:lnTo>
                  <a:lnTo>
                    <a:pt x="5575170" y="19048"/>
                  </a:lnTo>
                  <a:close/>
                </a:path>
                <a:path w="6001384" h="844550">
                  <a:moveTo>
                    <a:pt x="5978396" y="422275"/>
                  </a:moveTo>
                  <a:lnTo>
                    <a:pt x="5572377" y="16256"/>
                  </a:lnTo>
                  <a:lnTo>
                    <a:pt x="5579108" y="19048"/>
                  </a:lnTo>
                  <a:lnTo>
                    <a:pt x="5602094" y="19048"/>
                  </a:lnTo>
                  <a:lnTo>
                    <a:pt x="5998589" y="415544"/>
                  </a:lnTo>
                  <a:lnTo>
                    <a:pt x="5985127" y="415544"/>
                  </a:lnTo>
                  <a:lnTo>
                    <a:pt x="5978396" y="422275"/>
                  </a:lnTo>
                  <a:close/>
                </a:path>
                <a:path w="6001384" h="844550">
                  <a:moveTo>
                    <a:pt x="5602094" y="19048"/>
                  </a:moveTo>
                  <a:lnTo>
                    <a:pt x="5579108" y="19048"/>
                  </a:lnTo>
                  <a:lnTo>
                    <a:pt x="5572377" y="16256"/>
                  </a:lnTo>
                  <a:lnTo>
                    <a:pt x="5599301" y="16256"/>
                  </a:lnTo>
                  <a:lnTo>
                    <a:pt x="5602094" y="19048"/>
                  </a:lnTo>
                  <a:close/>
                </a:path>
                <a:path w="6001384" h="844550">
                  <a:moveTo>
                    <a:pt x="5985127" y="429006"/>
                  </a:moveTo>
                  <a:lnTo>
                    <a:pt x="5978396" y="422275"/>
                  </a:lnTo>
                  <a:lnTo>
                    <a:pt x="5985127" y="415544"/>
                  </a:lnTo>
                  <a:lnTo>
                    <a:pt x="5985127" y="429006"/>
                  </a:lnTo>
                  <a:close/>
                </a:path>
                <a:path w="6001384" h="844550">
                  <a:moveTo>
                    <a:pt x="5998589" y="429006"/>
                  </a:moveTo>
                  <a:lnTo>
                    <a:pt x="5985127" y="429006"/>
                  </a:lnTo>
                  <a:lnTo>
                    <a:pt x="5985127" y="415544"/>
                  </a:lnTo>
                  <a:lnTo>
                    <a:pt x="5998589" y="415544"/>
                  </a:lnTo>
                  <a:lnTo>
                    <a:pt x="5999924" y="417207"/>
                  </a:lnTo>
                  <a:lnTo>
                    <a:pt x="6000850" y="419125"/>
                  </a:lnTo>
                  <a:lnTo>
                    <a:pt x="6001320" y="421208"/>
                  </a:lnTo>
                  <a:lnTo>
                    <a:pt x="6001320" y="423341"/>
                  </a:lnTo>
                  <a:lnTo>
                    <a:pt x="6000850" y="425424"/>
                  </a:lnTo>
                  <a:lnTo>
                    <a:pt x="5999924" y="427342"/>
                  </a:lnTo>
                  <a:lnTo>
                    <a:pt x="5998589" y="429006"/>
                  </a:lnTo>
                  <a:close/>
                </a:path>
                <a:path w="6001384" h="844550">
                  <a:moveTo>
                    <a:pt x="5572377" y="828294"/>
                  </a:moveTo>
                  <a:lnTo>
                    <a:pt x="5978396" y="422275"/>
                  </a:lnTo>
                  <a:lnTo>
                    <a:pt x="5985127" y="429006"/>
                  </a:lnTo>
                  <a:lnTo>
                    <a:pt x="5998589" y="429006"/>
                  </a:lnTo>
                  <a:lnTo>
                    <a:pt x="5602095" y="825500"/>
                  </a:lnTo>
                  <a:lnTo>
                    <a:pt x="5579108" y="825500"/>
                  </a:lnTo>
                  <a:lnTo>
                    <a:pt x="5572377" y="828294"/>
                  </a:lnTo>
                  <a:close/>
                </a:path>
                <a:path w="6001384" h="844550">
                  <a:moveTo>
                    <a:pt x="19050" y="835025"/>
                  </a:moveTo>
                  <a:lnTo>
                    <a:pt x="9523" y="825500"/>
                  </a:lnTo>
                  <a:lnTo>
                    <a:pt x="19050" y="825500"/>
                  </a:lnTo>
                  <a:lnTo>
                    <a:pt x="19050" y="835025"/>
                  </a:lnTo>
                  <a:close/>
                </a:path>
                <a:path w="6001384" h="844550">
                  <a:moveTo>
                    <a:pt x="5592570" y="835025"/>
                  </a:moveTo>
                  <a:lnTo>
                    <a:pt x="19050" y="835025"/>
                  </a:lnTo>
                  <a:lnTo>
                    <a:pt x="19050" y="825500"/>
                  </a:lnTo>
                  <a:lnTo>
                    <a:pt x="5575171" y="825500"/>
                  </a:lnTo>
                  <a:lnTo>
                    <a:pt x="5572377" y="828294"/>
                  </a:lnTo>
                  <a:lnTo>
                    <a:pt x="5599301" y="828294"/>
                  </a:lnTo>
                  <a:lnTo>
                    <a:pt x="5592570" y="835025"/>
                  </a:lnTo>
                  <a:close/>
                </a:path>
                <a:path w="6001384" h="844550">
                  <a:moveTo>
                    <a:pt x="5599301" y="828294"/>
                  </a:moveTo>
                  <a:lnTo>
                    <a:pt x="5572377" y="828294"/>
                  </a:lnTo>
                  <a:lnTo>
                    <a:pt x="5579108" y="825500"/>
                  </a:lnTo>
                  <a:lnTo>
                    <a:pt x="5602095" y="825500"/>
                  </a:lnTo>
                  <a:lnTo>
                    <a:pt x="5599301" y="828294"/>
                  </a:lnTo>
                  <a:close/>
                </a:path>
              </a:pathLst>
            </a:custGeom>
            <a:solidFill>
              <a:srgbClr val="FFFFFF"/>
            </a:solidFill>
          </p:spPr>
          <p:txBody>
            <a:bodyPr wrap="square" lIns="0" tIns="0" rIns="0" bIns="0" rtlCol="0"/>
            <a:lstStyle/>
            <a:p>
              <a:endParaRPr/>
            </a:p>
          </p:txBody>
        </p:sp>
      </p:grpSp>
      <p:sp>
        <p:nvSpPr>
          <p:cNvPr id="6" name="object 6"/>
          <p:cNvSpPr txBox="1">
            <a:spLocks noGrp="1"/>
          </p:cNvSpPr>
          <p:nvPr>
            <p:ph type="title"/>
          </p:nvPr>
        </p:nvSpPr>
        <p:spPr>
          <a:xfrm>
            <a:off x="1534794" y="391794"/>
            <a:ext cx="2491105" cy="634365"/>
          </a:xfrm>
          <a:prstGeom prst="rect">
            <a:avLst/>
          </a:prstGeom>
        </p:spPr>
        <p:txBody>
          <a:bodyPr vert="horz" wrap="square" lIns="0" tIns="12065" rIns="0" bIns="0" rtlCol="0">
            <a:spAutoFit/>
          </a:bodyPr>
          <a:lstStyle/>
          <a:p>
            <a:pPr marL="12700">
              <a:lnSpc>
                <a:spcPct val="100000"/>
              </a:lnSpc>
              <a:spcBef>
                <a:spcPts val="95"/>
              </a:spcBef>
            </a:pPr>
            <a:r>
              <a:rPr sz="4000">
                <a:solidFill>
                  <a:srgbClr val="FFFF00"/>
                </a:solidFill>
              </a:rPr>
              <a:t>5</a:t>
            </a:r>
            <a:r>
              <a:rPr sz="4000" spc="-40">
                <a:solidFill>
                  <a:srgbClr val="FFFF00"/>
                </a:solidFill>
              </a:rPr>
              <a:t> 基础保障</a:t>
            </a:r>
            <a:endParaRPr sz="4000"/>
          </a:p>
        </p:txBody>
      </p:sp>
      <p:sp>
        <p:nvSpPr>
          <p:cNvPr id="7" name="object 7"/>
          <p:cNvSpPr/>
          <p:nvPr/>
        </p:nvSpPr>
        <p:spPr>
          <a:xfrm>
            <a:off x="331787" y="1287462"/>
            <a:ext cx="2990850" cy="5005705"/>
          </a:xfrm>
          <a:custGeom>
            <a:avLst/>
            <a:gdLst/>
            <a:ahLst/>
            <a:cxnLst/>
            <a:rect l="l" t="t" r="r" b="b"/>
            <a:pathLst>
              <a:path w="2990850" h="5005705">
                <a:moveTo>
                  <a:pt x="2976562" y="5005705"/>
                </a:moveTo>
                <a:lnTo>
                  <a:pt x="14287" y="5005705"/>
                </a:lnTo>
                <a:lnTo>
                  <a:pt x="11506" y="5005425"/>
                </a:lnTo>
                <a:lnTo>
                  <a:pt x="0" y="4991417"/>
                </a:lnTo>
                <a:lnTo>
                  <a:pt x="0" y="14287"/>
                </a:lnTo>
                <a:lnTo>
                  <a:pt x="14287" y="0"/>
                </a:lnTo>
                <a:lnTo>
                  <a:pt x="2976562" y="0"/>
                </a:lnTo>
                <a:lnTo>
                  <a:pt x="2990850" y="14287"/>
                </a:lnTo>
                <a:lnTo>
                  <a:pt x="28575" y="14287"/>
                </a:lnTo>
                <a:lnTo>
                  <a:pt x="14287" y="28575"/>
                </a:lnTo>
                <a:lnTo>
                  <a:pt x="28575" y="28575"/>
                </a:lnTo>
                <a:lnTo>
                  <a:pt x="28575" y="4977117"/>
                </a:lnTo>
                <a:lnTo>
                  <a:pt x="14287" y="4977117"/>
                </a:lnTo>
                <a:lnTo>
                  <a:pt x="28575" y="4991417"/>
                </a:lnTo>
                <a:lnTo>
                  <a:pt x="2990850" y="4991417"/>
                </a:lnTo>
                <a:lnTo>
                  <a:pt x="2990570" y="4994198"/>
                </a:lnTo>
                <a:lnTo>
                  <a:pt x="2979343" y="5005425"/>
                </a:lnTo>
                <a:lnTo>
                  <a:pt x="2976562" y="5005705"/>
                </a:lnTo>
                <a:close/>
              </a:path>
              <a:path w="2990850" h="5005705">
                <a:moveTo>
                  <a:pt x="28575" y="28575"/>
                </a:moveTo>
                <a:lnTo>
                  <a:pt x="14287" y="28575"/>
                </a:lnTo>
                <a:lnTo>
                  <a:pt x="28575" y="14287"/>
                </a:lnTo>
                <a:lnTo>
                  <a:pt x="28575" y="28575"/>
                </a:lnTo>
                <a:close/>
              </a:path>
              <a:path w="2990850" h="5005705">
                <a:moveTo>
                  <a:pt x="2962275" y="28575"/>
                </a:moveTo>
                <a:lnTo>
                  <a:pt x="28575" y="28575"/>
                </a:lnTo>
                <a:lnTo>
                  <a:pt x="28575" y="14287"/>
                </a:lnTo>
                <a:lnTo>
                  <a:pt x="2962275" y="14287"/>
                </a:lnTo>
                <a:lnTo>
                  <a:pt x="2962275" y="28575"/>
                </a:lnTo>
                <a:close/>
              </a:path>
              <a:path w="2990850" h="5005705">
                <a:moveTo>
                  <a:pt x="2962275" y="4991417"/>
                </a:moveTo>
                <a:lnTo>
                  <a:pt x="2962275" y="14287"/>
                </a:lnTo>
                <a:lnTo>
                  <a:pt x="2976562" y="28575"/>
                </a:lnTo>
                <a:lnTo>
                  <a:pt x="2990850" y="28575"/>
                </a:lnTo>
                <a:lnTo>
                  <a:pt x="2990850" y="4977117"/>
                </a:lnTo>
                <a:lnTo>
                  <a:pt x="2976562" y="4977117"/>
                </a:lnTo>
                <a:lnTo>
                  <a:pt x="2962275" y="4991417"/>
                </a:lnTo>
                <a:close/>
              </a:path>
              <a:path w="2990850" h="5005705">
                <a:moveTo>
                  <a:pt x="2990850" y="28575"/>
                </a:moveTo>
                <a:lnTo>
                  <a:pt x="2976562" y="28575"/>
                </a:lnTo>
                <a:lnTo>
                  <a:pt x="2962275" y="14287"/>
                </a:lnTo>
                <a:lnTo>
                  <a:pt x="2990850" y="14287"/>
                </a:lnTo>
                <a:lnTo>
                  <a:pt x="2990850" y="28575"/>
                </a:lnTo>
                <a:close/>
              </a:path>
              <a:path w="2990850" h="5005705">
                <a:moveTo>
                  <a:pt x="28575" y="4991417"/>
                </a:moveTo>
                <a:lnTo>
                  <a:pt x="14287" y="4977117"/>
                </a:lnTo>
                <a:lnTo>
                  <a:pt x="28575" y="4977117"/>
                </a:lnTo>
                <a:lnTo>
                  <a:pt x="28575" y="4991417"/>
                </a:lnTo>
                <a:close/>
              </a:path>
              <a:path w="2990850" h="5005705">
                <a:moveTo>
                  <a:pt x="2962275" y="4991417"/>
                </a:moveTo>
                <a:lnTo>
                  <a:pt x="28575" y="4991417"/>
                </a:lnTo>
                <a:lnTo>
                  <a:pt x="28575" y="4977117"/>
                </a:lnTo>
                <a:lnTo>
                  <a:pt x="2962275" y="4977117"/>
                </a:lnTo>
                <a:lnTo>
                  <a:pt x="2962275" y="4991417"/>
                </a:lnTo>
                <a:close/>
              </a:path>
              <a:path w="2990850" h="5005705">
                <a:moveTo>
                  <a:pt x="2990850" y="4991417"/>
                </a:moveTo>
                <a:lnTo>
                  <a:pt x="2962275" y="4991417"/>
                </a:lnTo>
                <a:lnTo>
                  <a:pt x="2976562" y="4977117"/>
                </a:lnTo>
                <a:lnTo>
                  <a:pt x="2990850" y="4977117"/>
                </a:lnTo>
                <a:lnTo>
                  <a:pt x="2990850" y="4991417"/>
                </a:lnTo>
                <a:close/>
              </a:path>
            </a:pathLst>
          </a:custGeom>
          <a:solidFill>
            <a:srgbClr val="1CACE3"/>
          </a:solidFill>
        </p:spPr>
        <p:txBody>
          <a:bodyPr wrap="square" lIns="0" tIns="0" rIns="0" bIns="0" rtlCol="0"/>
          <a:lstStyle/>
          <a:p>
            <a:endParaRPr/>
          </a:p>
        </p:txBody>
      </p:sp>
      <p:sp>
        <p:nvSpPr>
          <p:cNvPr id="8" name="object 8"/>
          <p:cNvSpPr txBox="1"/>
          <p:nvPr/>
        </p:nvSpPr>
        <p:spPr>
          <a:xfrm>
            <a:off x="470534" y="1475739"/>
            <a:ext cx="2238375" cy="451484"/>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800">
                <a:solidFill>
                  <a:srgbClr val="6F2F9F"/>
                </a:solidFill>
                <a:latin typeface="方正粗活意简体" panose="03000509000000000000" charset="-122"/>
                <a:cs typeface="方正粗活意简体" panose="03000509000000000000" charset="-122"/>
              </a:rPr>
              <a:t>5.1</a:t>
            </a:r>
            <a:r>
              <a:rPr sz="2800" spc="-35">
                <a:solidFill>
                  <a:srgbClr val="6F2F9F"/>
                </a:solidFill>
                <a:latin typeface="方正粗活意简体" panose="03000509000000000000" charset="-122"/>
                <a:cs typeface="方正粗活意简体" panose="03000509000000000000" charset="-122"/>
              </a:rPr>
              <a:t> 组织保障</a:t>
            </a:r>
            <a:endParaRPr sz="2800">
              <a:latin typeface="方正粗活意简体" panose="03000509000000000000" charset="-122"/>
              <a:cs typeface="方正粗活意简体" panose="03000509000000000000" charset="-122"/>
            </a:endParaRPr>
          </a:p>
        </p:txBody>
      </p:sp>
      <p:sp>
        <p:nvSpPr>
          <p:cNvPr id="9" name="object 9"/>
          <p:cNvSpPr txBox="1"/>
          <p:nvPr/>
        </p:nvSpPr>
        <p:spPr>
          <a:xfrm>
            <a:off x="470534" y="2293619"/>
            <a:ext cx="2238375" cy="451484"/>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800">
                <a:latin typeface="方正粗活意简体" panose="03000509000000000000" charset="-122"/>
                <a:cs typeface="方正粗活意简体" panose="03000509000000000000" charset="-122"/>
              </a:rPr>
              <a:t>5.2</a:t>
            </a:r>
            <a:r>
              <a:rPr sz="2800" spc="-35">
                <a:latin typeface="方正粗活意简体" panose="03000509000000000000" charset="-122"/>
                <a:cs typeface="方正粗活意简体" panose="03000509000000000000" charset="-122"/>
              </a:rPr>
              <a:t> 责任保障</a:t>
            </a:r>
            <a:endParaRPr sz="2800">
              <a:latin typeface="方正粗活意简体" panose="03000509000000000000" charset="-122"/>
              <a:cs typeface="方正粗活意简体" panose="03000509000000000000" charset="-122"/>
            </a:endParaRPr>
          </a:p>
        </p:txBody>
      </p:sp>
      <p:sp>
        <p:nvSpPr>
          <p:cNvPr id="10" name="object 10"/>
          <p:cNvSpPr txBox="1"/>
          <p:nvPr/>
        </p:nvSpPr>
        <p:spPr>
          <a:xfrm>
            <a:off x="470534" y="3111500"/>
            <a:ext cx="2238375" cy="451484"/>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800">
                <a:latin typeface="方正粗活意简体" panose="03000509000000000000" charset="-122"/>
                <a:cs typeface="方正粗活意简体" panose="03000509000000000000" charset="-122"/>
              </a:rPr>
              <a:t>5.3</a:t>
            </a:r>
            <a:r>
              <a:rPr sz="2800" spc="-35">
                <a:latin typeface="方正粗活意简体" panose="03000509000000000000" charset="-122"/>
                <a:cs typeface="方正粗活意简体" panose="03000509000000000000" charset="-122"/>
              </a:rPr>
              <a:t> 制度保障</a:t>
            </a:r>
            <a:endParaRPr sz="2800">
              <a:latin typeface="方正粗活意简体" panose="03000509000000000000" charset="-122"/>
              <a:cs typeface="方正粗活意简体" panose="03000509000000000000" charset="-122"/>
            </a:endParaRPr>
          </a:p>
        </p:txBody>
      </p:sp>
      <p:sp>
        <p:nvSpPr>
          <p:cNvPr id="11" name="object 11"/>
          <p:cNvSpPr txBox="1"/>
          <p:nvPr/>
        </p:nvSpPr>
        <p:spPr>
          <a:xfrm>
            <a:off x="470534" y="3929379"/>
            <a:ext cx="2238375" cy="126936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800">
                <a:latin typeface="方正粗活意简体" panose="03000509000000000000" charset="-122"/>
                <a:cs typeface="方正粗活意简体" panose="03000509000000000000" charset="-122"/>
              </a:rPr>
              <a:t>5.4</a:t>
            </a:r>
            <a:r>
              <a:rPr sz="2800" spc="-35">
                <a:latin typeface="方正粗活意简体" panose="03000509000000000000" charset="-122"/>
                <a:cs typeface="方正粗活意简体" panose="03000509000000000000" charset="-122"/>
              </a:rPr>
              <a:t> 资金保障</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80000"/>
              <a:buFont typeface="Corbel" panose="020B0503020204020204"/>
              <a:buChar char="•"/>
              <a:tabLst>
                <a:tab pos="195580" algn="l"/>
              </a:tabLst>
            </a:pPr>
            <a:r>
              <a:rPr sz="2800">
                <a:latin typeface="方正粗活意简体" panose="03000509000000000000" charset="-122"/>
                <a:cs typeface="方正粗活意简体" panose="03000509000000000000" charset="-122"/>
              </a:rPr>
              <a:t>5.5</a:t>
            </a:r>
            <a:r>
              <a:rPr sz="2800" spc="-35">
                <a:latin typeface="方正粗活意简体" panose="03000509000000000000" charset="-122"/>
                <a:cs typeface="方正粗活意简体" panose="03000509000000000000" charset="-122"/>
              </a:rPr>
              <a:t> 科技保障</a:t>
            </a:r>
            <a:endParaRPr sz="2800">
              <a:latin typeface="方正粗活意简体" panose="03000509000000000000" charset="-122"/>
              <a:cs typeface="方正粗活意简体" panose="03000509000000000000" charset="-122"/>
            </a:endParaRPr>
          </a:p>
        </p:txBody>
      </p:sp>
      <p:grpSp>
        <p:nvGrpSpPr>
          <p:cNvPr id="12" name="object 12"/>
          <p:cNvGrpSpPr/>
          <p:nvPr/>
        </p:nvGrpSpPr>
        <p:grpSpPr>
          <a:xfrm>
            <a:off x="2807347" y="1695450"/>
            <a:ext cx="1498600" cy="2142490"/>
            <a:chOff x="2807347" y="1695450"/>
            <a:chExt cx="1498600" cy="2142490"/>
          </a:xfrm>
        </p:grpSpPr>
        <p:sp>
          <p:nvSpPr>
            <p:cNvPr id="13" name="object 13"/>
            <p:cNvSpPr/>
            <p:nvPr/>
          </p:nvSpPr>
          <p:spPr>
            <a:xfrm>
              <a:off x="2827019" y="1714500"/>
              <a:ext cx="1460500" cy="2105025"/>
            </a:xfrm>
            <a:custGeom>
              <a:avLst/>
              <a:gdLst/>
              <a:ahLst/>
              <a:cxnLst/>
              <a:rect l="l" t="t" r="r" b="b"/>
              <a:pathLst>
                <a:path w="1460500" h="2105025">
                  <a:moveTo>
                    <a:pt x="1459992" y="2104644"/>
                  </a:moveTo>
                  <a:lnTo>
                    <a:pt x="0" y="2104644"/>
                  </a:lnTo>
                  <a:lnTo>
                    <a:pt x="0" y="0"/>
                  </a:lnTo>
                  <a:lnTo>
                    <a:pt x="1459992" y="0"/>
                  </a:lnTo>
                  <a:lnTo>
                    <a:pt x="1459992" y="2104644"/>
                  </a:lnTo>
                  <a:close/>
                </a:path>
              </a:pathLst>
            </a:custGeom>
            <a:solidFill>
              <a:srgbClr val="FFFF00"/>
            </a:solidFill>
          </p:spPr>
          <p:txBody>
            <a:bodyPr wrap="square" lIns="0" tIns="0" rIns="0" bIns="0" rtlCol="0"/>
            <a:lstStyle/>
            <a:p>
              <a:endParaRPr/>
            </a:p>
          </p:txBody>
        </p:sp>
        <p:sp>
          <p:nvSpPr>
            <p:cNvPr id="14" name="object 14"/>
            <p:cNvSpPr/>
            <p:nvPr/>
          </p:nvSpPr>
          <p:spPr>
            <a:xfrm>
              <a:off x="2807347" y="1695450"/>
              <a:ext cx="1498600" cy="2142490"/>
            </a:xfrm>
            <a:custGeom>
              <a:avLst/>
              <a:gdLst/>
              <a:ahLst/>
              <a:cxnLst/>
              <a:rect l="l" t="t" r="r" b="b"/>
              <a:pathLst>
                <a:path w="1498600" h="2142490">
                  <a:moveTo>
                    <a:pt x="1479537" y="2142477"/>
                  </a:moveTo>
                  <a:lnTo>
                    <a:pt x="19050" y="2142477"/>
                  </a:lnTo>
                  <a:lnTo>
                    <a:pt x="15735" y="2142197"/>
                  </a:lnTo>
                  <a:lnTo>
                    <a:pt x="0" y="2123427"/>
                  </a:lnTo>
                  <a:lnTo>
                    <a:pt x="0" y="19037"/>
                  </a:lnTo>
                  <a:lnTo>
                    <a:pt x="19050" y="0"/>
                  </a:lnTo>
                  <a:lnTo>
                    <a:pt x="1479537" y="0"/>
                  </a:lnTo>
                  <a:lnTo>
                    <a:pt x="1498574" y="19037"/>
                  </a:lnTo>
                  <a:lnTo>
                    <a:pt x="38100" y="19037"/>
                  </a:lnTo>
                  <a:lnTo>
                    <a:pt x="19050" y="38100"/>
                  </a:lnTo>
                  <a:lnTo>
                    <a:pt x="38100" y="38100"/>
                  </a:lnTo>
                  <a:lnTo>
                    <a:pt x="38100" y="2104377"/>
                  </a:lnTo>
                  <a:lnTo>
                    <a:pt x="19049" y="2104377"/>
                  </a:lnTo>
                  <a:lnTo>
                    <a:pt x="38100" y="2123427"/>
                  </a:lnTo>
                  <a:lnTo>
                    <a:pt x="1498574" y="2123427"/>
                  </a:lnTo>
                  <a:lnTo>
                    <a:pt x="1498295" y="2126742"/>
                  </a:lnTo>
                  <a:lnTo>
                    <a:pt x="1482839" y="2142197"/>
                  </a:lnTo>
                  <a:lnTo>
                    <a:pt x="1479537" y="2142477"/>
                  </a:lnTo>
                  <a:close/>
                </a:path>
                <a:path w="1498600" h="2142490">
                  <a:moveTo>
                    <a:pt x="38100" y="38100"/>
                  </a:moveTo>
                  <a:lnTo>
                    <a:pt x="19050" y="38100"/>
                  </a:lnTo>
                  <a:lnTo>
                    <a:pt x="38100" y="19037"/>
                  </a:lnTo>
                  <a:lnTo>
                    <a:pt x="38100" y="38100"/>
                  </a:lnTo>
                  <a:close/>
                </a:path>
                <a:path w="1498600" h="2142490">
                  <a:moveTo>
                    <a:pt x="1460500" y="38100"/>
                  </a:moveTo>
                  <a:lnTo>
                    <a:pt x="38100" y="38100"/>
                  </a:lnTo>
                  <a:lnTo>
                    <a:pt x="38100" y="19037"/>
                  </a:lnTo>
                  <a:lnTo>
                    <a:pt x="1460500" y="19037"/>
                  </a:lnTo>
                  <a:lnTo>
                    <a:pt x="1460500" y="38100"/>
                  </a:lnTo>
                  <a:close/>
                </a:path>
                <a:path w="1498600" h="2142490">
                  <a:moveTo>
                    <a:pt x="1460500" y="2123427"/>
                  </a:moveTo>
                  <a:lnTo>
                    <a:pt x="1460500" y="19037"/>
                  </a:lnTo>
                  <a:lnTo>
                    <a:pt x="1479537" y="38100"/>
                  </a:lnTo>
                  <a:lnTo>
                    <a:pt x="1498574" y="38100"/>
                  </a:lnTo>
                  <a:lnTo>
                    <a:pt x="1498574" y="2104377"/>
                  </a:lnTo>
                  <a:lnTo>
                    <a:pt x="1479537" y="2104377"/>
                  </a:lnTo>
                  <a:lnTo>
                    <a:pt x="1460500" y="2123427"/>
                  </a:lnTo>
                  <a:close/>
                </a:path>
                <a:path w="1498600" h="2142490">
                  <a:moveTo>
                    <a:pt x="1498574" y="38100"/>
                  </a:moveTo>
                  <a:lnTo>
                    <a:pt x="1479537" y="38100"/>
                  </a:lnTo>
                  <a:lnTo>
                    <a:pt x="1460500" y="19037"/>
                  </a:lnTo>
                  <a:lnTo>
                    <a:pt x="1498574" y="19037"/>
                  </a:lnTo>
                  <a:lnTo>
                    <a:pt x="1498574" y="38100"/>
                  </a:lnTo>
                  <a:close/>
                </a:path>
                <a:path w="1498600" h="2142490">
                  <a:moveTo>
                    <a:pt x="38100" y="2123427"/>
                  </a:moveTo>
                  <a:lnTo>
                    <a:pt x="19049" y="2104377"/>
                  </a:lnTo>
                  <a:lnTo>
                    <a:pt x="38100" y="2104377"/>
                  </a:lnTo>
                  <a:lnTo>
                    <a:pt x="38100" y="2123427"/>
                  </a:lnTo>
                  <a:close/>
                </a:path>
                <a:path w="1498600" h="2142490">
                  <a:moveTo>
                    <a:pt x="1460500" y="2123427"/>
                  </a:moveTo>
                  <a:lnTo>
                    <a:pt x="38100" y="2123427"/>
                  </a:lnTo>
                  <a:lnTo>
                    <a:pt x="38100" y="2104377"/>
                  </a:lnTo>
                  <a:lnTo>
                    <a:pt x="1460500" y="2104377"/>
                  </a:lnTo>
                  <a:lnTo>
                    <a:pt x="1460500" y="2123427"/>
                  </a:lnTo>
                  <a:close/>
                </a:path>
                <a:path w="1498600" h="2142490">
                  <a:moveTo>
                    <a:pt x="1498574" y="2123427"/>
                  </a:moveTo>
                  <a:lnTo>
                    <a:pt x="1460500" y="2123427"/>
                  </a:lnTo>
                  <a:lnTo>
                    <a:pt x="1479537" y="2104377"/>
                  </a:lnTo>
                  <a:lnTo>
                    <a:pt x="1498574" y="2104377"/>
                  </a:lnTo>
                  <a:lnTo>
                    <a:pt x="1498574" y="2123427"/>
                  </a:lnTo>
                  <a:close/>
                </a:path>
              </a:pathLst>
            </a:custGeom>
            <a:solidFill>
              <a:srgbClr val="C00000"/>
            </a:solidFill>
          </p:spPr>
          <p:txBody>
            <a:bodyPr wrap="square" lIns="0" tIns="0" rIns="0" bIns="0" rtlCol="0"/>
            <a:lstStyle/>
            <a:p>
              <a:endParaRPr/>
            </a:p>
          </p:txBody>
        </p:sp>
      </p:grpSp>
      <p:sp>
        <p:nvSpPr>
          <p:cNvPr id="15" name="object 15"/>
          <p:cNvSpPr txBox="1"/>
          <p:nvPr/>
        </p:nvSpPr>
        <p:spPr>
          <a:xfrm>
            <a:off x="2917189" y="1733518"/>
            <a:ext cx="1278255" cy="2011680"/>
          </a:xfrm>
          <a:prstGeom prst="rect">
            <a:avLst/>
          </a:prstGeom>
        </p:spPr>
        <p:txBody>
          <a:bodyPr vert="horz" wrap="square" lIns="0" tIns="19050" rIns="0" bIns="0" rtlCol="0">
            <a:spAutoFit/>
          </a:bodyPr>
          <a:lstStyle/>
          <a:p>
            <a:pPr marL="230505" marR="5080" indent="-217805">
              <a:lnSpc>
                <a:spcPct val="141000"/>
              </a:lnSpc>
              <a:spcBef>
                <a:spcPts val="150"/>
              </a:spcBef>
            </a:pPr>
            <a:r>
              <a:rPr sz="1400" b="1" spc="-10">
                <a:solidFill>
                  <a:srgbClr val="C00000"/>
                </a:solidFill>
                <a:latin typeface="宋体" panose="02010600030101010101" pitchFamily="2" charset="-122"/>
                <a:cs typeface="宋体" panose="02010600030101010101" pitchFamily="2" charset="-122"/>
              </a:rPr>
              <a:t>安全生产五要</a:t>
            </a:r>
            <a:r>
              <a:rPr sz="1400" b="1" spc="-50">
                <a:solidFill>
                  <a:srgbClr val="C00000"/>
                </a:solidFill>
                <a:latin typeface="宋体" panose="02010600030101010101" pitchFamily="2" charset="-122"/>
                <a:cs typeface="宋体" panose="02010600030101010101" pitchFamily="2" charset="-122"/>
              </a:rPr>
              <a:t>素</a:t>
            </a:r>
            <a:r>
              <a:rPr sz="1600" b="1" spc="-10">
                <a:latin typeface="宋体" panose="02010600030101010101" pitchFamily="2" charset="-122"/>
                <a:cs typeface="宋体" panose="02010600030101010101" pitchFamily="2" charset="-122"/>
              </a:rPr>
              <a:t>安全文</a:t>
            </a:r>
            <a:r>
              <a:rPr sz="1600" b="1" spc="-50">
                <a:latin typeface="宋体" panose="02010600030101010101" pitchFamily="2" charset="-122"/>
                <a:cs typeface="宋体" panose="02010600030101010101" pitchFamily="2" charset="-122"/>
              </a:rPr>
              <a:t>化 </a:t>
            </a:r>
            <a:r>
              <a:rPr sz="1600" b="1" spc="-10">
                <a:latin typeface="宋体" panose="02010600030101010101" pitchFamily="2" charset="-122"/>
                <a:cs typeface="宋体" panose="02010600030101010101" pitchFamily="2" charset="-122"/>
              </a:rPr>
              <a:t>安全法</a:t>
            </a:r>
            <a:r>
              <a:rPr sz="1600" b="1" spc="-50">
                <a:latin typeface="宋体" panose="02010600030101010101" pitchFamily="2" charset="-122"/>
                <a:cs typeface="宋体" panose="02010600030101010101" pitchFamily="2" charset="-122"/>
              </a:rPr>
              <a:t>制 </a:t>
            </a:r>
            <a:r>
              <a:rPr sz="1600" b="1" spc="-10">
                <a:latin typeface="宋体" panose="02010600030101010101" pitchFamily="2" charset="-122"/>
                <a:cs typeface="宋体" panose="02010600030101010101" pitchFamily="2" charset="-122"/>
              </a:rPr>
              <a:t>安全责</a:t>
            </a:r>
            <a:r>
              <a:rPr sz="1600" b="1" spc="-50">
                <a:latin typeface="宋体" panose="02010600030101010101" pitchFamily="2" charset="-122"/>
                <a:cs typeface="宋体" panose="02010600030101010101" pitchFamily="2" charset="-122"/>
              </a:rPr>
              <a:t>任</a:t>
            </a:r>
            <a:endParaRPr sz="1600">
              <a:latin typeface="宋体" panose="02010600030101010101" pitchFamily="2" charset="-122"/>
              <a:cs typeface="宋体" panose="02010600030101010101" pitchFamily="2" charset="-122"/>
            </a:endParaRPr>
          </a:p>
          <a:p>
            <a:pPr marL="230505" marR="224155">
              <a:lnSpc>
                <a:spcPct val="137000"/>
              </a:lnSpc>
            </a:pPr>
            <a:r>
              <a:rPr sz="1600" b="1" spc="-10">
                <a:latin typeface="宋体" panose="02010600030101010101" pitchFamily="2" charset="-122"/>
                <a:cs typeface="宋体" panose="02010600030101010101" pitchFamily="2" charset="-122"/>
              </a:rPr>
              <a:t>安全科</a:t>
            </a:r>
            <a:r>
              <a:rPr sz="1600" b="1" spc="-60">
                <a:latin typeface="宋体" panose="02010600030101010101" pitchFamily="2" charset="-122"/>
                <a:cs typeface="宋体" panose="02010600030101010101" pitchFamily="2" charset="-122"/>
              </a:rPr>
              <a:t>技</a:t>
            </a:r>
            <a:r>
              <a:rPr sz="1600" b="1" spc="-10">
                <a:latin typeface="宋体" panose="02010600030101010101" pitchFamily="2" charset="-122"/>
                <a:cs typeface="宋体" panose="02010600030101010101" pitchFamily="2" charset="-122"/>
              </a:rPr>
              <a:t>安全投</a:t>
            </a:r>
            <a:r>
              <a:rPr sz="1600" b="1" spc="-60">
                <a:latin typeface="宋体" panose="02010600030101010101" pitchFamily="2" charset="-122"/>
                <a:cs typeface="宋体" panose="02010600030101010101" pitchFamily="2" charset="-122"/>
              </a:rPr>
              <a:t>入</a:t>
            </a:r>
            <a:endParaRPr sz="1600">
              <a:latin typeface="宋体" panose="02010600030101010101" pitchFamily="2" charset="-122"/>
              <a:cs typeface="宋体" panose="02010600030101010101" pitchFamily="2" charset="-122"/>
            </a:endParaRPr>
          </a:p>
        </p:txBody>
      </p:sp>
      <p:pic>
        <p:nvPicPr>
          <p:cNvPr id="16" name="object 16"/>
          <p:cNvPicPr/>
          <p:nvPr/>
        </p:nvPicPr>
        <p:blipFill>
          <a:blip r:embed="rId2"/>
          <a:stretch>
            <a:fillRect/>
          </a:stretch>
        </p:blipFill>
        <p:spPr>
          <a:xfrm>
            <a:off x="4271771" y="4207764"/>
            <a:ext cx="1592579" cy="1592580"/>
          </a:xfrm>
          <a:prstGeom prst="rect">
            <a:avLst/>
          </a:prstGeom>
        </p:spPr>
      </p:pic>
      <p:pic>
        <p:nvPicPr>
          <p:cNvPr id="17" name="object 17"/>
          <p:cNvPicPr/>
          <p:nvPr/>
        </p:nvPicPr>
        <p:blipFill>
          <a:blip r:embed="rId3"/>
          <a:stretch>
            <a:fillRect/>
          </a:stretch>
        </p:blipFill>
        <p:spPr>
          <a:xfrm>
            <a:off x="6515100" y="1306575"/>
            <a:ext cx="4283963" cy="4254500"/>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3008630" cy="5005705"/>
          </a:xfrm>
          <a:custGeom>
            <a:avLst/>
            <a:gdLst/>
            <a:ahLst/>
            <a:cxnLst/>
            <a:rect l="l" t="t" r="r" b="b"/>
            <a:pathLst>
              <a:path w="3008629" h="5005705">
                <a:moveTo>
                  <a:pt x="2994342" y="5005705"/>
                </a:moveTo>
                <a:lnTo>
                  <a:pt x="14287" y="5005705"/>
                </a:lnTo>
                <a:lnTo>
                  <a:pt x="11506" y="5005425"/>
                </a:lnTo>
                <a:lnTo>
                  <a:pt x="0" y="4991417"/>
                </a:lnTo>
                <a:lnTo>
                  <a:pt x="0" y="14287"/>
                </a:lnTo>
                <a:lnTo>
                  <a:pt x="14287" y="0"/>
                </a:lnTo>
                <a:lnTo>
                  <a:pt x="2994342" y="0"/>
                </a:lnTo>
                <a:lnTo>
                  <a:pt x="3008630" y="14287"/>
                </a:lnTo>
                <a:lnTo>
                  <a:pt x="28575" y="14287"/>
                </a:lnTo>
                <a:lnTo>
                  <a:pt x="14287" y="28575"/>
                </a:lnTo>
                <a:lnTo>
                  <a:pt x="28575" y="28575"/>
                </a:lnTo>
                <a:lnTo>
                  <a:pt x="28575" y="4977117"/>
                </a:lnTo>
                <a:lnTo>
                  <a:pt x="14287" y="4977117"/>
                </a:lnTo>
                <a:lnTo>
                  <a:pt x="28575" y="4991417"/>
                </a:lnTo>
                <a:lnTo>
                  <a:pt x="3008630" y="4991417"/>
                </a:lnTo>
                <a:lnTo>
                  <a:pt x="3008350" y="4994198"/>
                </a:lnTo>
                <a:lnTo>
                  <a:pt x="2997123" y="5005425"/>
                </a:lnTo>
                <a:lnTo>
                  <a:pt x="2994342" y="5005705"/>
                </a:lnTo>
                <a:close/>
              </a:path>
              <a:path w="3008629" h="5005705">
                <a:moveTo>
                  <a:pt x="28575" y="28575"/>
                </a:moveTo>
                <a:lnTo>
                  <a:pt x="14287" y="28575"/>
                </a:lnTo>
                <a:lnTo>
                  <a:pt x="28575" y="14287"/>
                </a:lnTo>
                <a:lnTo>
                  <a:pt x="28575" y="28575"/>
                </a:lnTo>
                <a:close/>
              </a:path>
              <a:path w="3008629" h="5005705">
                <a:moveTo>
                  <a:pt x="2980055" y="28575"/>
                </a:moveTo>
                <a:lnTo>
                  <a:pt x="28575" y="28575"/>
                </a:lnTo>
                <a:lnTo>
                  <a:pt x="28575" y="14287"/>
                </a:lnTo>
                <a:lnTo>
                  <a:pt x="2980055" y="14287"/>
                </a:lnTo>
                <a:lnTo>
                  <a:pt x="2980055" y="28575"/>
                </a:lnTo>
                <a:close/>
              </a:path>
              <a:path w="3008629" h="5005705">
                <a:moveTo>
                  <a:pt x="2980055" y="4991417"/>
                </a:moveTo>
                <a:lnTo>
                  <a:pt x="2980055" y="14287"/>
                </a:lnTo>
                <a:lnTo>
                  <a:pt x="2994342" y="28575"/>
                </a:lnTo>
                <a:lnTo>
                  <a:pt x="3008630" y="28575"/>
                </a:lnTo>
                <a:lnTo>
                  <a:pt x="3008630" y="4977117"/>
                </a:lnTo>
                <a:lnTo>
                  <a:pt x="2994342" y="4977117"/>
                </a:lnTo>
                <a:lnTo>
                  <a:pt x="2980055" y="4991417"/>
                </a:lnTo>
                <a:close/>
              </a:path>
              <a:path w="3008629" h="5005705">
                <a:moveTo>
                  <a:pt x="3008630" y="28575"/>
                </a:moveTo>
                <a:lnTo>
                  <a:pt x="2994342" y="28575"/>
                </a:lnTo>
                <a:lnTo>
                  <a:pt x="2980055" y="14287"/>
                </a:lnTo>
                <a:lnTo>
                  <a:pt x="3008630" y="14287"/>
                </a:lnTo>
                <a:lnTo>
                  <a:pt x="3008630" y="28575"/>
                </a:lnTo>
                <a:close/>
              </a:path>
              <a:path w="3008629" h="5005705">
                <a:moveTo>
                  <a:pt x="28575" y="4991417"/>
                </a:moveTo>
                <a:lnTo>
                  <a:pt x="14287" y="4977117"/>
                </a:lnTo>
                <a:lnTo>
                  <a:pt x="28575" y="4977117"/>
                </a:lnTo>
                <a:lnTo>
                  <a:pt x="28575" y="4991417"/>
                </a:lnTo>
                <a:close/>
              </a:path>
              <a:path w="3008629" h="5005705">
                <a:moveTo>
                  <a:pt x="2980055" y="4991417"/>
                </a:moveTo>
                <a:lnTo>
                  <a:pt x="28575" y="4991417"/>
                </a:lnTo>
                <a:lnTo>
                  <a:pt x="28575" y="4977117"/>
                </a:lnTo>
                <a:lnTo>
                  <a:pt x="2980055" y="4977117"/>
                </a:lnTo>
                <a:lnTo>
                  <a:pt x="2980055" y="4991417"/>
                </a:lnTo>
                <a:close/>
              </a:path>
              <a:path w="3008629" h="5005705">
                <a:moveTo>
                  <a:pt x="3008630" y="4991417"/>
                </a:moveTo>
                <a:lnTo>
                  <a:pt x="2980055" y="4991417"/>
                </a:lnTo>
                <a:lnTo>
                  <a:pt x="2994342" y="4977117"/>
                </a:lnTo>
                <a:lnTo>
                  <a:pt x="3008630" y="4977117"/>
                </a:lnTo>
                <a:lnTo>
                  <a:pt x="3008630"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475739"/>
            <a:ext cx="2267585" cy="2935605"/>
          </a:xfrm>
          <a:prstGeom prst="rect">
            <a:avLst/>
          </a:prstGeom>
        </p:spPr>
        <p:txBody>
          <a:bodyPr vert="horz" wrap="square" lIns="0" tIns="12065" rIns="0" bIns="0" rtlCol="0">
            <a:spAutoFit/>
          </a:bodyPr>
          <a:lstStyle/>
          <a:p>
            <a:pPr marL="226060" indent="-213995">
              <a:lnSpc>
                <a:spcPct val="100000"/>
              </a:lnSpc>
              <a:spcBef>
                <a:spcPts val="95"/>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6.1</a:t>
            </a:r>
            <a:r>
              <a:rPr sz="2800" spc="-40">
                <a:latin typeface="方正粗活意简体" panose="03000509000000000000" charset="-122"/>
                <a:cs typeface="方正粗活意简体" panose="03000509000000000000" charset="-122"/>
              </a:rPr>
              <a:t> 理念</a:t>
            </a:r>
            <a:endParaRPr sz="2800">
              <a:latin typeface="方正粗活意简体" panose="03000509000000000000" charset="-122"/>
              <a:cs typeface="方正粗活意简体" panose="03000509000000000000" charset="-122"/>
            </a:endParaRPr>
          </a:p>
          <a:p>
            <a:pPr>
              <a:lnSpc>
                <a:spcPct val="100000"/>
              </a:lnSpc>
              <a:spcBef>
                <a:spcPts val="40"/>
              </a:spcBef>
              <a:buClr>
                <a:srgbClr val="1CACE3"/>
              </a:buClr>
              <a:buFont typeface="Wingdings" panose="05000000000000000000"/>
              <a:buChar char=""/>
            </a:pPr>
            <a:endParaRPr sz="1750">
              <a:latin typeface="方正粗活意简体" panose="03000509000000000000" charset="-122"/>
              <a:cs typeface="方正粗活意简体" panose="03000509000000000000" charset="-122"/>
            </a:endParaRPr>
          </a:p>
          <a:p>
            <a:pPr marL="226060" indent="-213995">
              <a:lnSpc>
                <a:spcPct val="100000"/>
              </a:lnSpc>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6.2</a:t>
            </a:r>
            <a:r>
              <a:rPr sz="2800" spc="-40">
                <a:latin typeface="方正粗活意简体" panose="03000509000000000000" charset="-122"/>
                <a:cs typeface="方正粗活意简体" panose="03000509000000000000" charset="-122"/>
              </a:rPr>
              <a:t> 目标</a:t>
            </a:r>
            <a:endParaRPr sz="2800">
              <a:latin typeface="方正粗活意简体" panose="03000509000000000000" charset="-122"/>
              <a:cs typeface="方正粗活意简体" panose="03000509000000000000" charset="-122"/>
            </a:endParaRPr>
          </a:p>
          <a:p>
            <a:pPr>
              <a:lnSpc>
                <a:spcPct val="100000"/>
              </a:lnSpc>
              <a:spcBef>
                <a:spcPts val="45"/>
              </a:spcBef>
              <a:buClr>
                <a:srgbClr val="1CACE3"/>
              </a:buClr>
              <a:buFont typeface="Wingdings" panose="05000000000000000000"/>
              <a:buChar char=""/>
            </a:pPr>
            <a:endParaRPr sz="1750">
              <a:latin typeface="方正粗活意简体" panose="03000509000000000000" charset="-122"/>
              <a:cs typeface="方正粗活意简体" panose="03000509000000000000" charset="-122"/>
            </a:endParaRPr>
          </a:p>
          <a:p>
            <a:pPr marL="226060" indent="-213995">
              <a:lnSpc>
                <a:spcPct val="100000"/>
              </a:lnSpc>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6.3</a:t>
            </a:r>
            <a:r>
              <a:rPr sz="2800" spc="-35">
                <a:latin typeface="方正粗活意简体" panose="03000509000000000000" charset="-122"/>
                <a:cs typeface="方正粗活意简体" panose="03000509000000000000" charset="-122"/>
              </a:rPr>
              <a:t> 全员参与</a:t>
            </a:r>
            <a:endParaRPr sz="2800">
              <a:latin typeface="方正粗活意简体" panose="03000509000000000000" charset="-122"/>
              <a:cs typeface="方正粗活意简体" panose="03000509000000000000" charset="-122"/>
            </a:endParaRPr>
          </a:p>
          <a:p>
            <a:pPr>
              <a:lnSpc>
                <a:spcPct val="100000"/>
              </a:lnSpc>
              <a:spcBef>
                <a:spcPts val="40"/>
              </a:spcBef>
              <a:buClr>
                <a:srgbClr val="1CACE3"/>
              </a:buClr>
              <a:buFont typeface="Wingdings" panose="05000000000000000000"/>
              <a:buChar char=""/>
            </a:pPr>
            <a:endParaRPr sz="1750">
              <a:latin typeface="方正粗活意简体" panose="03000509000000000000" charset="-122"/>
              <a:cs typeface="方正粗活意简体" panose="03000509000000000000" charset="-122"/>
            </a:endParaRPr>
          </a:p>
          <a:p>
            <a:pPr marL="226060" indent="-213995">
              <a:lnSpc>
                <a:spcPct val="100000"/>
              </a:lnSpc>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6.4</a:t>
            </a:r>
            <a:r>
              <a:rPr sz="2800" spc="-35">
                <a:latin typeface="方正粗活意简体" panose="03000509000000000000" charset="-122"/>
                <a:cs typeface="方正粗活意简体" panose="03000509000000000000" charset="-122"/>
              </a:rPr>
              <a:t> 信息沟通</a:t>
            </a:r>
            <a:endParaRPr sz="2800">
              <a:latin typeface="方正粗活意简体" panose="03000509000000000000" charset="-122"/>
              <a:cs typeface="方正粗活意简体" panose="03000509000000000000" charset="-122"/>
            </a:endParaRPr>
          </a:p>
        </p:txBody>
      </p:sp>
      <p:grpSp>
        <p:nvGrpSpPr>
          <p:cNvPr id="4" name="object 4"/>
          <p:cNvGrpSpPr/>
          <p:nvPr/>
        </p:nvGrpSpPr>
        <p:grpSpPr>
          <a:xfrm>
            <a:off x="1305560" y="328295"/>
            <a:ext cx="7707630" cy="882650"/>
            <a:chOff x="1305560" y="328295"/>
            <a:chExt cx="7707630" cy="882650"/>
          </a:xfrm>
        </p:grpSpPr>
        <p:sp>
          <p:nvSpPr>
            <p:cNvPr id="5" name="object 5"/>
            <p:cNvSpPr/>
            <p:nvPr/>
          </p:nvSpPr>
          <p:spPr>
            <a:xfrm>
              <a:off x="1305560" y="328295"/>
              <a:ext cx="7707630" cy="882650"/>
            </a:xfrm>
            <a:custGeom>
              <a:avLst/>
              <a:gdLst/>
              <a:ahLst/>
              <a:cxnLst/>
              <a:rect l="l" t="t" r="r" b="b"/>
              <a:pathLst>
                <a:path w="7707630" h="882650">
                  <a:moveTo>
                    <a:pt x="7679055" y="882637"/>
                  </a:moveTo>
                  <a:lnTo>
                    <a:pt x="28587" y="882637"/>
                  </a:lnTo>
                  <a:lnTo>
                    <a:pt x="24510" y="882357"/>
                  </a:lnTo>
                  <a:lnTo>
                    <a:pt x="0" y="854075"/>
                  </a:lnTo>
                  <a:lnTo>
                    <a:pt x="0" y="28575"/>
                  </a:lnTo>
                  <a:lnTo>
                    <a:pt x="28587" y="0"/>
                  </a:lnTo>
                  <a:lnTo>
                    <a:pt x="7679055" y="0"/>
                  </a:lnTo>
                  <a:lnTo>
                    <a:pt x="7707630" y="28575"/>
                  </a:lnTo>
                  <a:lnTo>
                    <a:pt x="57150" y="28575"/>
                  </a:lnTo>
                  <a:lnTo>
                    <a:pt x="28587" y="57137"/>
                  </a:lnTo>
                  <a:lnTo>
                    <a:pt x="57150" y="57137"/>
                  </a:lnTo>
                  <a:lnTo>
                    <a:pt x="57150" y="825500"/>
                  </a:lnTo>
                  <a:lnTo>
                    <a:pt x="28587" y="825500"/>
                  </a:lnTo>
                  <a:lnTo>
                    <a:pt x="57150" y="854075"/>
                  </a:lnTo>
                  <a:lnTo>
                    <a:pt x="7707630" y="854075"/>
                  </a:lnTo>
                  <a:lnTo>
                    <a:pt x="7707337" y="858138"/>
                  </a:lnTo>
                  <a:lnTo>
                    <a:pt x="7683119" y="882357"/>
                  </a:lnTo>
                  <a:lnTo>
                    <a:pt x="7679055" y="882637"/>
                  </a:lnTo>
                  <a:close/>
                </a:path>
                <a:path w="7707630" h="882650">
                  <a:moveTo>
                    <a:pt x="57150" y="57137"/>
                  </a:moveTo>
                  <a:lnTo>
                    <a:pt x="28587" y="57137"/>
                  </a:lnTo>
                  <a:lnTo>
                    <a:pt x="57150" y="28575"/>
                  </a:lnTo>
                  <a:lnTo>
                    <a:pt x="57150" y="57137"/>
                  </a:lnTo>
                  <a:close/>
                </a:path>
                <a:path w="7707630" h="882650">
                  <a:moveTo>
                    <a:pt x="7650480" y="57137"/>
                  </a:moveTo>
                  <a:lnTo>
                    <a:pt x="57150" y="57137"/>
                  </a:lnTo>
                  <a:lnTo>
                    <a:pt x="57150" y="28575"/>
                  </a:lnTo>
                  <a:lnTo>
                    <a:pt x="7650480" y="28575"/>
                  </a:lnTo>
                  <a:lnTo>
                    <a:pt x="7650480" y="57137"/>
                  </a:lnTo>
                  <a:close/>
                </a:path>
                <a:path w="7707630" h="882650">
                  <a:moveTo>
                    <a:pt x="7650480" y="854075"/>
                  </a:moveTo>
                  <a:lnTo>
                    <a:pt x="7650480" y="28575"/>
                  </a:lnTo>
                  <a:lnTo>
                    <a:pt x="7679055" y="57137"/>
                  </a:lnTo>
                  <a:lnTo>
                    <a:pt x="7707630" y="57137"/>
                  </a:lnTo>
                  <a:lnTo>
                    <a:pt x="7707630" y="825500"/>
                  </a:lnTo>
                  <a:lnTo>
                    <a:pt x="7679055" y="825500"/>
                  </a:lnTo>
                  <a:lnTo>
                    <a:pt x="7650480" y="854075"/>
                  </a:lnTo>
                  <a:close/>
                </a:path>
                <a:path w="7707630" h="882650">
                  <a:moveTo>
                    <a:pt x="7707630" y="57137"/>
                  </a:moveTo>
                  <a:lnTo>
                    <a:pt x="7679055" y="57137"/>
                  </a:lnTo>
                  <a:lnTo>
                    <a:pt x="7650480" y="28575"/>
                  </a:lnTo>
                  <a:lnTo>
                    <a:pt x="7707630" y="28575"/>
                  </a:lnTo>
                  <a:lnTo>
                    <a:pt x="7707630" y="57137"/>
                  </a:lnTo>
                  <a:close/>
                </a:path>
                <a:path w="7707630" h="882650">
                  <a:moveTo>
                    <a:pt x="57150" y="854075"/>
                  </a:moveTo>
                  <a:lnTo>
                    <a:pt x="28587" y="825500"/>
                  </a:lnTo>
                  <a:lnTo>
                    <a:pt x="57150" y="825500"/>
                  </a:lnTo>
                  <a:lnTo>
                    <a:pt x="57150" y="854075"/>
                  </a:lnTo>
                  <a:close/>
                </a:path>
                <a:path w="7707630" h="882650">
                  <a:moveTo>
                    <a:pt x="7650480" y="854075"/>
                  </a:moveTo>
                  <a:lnTo>
                    <a:pt x="57150" y="854075"/>
                  </a:lnTo>
                  <a:lnTo>
                    <a:pt x="57150" y="825500"/>
                  </a:lnTo>
                  <a:lnTo>
                    <a:pt x="7650480" y="825500"/>
                  </a:lnTo>
                  <a:lnTo>
                    <a:pt x="7650480" y="854075"/>
                  </a:lnTo>
                  <a:close/>
                </a:path>
                <a:path w="7707630" h="882650">
                  <a:moveTo>
                    <a:pt x="7707630" y="854075"/>
                  </a:moveTo>
                  <a:lnTo>
                    <a:pt x="7650480" y="854075"/>
                  </a:lnTo>
                  <a:lnTo>
                    <a:pt x="7679055" y="825500"/>
                  </a:lnTo>
                  <a:lnTo>
                    <a:pt x="7707630" y="825500"/>
                  </a:lnTo>
                  <a:lnTo>
                    <a:pt x="7707630" y="854075"/>
                  </a:lnTo>
                  <a:close/>
                </a:path>
              </a:pathLst>
            </a:custGeom>
            <a:solidFill>
              <a:srgbClr val="FFFF00"/>
            </a:solidFill>
          </p:spPr>
          <p:txBody>
            <a:bodyPr wrap="square" lIns="0" tIns="0" rIns="0" bIns="0" rtlCol="0"/>
            <a:lstStyle/>
            <a:p>
              <a:endParaRPr/>
            </a:p>
          </p:txBody>
        </p:sp>
        <p:sp>
          <p:nvSpPr>
            <p:cNvPr id="6" name="object 6"/>
            <p:cNvSpPr/>
            <p:nvPr/>
          </p:nvSpPr>
          <p:spPr>
            <a:xfrm>
              <a:off x="1333500" y="356616"/>
              <a:ext cx="7650480" cy="826135"/>
            </a:xfrm>
            <a:custGeom>
              <a:avLst/>
              <a:gdLst/>
              <a:ahLst/>
              <a:cxnLst/>
              <a:rect l="l" t="t" r="r" b="b"/>
              <a:pathLst>
                <a:path w="7650480" h="826135">
                  <a:moveTo>
                    <a:pt x="7239000" y="826008"/>
                  </a:moveTo>
                  <a:lnTo>
                    <a:pt x="0" y="826008"/>
                  </a:lnTo>
                  <a:lnTo>
                    <a:pt x="0" y="0"/>
                  </a:lnTo>
                  <a:lnTo>
                    <a:pt x="7239000" y="0"/>
                  </a:lnTo>
                  <a:lnTo>
                    <a:pt x="7650353" y="413004"/>
                  </a:lnTo>
                  <a:lnTo>
                    <a:pt x="7239000" y="826008"/>
                  </a:lnTo>
                  <a:close/>
                </a:path>
              </a:pathLst>
            </a:custGeom>
            <a:solidFill>
              <a:srgbClr val="FF0000"/>
            </a:solidFill>
          </p:spPr>
          <p:txBody>
            <a:bodyPr wrap="square" lIns="0" tIns="0" rIns="0" bIns="0" rtlCol="0"/>
            <a:lstStyle/>
            <a:p>
              <a:endParaRPr/>
            </a:p>
          </p:txBody>
        </p:sp>
        <p:sp>
          <p:nvSpPr>
            <p:cNvPr id="7" name="object 7"/>
            <p:cNvSpPr/>
            <p:nvPr/>
          </p:nvSpPr>
          <p:spPr>
            <a:xfrm>
              <a:off x="1324610" y="347345"/>
              <a:ext cx="7669530" cy="844550"/>
            </a:xfrm>
            <a:custGeom>
              <a:avLst/>
              <a:gdLst/>
              <a:ahLst/>
              <a:cxnLst/>
              <a:rect l="l" t="t" r="r" b="b"/>
              <a:pathLst>
                <a:path w="7669530" h="844550">
                  <a:moveTo>
                    <a:pt x="7247255" y="844548"/>
                  </a:moveTo>
                  <a:lnTo>
                    <a:pt x="9526" y="844548"/>
                  </a:lnTo>
                  <a:lnTo>
                    <a:pt x="7404" y="844308"/>
                  </a:lnTo>
                  <a:lnTo>
                    <a:pt x="0" y="835025"/>
                  </a:lnTo>
                  <a:lnTo>
                    <a:pt x="0" y="9525"/>
                  </a:lnTo>
                  <a:lnTo>
                    <a:pt x="9526" y="0"/>
                  </a:lnTo>
                  <a:lnTo>
                    <a:pt x="7247255" y="0"/>
                  </a:lnTo>
                  <a:lnTo>
                    <a:pt x="7260716" y="9525"/>
                  </a:lnTo>
                  <a:lnTo>
                    <a:pt x="19050" y="9525"/>
                  </a:lnTo>
                  <a:lnTo>
                    <a:pt x="9526" y="19048"/>
                  </a:lnTo>
                  <a:lnTo>
                    <a:pt x="19050" y="19048"/>
                  </a:lnTo>
                  <a:lnTo>
                    <a:pt x="19050" y="825500"/>
                  </a:lnTo>
                  <a:lnTo>
                    <a:pt x="9526" y="825500"/>
                  </a:lnTo>
                  <a:lnTo>
                    <a:pt x="19050" y="835025"/>
                  </a:lnTo>
                  <a:lnTo>
                    <a:pt x="7260716" y="835025"/>
                  </a:lnTo>
                  <a:lnTo>
                    <a:pt x="7253985" y="841756"/>
                  </a:lnTo>
                  <a:lnTo>
                    <a:pt x="7252550" y="842949"/>
                  </a:lnTo>
                  <a:lnTo>
                    <a:pt x="7250899" y="843826"/>
                  </a:lnTo>
                  <a:lnTo>
                    <a:pt x="7249109" y="844372"/>
                  </a:lnTo>
                  <a:lnTo>
                    <a:pt x="7247255" y="844548"/>
                  </a:lnTo>
                  <a:close/>
                </a:path>
                <a:path w="7669530" h="844550">
                  <a:moveTo>
                    <a:pt x="19050" y="19048"/>
                  </a:moveTo>
                  <a:lnTo>
                    <a:pt x="9526" y="19048"/>
                  </a:lnTo>
                  <a:lnTo>
                    <a:pt x="19050" y="9525"/>
                  </a:lnTo>
                  <a:lnTo>
                    <a:pt x="19050" y="19048"/>
                  </a:lnTo>
                  <a:close/>
                </a:path>
                <a:path w="7669530" h="844550">
                  <a:moveTo>
                    <a:pt x="7243316" y="19048"/>
                  </a:moveTo>
                  <a:lnTo>
                    <a:pt x="19050" y="19048"/>
                  </a:lnTo>
                  <a:lnTo>
                    <a:pt x="19050" y="9525"/>
                  </a:lnTo>
                  <a:lnTo>
                    <a:pt x="7260716" y="9525"/>
                  </a:lnTo>
                  <a:lnTo>
                    <a:pt x="7267448" y="16256"/>
                  </a:lnTo>
                  <a:lnTo>
                    <a:pt x="7240524" y="16256"/>
                  </a:lnTo>
                  <a:lnTo>
                    <a:pt x="7243316" y="19048"/>
                  </a:lnTo>
                  <a:close/>
                </a:path>
                <a:path w="7669530" h="844550">
                  <a:moveTo>
                    <a:pt x="7646543" y="422275"/>
                  </a:moveTo>
                  <a:lnTo>
                    <a:pt x="7240524" y="16256"/>
                  </a:lnTo>
                  <a:lnTo>
                    <a:pt x="7247255" y="19048"/>
                  </a:lnTo>
                  <a:lnTo>
                    <a:pt x="7270240" y="19048"/>
                  </a:lnTo>
                  <a:lnTo>
                    <a:pt x="7666735" y="415544"/>
                  </a:lnTo>
                  <a:lnTo>
                    <a:pt x="7653274" y="415544"/>
                  </a:lnTo>
                  <a:lnTo>
                    <a:pt x="7646543" y="422275"/>
                  </a:lnTo>
                  <a:close/>
                </a:path>
                <a:path w="7669530" h="844550">
                  <a:moveTo>
                    <a:pt x="7270240" y="19048"/>
                  </a:moveTo>
                  <a:lnTo>
                    <a:pt x="7247255" y="19048"/>
                  </a:lnTo>
                  <a:lnTo>
                    <a:pt x="7240524" y="16256"/>
                  </a:lnTo>
                  <a:lnTo>
                    <a:pt x="7267448" y="16256"/>
                  </a:lnTo>
                  <a:lnTo>
                    <a:pt x="7270240" y="19048"/>
                  </a:lnTo>
                  <a:close/>
                </a:path>
                <a:path w="7669530" h="844550">
                  <a:moveTo>
                    <a:pt x="7653274" y="429006"/>
                  </a:moveTo>
                  <a:lnTo>
                    <a:pt x="7646543" y="422275"/>
                  </a:lnTo>
                  <a:lnTo>
                    <a:pt x="7653274" y="415544"/>
                  </a:lnTo>
                  <a:lnTo>
                    <a:pt x="7653274" y="429006"/>
                  </a:lnTo>
                  <a:close/>
                </a:path>
                <a:path w="7669530" h="844550">
                  <a:moveTo>
                    <a:pt x="7666735" y="429006"/>
                  </a:moveTo>
                  <a:lnTo>
                    <a:pt x="7653274" y="429006"/>
                  </a:lnTo>
                  <a:lnTo>
                    <a:pt x="7653274" y="415544"/>
                  </a:lnTo>
                  <a:lnTo>
                    <a:pt x="7666735" y="415544"/>
                  </a:lnTo>
                  <a:lnTo>
                    <a:pt x="7668069" y="417207"/>
                  </a:lnTo>
                  <a:lnTo>
                    <a:pt x="7668995" y="419125"/>
                  </a:lnTo>
                  <a:lnTo>
                    <a:pt x="7669466" y="421208"/>
                  </a:lnTo>
                  <a:lnTo>
                    <a:pt x="7669466" y="423341"/>
                  </a:lnTo>
                  <a:lnTo>
                    <a:pt x="7668995" y="425424"/>
                  </a:lnTo>
                  <a:lnTo>
                    <a:pt x="7668069" y="427342"/>
                  </a:lnTo>
                  <a:lnTo>
                    <a:pt x="7666735" y="429006"/>
                  </a:lnTo>
                  <a:close/>
                </a:path>
                <a:path w="7669530" h="844550">
                  <a:moveTo>
                    <a:pt x="7240524" y="828294"/>
                  </a:moveTo>
                  <a:lnTo>
                    <a:pt x="7646543" y="422275"/>
                  </a:lnTo>
                  <a:lnTo>
                    <a:pt x="7653274" y="429006"/>
                  </a:lnTo>
                  <a:lnTo>
                    <a:pt x="7666735" y="429006"/>
                  </a:lnTo>
                  <a:lnTo>
                    <a:pt x="7270241" y="825500"/>
                  </a:lnTo>
                  <a:lnTo>
                    <a:pt x="7247255" y="825500"/>
                  </a:lnTo>
                  <a:lnTo>
                    <a:pt x="7240524" y="828294"/>
                  </a:lnTo>
                  <a:close/>
                </a:path>
                <a:path w="7669530" h="844550">
                  <a:moveTo>
                    <a:pt x="19050" y="835025"/>
                  </a:moveTo>
                  <a:lnTo>
                    <a:pt x="9526" y="825500"/>
                  </a:lnTo>
                  <a:lnTo>
                    <a:pt x="19050" y="825500"/>
                  </a:lnTo>
                  <a:lnTo>
                    <a:pt x="19050" y="835025"/>
                  </a:lnTo>
                  <a:close/>
                </a:path>
                <a:path w="7669530" h="844550">
                  <a:moveTo>
                    <a:pt x="7260716" y="835025"/>
                  </a:moveTo>
                  <a:lnTo>
                    <a:pt x="19050" y="835025"/>
                  </a:lnTo>
                  <a:lnTo>
                    <a:pt x="19050" y="825500"/>
                  </a:lnTo>
                  <a:lnTo>
                    <a:pt x="7243318" y="825500"/>
                  </a:lnTo>
                  <a:lnTo>
                    <a:pt x="7240524" y="828294"/>
                  </a:lnTo>
                  <a:lnTo>
                    <a:pt x="7267448" y="828294"/>
                  </a:lnTo>
                  <a:lnTo>
                    <a:pt x="7260716" y="835025"/>
                  </a:lnTo>
                  <a:close/>
                </a:path>
                <a:path w="7669530" h="844550">
                  <a:moveTo>
                    <a:pt x="7267448" y="828294"/>
                  </a:moveTo>
                  <a:lnTo>
                    <a:pt x="7240524" y="828294"/>
                  </a:lnTo>
                  <a:lnTo>
                    <a:pt x="7247255" y="825500"/>
                  </a:lnTo>
                  <a:lnTo>
                    <a:pt x="7270241" y="825500"/>
                  </a:lnTo>
                  <a:lnTo>
                    <a:pt x="7267448" y="828294"/>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34794" y="391794"/>
            <a:ext cx="1475105" cy="634365"/>
          </a:xfrm>
          <a:prstGeom prst="rect">
            <a:avLst/>
          </a:prstGeom>
        </p:spPr>
        <p:txBody>
          <a:bodyPr vert="horz" wrap="square" lIns="0" tIns="12065" rIns="0" bIns="0" rtlCol="0">
            <a:spAutoFit/>
          </a:bodyPr>
          <a:lstStyle/>
          <a:p>
            <a:pPr marL="12700">
              <a:lnSpc>
                <a:spcPct val="100000"/>
              </a:lnSpc>
              <a:spcBef>
                <a:spcPts val="95"/>
              </a:spcBef>
            </a:pPr>
            <a:r>
              <a:rPr sz="4000">
                <a:solidFill>
                  <a:srgbClr val="FFFF00"/>
                </a:solidFill>
              </a:rPr>
              <a:t>6</a:t>
            </a:r>
            <a:r>
              <a:rPr sz="4000" spc="-40">
                <a:solidFill>
                  <a:srgbClr val="FFFF00"/>
                </a:solidFill>
              </a:rPr>
              <a:t> 策划</a:t>
            </a:r>
            <a:endParaRPr sz="4000"/>
          </a:p>
        </p:txBody>
      </p:sp>
      <p:pic>
        <p:nvPicPr>
          <p:cNvPr id="9" name="object 9"/>
          <p:cNvPicPr/>
          <p:nvPr/>
        </p:nvPicPr>
        <p:blipFill>
          <a:blip r:embed="rId2"/>
          <a:stretch>
            <a:fillRect/>
          </a:stretch>
        </p:blipFill>
        <p:spPr>
          <a:xfrm>
            <a:off x="4271771" y="4207764"/>
            <a:ext cx="1592579" cy="1592580"/>
          </a:xfrm>
          <a:prstGeom prst="rect">
            <a:avLst/>
          </a:prstGeom>
        </p:spPr>
      </p:pic>
      <p:pic>
        <p:nvPicPr>
          <p:cNvPr id="10" name="object 10"/>
          <p:cNvPicPr/>
          <p:nvPr/>
        </p:nvPicPr>
        <p:blipFill>
          <a:blip r:embed="rId3"/>
          <a:stretch>
            <a:fillRect/>
          </a:stretch>
        </p:blipFill>
        <p:spPr>
          <a:xfrm>
            <a:off x="6515100" y="1306575"/>
            <a:ext cx="4283963" cy="4254500"/>
          </a:xfrm>
          <a:prstGeom prst="rect">
            <a:avLst/>
          </a:prstGeom>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3025140" cy="5005705"/>
          </a:xfrm>
          <a:custGeom>
            <a:avLst/>
            <a:gdLst/>
            <a:ahLst/>
            <a:cxnLst/>
            <a:rect l="l" t="t" r="r" b="b"/>
            <a:pathLst>
              <a:path w="3025140" h="5005705">
                <a:moveTo>
                  <a:pt x="3010852" y="5005705"/>
                </a:moveTo>
                <a:lnTo>
                  <a:pt x="14287" y="5005705"/>
                </a:lnTo>
                <a:lnTo>
                  <a:pt x="11506" y="5005425"/>
                </a:lnTo>
                <a:lnTo>
                  <a:pt x="0" y="4991417"/>
                </a:lnTo>
                <a:lnTo>
                  <a:pt x="0" y="14287"/>
                </a:lnTo>
                <a:lnTo>
                  <a:pt x="14287" y="0"/>
                </a:lnTo>
                <a:lnTo>
                  <a:pt x="3010852" y="0"/>
                </a:lnTo>
                <a:lnTo>
                  <a:pt x="3025140" y="14287"/>
                </a:lnTo>
                <a:lnTo>
                  <a:pt x="28575" y="14287"/>
                </a:lnTo>
                <a:lnTo>
                  <a:pt x="14287" y="28575"/>
                </a:lnTo>
                <a:lnTo>
                  <a:pt x="28575" y="28575"/>
                </a:lnTo>
                <a:lnTo>
                  <a:pt x="28575" y="4977117"/>
                </a:lnTo>
                <a:lnTo>
                  <a:pt x="14287" y="4977117"/>
                </a:lnTo>
                <a:lnTo>
                  <a:pt x="28575" y="4991417"/>
                </a:lnTo>
                <a:lnTo>
                  <a:pt x="3025140" y="4991417"/>
                </a:lnTo>
                <a:lnTo>
                  <a:pt x="3024860" y="4994198"/>
                </a:lnTo>
                <a:lnTo>
                  <a:pt x="3013633" y="5005425"/>
                </a:lnTo>
                <a:lnTo>
                  <a:pt x="3010852" y="5005705"/>
                </a:lnTo>
                <a:close/>
              </a:path>
              <a:path w="3025140" h="5005705">
                <a:moveTo>
                  <a:pt x="28575" y="28575"/>
                </a:moveTo>
                <a:lnTo>
                  <a:pt x="14287" y="28575"/>
                </a:lnTo>
                <a:lnTo>
                  <a:pt x="28575" y="14287"/>
                </a:lnTo>
                <a:lnTo>
                  <a:pt x="28575" y="28575"/>
                </a:lnTo>
                <a:close/>
              </a:path>
              <a:path w="3025140" h="5005705">
                <a:moveTo>
                  <a:pt x="2996565" y="28575"/>
                </a:moveTo>
                <a:lnTo>
                  <a:pt x="28575" y="28575"/>
                </a:lnTo>
                <a:lnTo>
                  <a:pt x="28575" y="14287"/>
                </a:lnTo>
                <a:lnTo>
                  <a:pt x="2996565" y="14287"/>
                </a:lnTo>
                <a:lnTo>
                  <a:pt x="2996565" y="28575"/>
                </a:lnTo>
                <a:close/>
              </a:path>
              <a:path w="3025140" h="5005705">
                <a:moveTo>
                  <a:pt x="2996565" y="4991417"/>
                </a:moveTo>
                <a:lnTo>
                  <a:pt x="2996565" y="14287"/>
                </a:lnTo>
                <a:lnTo>
                  <a:pt x="3010852" y="28575"/>
                </a:lnTo>
                <a:lnTo>
                  <a:pt x="3025140" y="28575"/>
                </a:lnTo>
                <a:lnTo>
                  <a:pt x="3025140" y="4977117"/>
                </a:lnTo>
                <a:lnTo>
                  <a:pt x="3010852" y="4977117"/>
                </a:lnTo>
                <a:lnTo>
                  <a:pt x="2996565" y="4991417"/>
                </a:lnTo>
                <a:close/>
              </a:path>
              <a:path w="3025140" h="5005705">
                <a:moveTo>
                  <a:pt x="3025140" y="28575"/>
                </a:moveTo>
                <a:lnTo>
                  <a:pt x="3010852" y="28575"/>
                </a:lnTo>
                <a:lnTo>
                  <a:pt x="2996565" y="14287"/>
                </a:lnTo>
                <a:lnTo>
                  <a:pt x="3025140" y="14287"/>
                </a:lnTo>
                <a:lnTo>
                  <a:pt x="3025140" y="28575"/>
                </a:lnTo>
                <a:close/>
              </a:path>
              <a:path w="3025140" h="5005705">
                <a:moveTo>
                  <a:pt x="28575" y="4991417"/>
                </a:moveTo>
                <a:lnTo>
                  <a:pt x="14287" y="4977117"/>
                </a:lnTo>
                <a:lnTo>
                  <a:pt x="28575" y="4977117"/>
                </a:lnTo>
                <a:lnTo>
                  <a:pt x="28575" y="4991417"/>
                </a:lnTo>
                <a:close/>
              </a:path>
              <a:path w="3025140" h="5005705">
                <a:moveTo>
                  <a:pt x="2996565" y="4991417"/>
                </a:moveTo>
                <a:lnTo>
                  <a:pt x="28575" y="4991417"/>
                </a:lnTo>
                <a:lnTo>
                  <a:pt x="28575" y="4977117"/>
                </a:lnTo>
                <a:lnTo>
                  <a:pt x="2996565" y="4977117"/>
                </a:lnTo>
                <a:lnTo>
                  <a:pt x="2996565" y="4991417"/>
                </a:lnTo>
                <a:close/>
              </a:path>
              <a:path w="3025140" h="5005705">
                <a:moveTo>
                  <a:pt x="3025140" y="4991417"/>
                </a:moveTo>
                <a:lnTo>
                  <a:pt x="2996565" y="4991417"/>
                </a:lnTo>
                <a:lnTo>
                  <a:pt x="3010852" y="4977117"/>
                </a:lnTo>
                <a:lnTo>
                  <a:pt x="3025140" y="4977117"/>
                </a:lnTo>
                <a:lnTo>
                  <a:pt x="3025140"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475739"/>
            <a:ext cx="2623185" cy="3550920"/>
          </a:xfrm>
          <a:prstGeom prst="rect">
            <a:avLst/>
          </a:prstGeom>
        </p:spPr>
        <p:txBody>
          <a:bodyPr vert="horz" wrap="square" lIns="0" tIns="12065" rIns="0" bIns="0" rtlCol="0">
            <a:spAutoFit/>
          </a:bodyPr>
          <a:lstStyle/>
          <a:p>
            <a:pPr marL="226060" indent="-213995">
              <a:lnSpc>
                <a:spcPct val="100000"/>
              </a:lnSpc>
              <a:spcBef>
                <a:spcPts val="95"/>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7.1</a:t>
            </a:r>
            <a:r>
              <a:rPr sz="2800" spc="-35">
                <a:latin typeface="方正粗活意简体" panose="03000509000000000000" charset="-122"/>
                <a:cs typeface="方正粗活意简体" panose="03000509000000000000" charset="-122"/>
              </a:rPr>
              <a:t> 危险源辨识</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Wingdings" panose="05000000000000000000"/>
              <a:buChar char=""/>
            </a:pPr>
            <a:endParaRPr sz="1700">
              <a:latin typeface="方正粗活意简体" panose="03000509000000000000" charset="-122"/>
              <a:cs typeface="方正粗活意简体" panose="03000509000000000000" charset="-122"/>
            </a:endParaRPr>
          </a:p>
          <a:p>
            <a:pPr marL="226060" indent="-213995">
              <a:lnSpc>
                <a:spcPct val="100000"/>
              </a:lnSpc>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7.2</a:t>
            </a:r>
            <a:r>
              <a:rPr sz="2800" spc="-35">
                <a:latin typeface="方正粗活意简体" panose="03000509000000000000" charset="-122"/>
                <a:cs typeface="方正粗活意简体" panose="03000509000000000000" charset="-122"/>
              </a:rPr>
              <a:t> 风险评估</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Wingdings" panose="05000000000000000000"/>
              <a:buChar char=""/>
            </a:pPr>
            <a:endParaRPr sz="1700">
              <a:latin typeface="方正粗活意简体" panose="03000509000000000000" charset="-122"/>
              <a:cs typeface="方正粗活意简体" panose="03000509000000000000" charset="-122"/>
            </a:endParaRPr>
          </a:p>
          <a:p>
            <a:pPr marL="226060" indent="-213995">
              <a:lnSpc>
                <a:spcPct val="100000"/>
              </a:lnSpc>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7.3</a:t>
            </a:r>
            <a:r>
              <a:rPr sz="2800" spc="-35">
                <a:latin typeface="方正粗活意简体" panose="03000509000000000000" charset="-122"/>
                <a:cs typeface="方正粗活意简体" panose="03000509000000000000" charset="-122"/>
              </a:rPr>
              <a:t> 风险管控</a:t>
            </a:r>
            <a:endParaRPr sz="2800">
              <a:latin typeface="方正粗活意简体" panose="03000509000000000000" charset="-122"/>
              <a:cs typeface="方正粗活意简体" panose="03000509000000000000" charset="-122"/>
            </a:endParaRPr>
          </a:p>
          <a:p>
            <a:pPr marL="204470" indent="-192405">
              <a:lnSpc>
                <a:spcPct val="100000"/>
              </a:lnSpc>
              <a:spcBef>
                <a:spcPts val="2925"/>
              </a:spcBef>
              <a:buClr>
                <a:srgbClr val="1CACE3"/>
              </a:buClr>
              <a:buSzPct val="75000"/>
              <a:buFont typeface="Wingdings" panose="05000000000000000000"/>
              <a:buChar char=""/>
              <a:tabLst>
                <a:tab pos="204470" algn="l"/>
              </a:tabLst>
            </a:pPr>
            <a:r>
              <a:rPr sz="2400">
                <a:solidFill>
                  <a:srgbClr val="00AF50"/>
                </a:solidFill>
                <a:latin typeface="方正粗活意简体" panose="03000509000000000000" charset="-122"/>
                <a:cs typeface="方正粗活意简体" panose="03000509000000000000" charset="-122"/>
              </a:rPr>
              <a:t>7.3.1</a:t>
            </a:r>
            <a:r>
              <a:rPr sz="2400" spc="-10">
                <a:solidFill>
                  <a:srgbClr val="00AF50"/>
                </a:solidFill>
                <a:latin typeface="方正粗活意简体" panose="03000509000000000000" charset="-122"/>
                <a:cs typeface="方正粗活意简体" panose="03000509000000000000" charset="-122"/>
              </a:rPr>
              <a:t> 控制措施</a:t>
            </a:r>
            <a:endParaRPr sz="2400">
              <a:latin typeface="方正粗活意简体" panose="03000509000000000000" charset="-122"/>
              <a:cs typeface="方正粗活意简体" panose="03000509000000000000" charset="-122"/>
            </a:endParaRPr>
          </a:p>
          <a:p>
            <a:pPr>
              <a:lnSpc>
                <a:spcPct val="100000"/>
              </a:lnSpc>
              <a:spcBef>
                <a:spcPts val="80"/>
              </a:spcBef>
              <a:buClr>
                <a:srgbClr val="1CACE3"/>
              </a:buClr>
              <a:buFont typeface="Wingdings" panose="05000000000000000000"/>
              <a:buChar char=""/>
            </a:pPr>
            <a:endParaRPr sz="1550">
              <a:latin typeface="方正粗活意简体" panose="03000509000000000000" charset="-122"/>
              <a:cs typeface="方正粗活意简体" panose="03000509000000000000" charset="-122"/>
            </a:endParaRPr>
          </a:p>
          <a:p>
            <a:pPr marL="204470" indent="-192405">
              <a:lnSpc>
                <a:spcPct val="100000"/>
              </a:lnSpc>
              <a:buClr>
                <a:srgbClr val="1CACE3"/>
              </a:buClr>
              <a:buSzPct val="75000"/>
              <a:buFont typeface="Wingdings" panose="05000000000000000000"/>
              <a:buChar char=""/>
              <a:tabLst>
                <a:tab pos="204470" algn="l"/>
              </a:tabLst>
            </a:pPr>
            <a:r>
              <a:rPr sz="2400">
                <a:solidFill>
                  <a:srgbClr val="00AF50"/>
                </a:solidFill>
                <a:latin typeface="方正粗活意简体" panose="03000509000000000000" charset="-122"/>
                <a:cs typeface="方正粗活意简体" panose="03000509000000000000" charset="-122"/>
              </a:rPr>
              <a:t>7.3.2</a:t>
            </a:r>
            <a:r>
              <a:rPr sz="2400" spc="-10">
                <a:solidFill>
                  <a:srgbClr val="00AF50"/>
                </a:solidFill>
                <a:latin typeface="方正粗活意简体" panose="03000509000000000000" charset="-122"/>
                <a:cs typeface="方正粗活意简体" panose="03000509000000000000" charset="-122"/>
              </a:rPr>
              <a:t> 效果评价</a:t>
            </a:r>
            <a:endParaRPr sz="2400">
              <a:latin typeface="方正粗活意简体" panose="03000509000000000000" charset="-122"/>
              <a:cs typeface="方正粗活意简体" panose="03000509000000000000" charset="-122"/>
            </a:endParaRPr>
          </a:p>
        </p:txBody>
      </p:sp>
      <p:grpSp>
        <p:nvGrpSpPr>
          <p:cNvPr id="4" name="object 4"/>
          <p:cNvGrpSpPr/>
          <p:nvPr/>
        </p:nvGrpSpPr>
        <p:grpSpPr>
          <a:xfrm>
            <a:off x="1305572" y="328295"/>
            <a:ext cx="7550784" cy="882650"/>
            <a:chOff x="1305572" y="328295"/>
            <a:chExt cx="7550784" cy="882650"/>
          </a:xfrm>
        </p:grpSpPr>
        <p:sp>
          <p:nvSpPr>
            <p:cNvPr id="5" name="object 5"/>
            <p:cNvSpPr/>
            <p:nvPr/>
          </p:nvSpPr>
          <p:spPr>
            <a:xfrm>
              <a:off x="1305572" y="328295"/>
              <a:ext cx="7550784" cy="882650"/>
            </a:xfrm>
            <a:custGeom>
              <a:avLst/>
              <a:gdLst/>
              <a:ahLst/>
              <a:cxnLst/>
              <a:rect l="l" t="t" r="r" b="b"/>
              <a:pathLst>
                <a:path w="7550784" h="882650">
                  <a:moveTo>
                    <a:pt x="7522197" y="882637"/>
                  </a:moveTo>
                  <a:lnTo>
                    <a:pt x="28562" y="882637"/>
                  </a:lnTo>
                  <a:lnTo>
                    <a:pt x="24498" y="882357"/>
                  </a:lnTo>
                  <a:lnTo>
                    <a:pt x="0" y="854075"/>
                  </a:lnTo>
                  <a:lnTo>
                    <a:pt x="0" y="28575"/>
                  </a:lnTo>
                  <a:lnTo>
                    <a:pt x="28562" y="0"/>
                  </a:lnTo>
                  <a:lnTo>
                    <a:pt x="7522197" y="0"/>
                  </a:lnTo>
                  <a:lnTo>
                    <a:pt x="7550772" y="28575"/>
                  </a:lnTo>
                  <a:lnTo>
                    <a:pt x="57150" y="28575"/>
                  </a:lnTo>
                  <a:lnTo>
                    <a:pt x="28562" y="57137"/>
                  </a:lnTo>
                  <a:lnTo>
                    <a:pt x="57150" y="57137"/>
                  </a:lnTo>
                  <a:lnTo>
                    <a:pt x="57150" y="825500"/>
                  </a:lnTo>
                  <a:lnTo>
                    <a:pt x="28562" y="825500"/>
                  </a:lnTo>
                  <a:lnTo>
                    <a:pt x="57150" y="854075"/>
                  </a:lnTo>
                  <a:lnTo>
                    <a:pt x="7550772" y="854075"/>
                  </a:lnTo>
                  <a:lnTo>
                    <a:pt x="7550480" y="858138"/>
                  </a:lnTo>
                  <a:lnTo>
                    <a:pt x="7526261" y="882357"/>
                  </a:lnTo>
                  <a:lnTo>
                    <a:pt x="7522197" y="882637"/>
                  </a:lnTo>
                  <a:close/>
                </a:path>
                <a:path w="7550784" h="882650">
                  <a:moveTo>
                    <a:pt x="57150" y="57137"/>
                  </a:moveTo>
                  <a:lnTo>
                    <a:pt x="28562" y="57137"/>
                  </a:lnTo>
                  <a:lnTo>
                    <a:pt x="57150" y="28575"/>
                  </a:lnTo>
                  <a:lnTo>
                    <a:pt x="57150" y="57137"/>
                  </a:lnTo>
                  <a:close/>
                </a:path>
                <a:path w="7550784" h="882650">
                  <a:moveTo>
                    <a:pt x="7493622" y="57137"/>
                  </a:moveTo>
                  <a:lnTo>
                    <a:pt x="57150" y="57137"/>
                  </a:lnTo>
                  <a:lnTo>
                    <a:pt x="57150" y="28575"/>
                  </a:lnTo>
                  <a:lnTo>
                    <a:pt x="7493622" y="28575"/>
                  </a:lnTo>
                  <a:lnTo>
                    <a:pt x="7493622" y="57137"/>
                  </a:lnTo>
                  <a:close/>
                </a:path>
                <a:path w="7550784" h="882650">
                  <a:moveTo>
                    <a:pt x="7493622" y="854075"/>
                  </a:moveTo>
                  <a:lnTo>
                    <a:pt x="7493622" y="28575"/>
                  </a:lnTo>
                  <a:lnTo>
                    <a:pt x="7522197" y="57137"/>
                  </a:lnTo>
                  <a:lnTo>
                    <a:pt x="7550772" y="57137"/>
                  </a:lnTo>
                  <a:lnTo>
                    <a:pt x="7550772" y="825500"/>
                  </a:lnTo>
                  <a:lnTo>
                    <a:pt x="7522197" y="825500"/>
                  </a:lnTo>
                  <a:lnTo>
                    <a:pt x="7493622" y="854075"/>
                  </a:lnTo>
                  <a:close/>
                </a:path>
                <a:path w="7550784" h="882650">
                  <a:moveTo>
                    <a:pt x="7550772" y="57137"/>
                  </a:moveTo>
                  <a:lnTo>
                    <a:pt x="7522197" y="57137"/>
                  </a:lnTo>
                  <a:lnTo>
                    <a:pt x="7493622" y="28575"/>
                  </a:lnTo>
                  <a:lnTo>
                    <a:pt x="7550772" y="28575"/>
                  </a:lnTo>
                  <a:lnTo>
                    <a:pt x="7550772" y="57137"/>
                  </a:lnTo>
                  <a:close/>
                </a:path>
                <a:path w="7550784" h="882650">
                  <a:moveTo>
                    <a:pt x="57150" y="854075"/>
                  </a:moveTo>
                  <a:lnTo>
                    <a:pt x="28562" y="825500"/>
                  </a:lnTo>
                  <a:lnTo>
                    <a:pt x="57150" y="825500"/>
                  </a:lnTo>
                  <a:lnTo>
                    <a:pt x="57150" y="854075"/>
                  </a:lnTo>
                  <a:close/>
                </a:path>
                <a:path w="7550784" h="882650">
                  <a:moveTo>
                    <a:pt x="7493622" y="854075"/>
                  </a:moveTo>
                  <a:lnTo>
                    <a:pt x="57150" y="854075"/>
                  </a:lnTo>
                  <a:lnTo>
                    <a:pt x="57150" y="825500"/>
                  </a:lnTo>
                  <a:lnTo>
                    <a:pt x="7493622" y="825500"/>
                  </a:lnTo>
                  <a:lnTo>
                    <a:pt x="7493622" y="854075"/>
                  </a:lnTo>
                  <a:close/>
                </a:path>
                <a:path w="7550784" h="882650">
                  <a:moveTo>
                    <a:pt x="7550772" y="854075"/>
                  </a:moveTo>
                  <a:lnTo>
                    <a:pt x="7493622" y="854075"/>
                  </a:lnTo>
                  <a:lnTo>
                    <a:pt x="7522197" y="825500"/>
                  </a:lnTo>
                  <a:lnTo>
                    <a:pt x="7550772" y="825500"/>
                  </a:lnTo>
                  <a:lnTo>
                    <a:pt x="7550772" y="854075"/>
                  </a:lnTo>
                  <a:close/>
                </a:path>
              </a:pathLst>
            </a:custGeom>
            <a:solidFill>
              <a:srgbClr val="FFFF00"/>
            </a:solidFill>
          </p:spPr>
          <p:txBody>
            <a:bodyPr wrap="square" lIns="0" tIns="0" rIns="0" bIns="0" rtlCol="0"/>
            <a:lstStyle/>
            <a:p>
              <a:endParaRPr/>
            </a:p>
          </p:txBody>
        </p:sp>
        <p:sp>
          <p:nvSpPr>
            <p:cNvPr id="6" name="object 6"/>
            <p:cNvSpPr/>
            <p:nvPr/>
          </p:nvSpPr>
          <p:spPr>
            <a:xfrm>
              <a:off x="1333500" y="356616"/>
              <a:ext cx="7495540" cy="826135"/>
            </a:xfrm>
            <a:custGeom>
              <a:avLst/>
              <a:gdLst/>
              <a:ahLst/>
              <a:cxnLst/>
              <a:rect l="l" t="t" r="r" b="b"/>
              <a:pathLst>
                <a:path w="7495540" h="826135">
                  <a:moveTo>
                    <a:pt x="7082028" y="826008"/>
                  </a:moveTo>
                  <a:lnTo>
                    <a:pt x="0" y="826008"/>
                  </a:lnTo>
                  <a:lnTo>
                    <a:pt x="0" y="0"/>
                  </a:lnTo>
                  <a:lnTo>
                    <a:pt x="7082028" y="0"/>
                  </a:lnTo>
                  <a:lnTo>
                    <a:pt x="7495032" y="413004"/>
                  </a:lnTo>
                  <a:lnTo>
                    <a:pt x="7082028" y="826008"/>
                  </a:lnTo>
                  <a:close/>
                </a:path>
              </a:pathLst>
            </a:custGeom>
            <a:solidFill>
              <a:srgbClr val="FF0000"/>
            </a:solidFill>
          </p:spPr>
          <p:txBody>
            <a:bodyPr wrap="square" lIns="0" tIns="0" rIns="0" bIns="0" rtlCol="0"/>
            <a:lstStyle/>
            <a:p>
              <a:endParaRPr/>
            </a:p>
          </p:txBody>
        </p:sp>
        <p:sp>
          <p:nvSpPr>
            <p:cNvPr id="7" name="object 7"/>
            <p:cNvSpPr/>
            <p:nvPr/>
          </p:nvSpPr>
          <p:spPr>
            <a:xfrm>
              <a:off x="1324611" y="347345"/>
              <a:ext cx="7512684" cy="844550"/>
            </a:xfrm>
            <a:custGeom>
              <a:avLst/>
              <a:gdLst/>
              <a:ahLst/>
              <a:cxnLst/>
              <a:rect l="l" t="t" r="r" b="b"/>
              <a:pathLst>
                <a:path w="7512684" h="844550">
                  <a:moveTo>
                    <a:pt x="7090408" y="844548"/>
                  </a:moveTo>
                  <a:lnTo>
                    <a:pt x="9523" y="844548"/>
                  </a:lnTo>
                  <a:lnTo>
                    <a:pt x="7402" y="844308"/>
                  </a:lnTo>
                  <a:lnTo>
                    <a:pt x="0" y="835025"/>
                  </a:lnTo>
                  <a:lnTo>
                    <a:pt x="0" y="9525"/>
                  </a:lnTo>
                  <a:lnTo>
                    <a:pt x="9523" y="0"/>
                  </a:lnTo>
                  <a:lnTo>
                    <a:pt x="7090408" y="0"/>
                  </a:lnTo>
                  <a:lnTo>
                    <a:pt x="7103870" y="9525"/>
                  </a:lnTo>
                  <a:lnTo>
                    <a:pt x="19050" y="9525"/>
                  </a:lnTo>
                  <a:lnTo>
                    <a:pt x="9523" y="19048"/>
                  </a:lnTo>
                  <a:lnTo>
                    <a:pt x="19050" y="19048"/>
                  </a:lnTo>
                  <a:lnTo>
                    <a:pt x="19050" y="825499"/>
                  </a:lnTo>
                  <a:lnTo>
                    <a:pt x="9523" y="825499"/>
                  </a:lnTo>
                  <a:lnTo>
                    <a:pt x="19050" y="835025"/>
                  </a:lnTo>
                  <a:lnTo>
                    <a:pt x="7103870" y="835025"/>
                  </a:lnTo>
                  <a:lnTo>
                    <a:pt x="7097139" y="841756"/>
                  </a:lnTo>
                  <a:lnTo>
                    <a:pt x="7095705" y="842949"/>
                  </a:lnTo>
                  <a:lnTo>
                    <a:pt x="7094053" y="843826"/>
                  </a:lnTo>
                  <a:lnTo>
                    <a:pt x="7092262" y="844372"/>
                  </a:lnTo>
                  <a:lnTo>
                    <a:pt x="7090408" y="844548"/>
                  </a:lnTo>
                  <a:close/>
                </a:path>
                <a:path w="7512684" h="844550">
                  <a:moveTo>
                    <a:pt x="19050" y="19048"/>
                  </a:moveTo>
                  <a:lnTo>
                    <a:pt x="9523" y="19048"/>
                  </a:lnTo>
                  <a:lnTo>
                    <a:pt x="19050" y="9525"/>
                  </a:lnTo>
                  <a:lnTo>
                    <a:pt x="19050" y="19048"/>
                  </a:lnTo>
                  <a:close/>
                </a:path>
                <a:path w="7512684" h="844550">
                  <a:moveTo>
                    <a:pt x="7086470" y="19048"/>
                  </a:moveTo>
                  <a:lnTo>
                    <a:pt x="19050" y="19048"/>
                  </a:lnTo>
                  <a:lnTo>
                    <a:pt x="19050" y="9525"/>
                  </a:lnTo>
                  <a:lnTo>
                    <a:pt x="7103870" y="9525"/>
                  </a:lnTo>
                  <a:lnTo>
                    <a:pt x="7110601" y="16256"/>
                  </a:lnTo>
                  <a:lnTo>
                    <a:pt x="7083677" y="16256"/>
                  </a:lnTo>
                  <a:lnTo>
                    <a:pt x="7086470" y="19048"/>
                  </a:lnTo>
                  <a:close/>
                </a:path>
                <a:path w="7512684" h="844550">
                  <a:moveTo>
                    <a:pt x="7489696" y="422275"/>
                  </a:moveTo>
                  <a:lnTo>
                    <a:pt x="7083677" y="16256"/>
                  </a:lnTo>
                  <a:lnTo>
                    <a:pt x="7090408" y="19048"/>
                  </a:lnTo>
                  <a:lnTo>
                    <a:pt x="7113394" y="19048"/>
                  </a:lnTo>
                  <a:lnTo>
                    <a:pt x="7509889" y="415544"/>
                  </a:lnTo>
                  <a:lnTo>
                    <a:pt x="7496427" y="415544"/>
                  </a:lnTo>
                  <a:lnTo>
                    <a:pt x="7489696" y="422275"/>
                  </a:lnTo>
                  <a:close/>
                </a:path>
                <a:path w="7512684" h="844550">
                  <a:moveTo>
                    <a:pt x="7113394" y="19048"/>
                  </a:moveTo>
                  <a:lnTo>
                    <a:pt x="7090408" y="19048"/>
                  </a:lnTo>
                  <a:lnTo>
                    <a:pt x="7083677" y="16256"/>
                  </a:lnTo>
                  <a:lnTo>
                    <a:pt x="7110601" y="16256"/>
                  </a:lnTo>
                  <a:lnTo>
                    <a:pt x="7113394" y="19048"/>
                  </a:lnTo>
                  <a:close/>
                </a:path>
                <a:path w="7512684" h="844550">
                  <a:moveTo>
                    <a:pt x="7496427" y="429006"/>
                  </a:moveTo>
                  <a:lnTo>
                    <a:pt x="7489696" y="422275"/>
                  </a:lnTo>
                  <a:lnTo>
                    <a:pt x="7496427" y="415544"/>
                  </a:lnTo>
                  <a:lnTo>
                    <a:pt x="7496427" y="429006"/>
                  </a:lnTo>
                  <a:close/>
                </a:path>
                <a:path w="7512684" h="844550">
                  <a:moveTo>
                    <a:pt x="7509889" y="429006"/>
                  </a:moveTo>
                  <a:lnTo>
                    <a:pt x="7496427" y="429006"/>
                  </a:lnTo>
                  <a:lnTo>
                    <a:pt x="7496427" y="415544"/>
                  </a:lnTo>
                  <a:lnTo>
                    <a:pt x="7509889" y="415544"/>
                  </a:lnTo>
                  <a:lnTo>
                    <a:pt x="7511224" y="417207"/>
                  </a:lnTo>
                  <a:lnTo>
                    <a:pt x="7512150" y="419125"/>
                  </a:lnTo>
                  <a:lnTo>
                    <a:pt x="7512620" y="421208"/>
                  </a:lnTo>
                  <a:lnTo>
                    <a:pt x="7512620" y="423341"/>
                  </a:lnTo>
                  <a:lnTo>
                    <a:pt x="7512150" y="425424"/>
                  </a:lnTo>
                  <a:lnTo>
                    <a:pt x="7511224" y="427342"/>
                  </a:lnTo>
                  <a:lnTo>
                    <a:pt x="7509889" y="429006"/>
                  </a:lnTo>
                  <a:close/>
                </a:path>
                <a:path w="7512684" h="844550">
                  <a:moveTo>
                    <a:pt x="7083677" y="828294"/>
                  </a:moveTo>
                  <a:lnTo>
                    <a:pt x="7489696" y="422275"/>
                  </a:lnTo>
                  <a:lnTo>
                    <a:pt x="7496427" y="429006"/>
                  </a:lnTo>
                  <a:lnTo>
                    <a:pt x="7509889" y="429006"/>
                  </a:lnTo>
                  <a:lnTo>
                    <a:pt x="7113395" y="825499"/>
                  </a:lnTo>
                  <a:lnTo>
                    <a:pt x="7090408" y="825499"/>
                  </a:lnTo>
                  <a:lnTo>
                    <a:pt x="7083677" y="828294"/>
                  </a:lnTo>
                  <a:close/>
                </a:path>
                <a:path w="7512684" h="844550">
                  <a:moveTo>
                    <a:pt x="19050" y="835025"/>
                  </a:moveTo>
                  <a:lnTo>
                    <a:pt x="9523" y="825499"/>
                  </a:lnTo>
                  <a:lnTo>
                    <a:pt x="19050" y="825499"/>
                  </a:lnTo>
                  <a:lnTo>
                    <a:pt x="19050" y="835025"/>
                  </a:lnTo>
                  <a:close/>
                </a:path>
                <a:path w="7512684" h="844550">
                  <a:moveTo>
                    <a:pt x="7103870" y="835025"/>
                  </a:moveTo>
                  <a:lnTo>
                    <a:pt x="19050" y="835025"/>
                  </a:lnTo>
                  <a:lnTo>
                    <a:pt x="19050" y="825499"/>
                  </a:lnTo>
                  <a:lnTo>
                    <a:pt x="7086471" y="825499"/>
                  </a:lnTo>
                  <a:lnTo>
                    <a:pt x="7083677" y="828294"/>
                  </a:lnTo>
                  <a:lnTo>
                    <a:pt x="7110601" y="828294"/>
                  </a:lnTo>
                  <a:lnTo>
                    <a:pt x="7103870" y="835025"/>
                  </a:lnTo>
                  <a:close/>
                </a:path>
                <a:path w="7512684" h="844550">
                  <a:moveTo>
                    <a:pt x="7110601" y="828294"/>
                  </a:moveTo>
                  <a:lnTo>
                    <a:pt x="7083677" y="828294"/>
                  </a:lnTo>
                  <a:lnTo>
                    <a:pt x="7090408" y="825499"/>
                  </a:lnTo>
                  <a:lnTo>
                    <a:pt x="7113395" y="825499"/>
                  </a:lnTo>
                  <a:lnTo>
                    <a:pt x="7110601" y="828294"/>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34794" y="391794"/>
            <a:ext cx="4523105" cy="634365"/>
          </a:xfrm>
          <a:prstGeom prst="rect">
            <a:avLst/>
          </a:prstGeom>
        </p:spPr>
        <p:txBody>
          <a:bodyPr vert="horz" wrap="square" lIns="0" tIns="12065" rIns="0" bIns="0" rtlCol="0">
            <a:spAutoFit/>
          </a:bodyPr>
          <a:lstStyle/>
          <a:p>
            <a:pPr marL="12700">
              <a:lnSpc>
                <a:spcPct val="100000"/>
              </a:lnSpc>
              <a:spcBef>
                <a:spcPts val="95"/>
              </a:spcBef>
            </a:pPr>
            <a:r>
              <a:rPr sz="4000">
                <a:solidFill>
                  <a:srgbClr val="FFFF00"/>
                </a:solidFill>
              </a:rPr>
              <a:t>7</a:t>
            </a:r>
            <a:r>
              <a:rPr sz="4000" spc="-40">
                <a:solidFill>
                  <a:srgbClr val="FFFF00"/>
                </a:solidFill>
              </a:rPr>
              <a:t> 安全风险分级管控</a:t>
            </a:r>
            <a:endParaRPr sz="4000"/>
          </a:p>
        </p:txBody>
      </p:sp>
      <p:pic>
        <p:nvPicPr>
          <p:cNvPr id="9" name="object 9"/>
          <p:cNvPicPr/>
          <p:nvPr/>
        </p:nvPicPr>
        <p:blipFill>
          <a:blip r:embed="rId2"/>
          <a:stretch>
            <a:fillRect/>
          </a:stretch>
        </p:blipFill>
        <p:spPr>
          <a:xfrm>
            <a:off x="4271771" y="4207764"/>
            <a:ext cx="1592579" cy="1592580"/>
          </a:xfrm>
          <a:prstGeom prst="rect">
            <a:avLst/>
          </a:prstGeom>
        </p:spPr>
      </p:pic>
      <p:pic>
        <p:nvPicPr>
          <p:cNvPr id="10" name="object 10"/>
          <p:cNvPicPr/>
          <p:nvPr/>
        </p:nvPicPr>
        <p:blipFill>
          <a:blip r:embed="rId3"/>
          <a:stretch>
            <a:fillRect/>
          </a:stretch>
        </p:blipFill>
        <p:spPr>
          <a:xfrm>
            <a:off x="6515100" y="1306575"/>
            <a:ext cx="4283963" cy="4254500"/>
          </a:xfrm>
          <a:prstGeom prst="rect">
            <a:avLst/>
          </a:prstGeom>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2980055" cy="5005705"/>
          </a:xfrm>
          <a:custGeom>
            <a:avLst/>
            <a:gdLst/>
            <a:ahLst/>
            <a:cxnLst/>
            <a:rect l="l" t="t" r="r" b="b"/>
            <a:pathLst>
              <a:path w="2980054" h="5005705">
                <a:moveTo>
                  <a:pt x="2965767" y="5005705"/>
                </a:moveTo>
                <a:lnTo>
                  <a:pt x="14300" y="5005705"/>
                </a:lnTo>
                <a:lnTo>
                  <a:pt x="11506" y="5005425"/>
                </a:lnTo>
                <a:lnTo>
                  <a:pt x="0" y="4991417"/>
                </a:lnTo>
                <a:lnTo>
                  <a:pt x="0" y="14287"/>
                </a:lnTo>
                <a:lnTo>
                  <a:pt x="14300" y="0"/>
                </a:lnTo>
                <a:lnTo>
                  <a:pt x="2965767" y="0"/>
                </a:lnTo>
                <a:lnTo>
                  <a:pt x="2980055" y="14287"/>
                </a:lnTo>
                <a:lnTo>
                  <a:pt x="28575" y="14287"/>
                </a:lnTo>
                <a:lnTo>
                  <a:pt x="14300" y="28575"/>
                </a:lnTo>
                <a:lnTo>
                  <a:pt x="28575" y="28575"/>
                </a:lnTo>
                <a:lnTo>
                  <a:pt x="28575" y="4977117"/>
                </a:lnTo>
                <a:lnTo>
                  <a:pt x="14300" y="4977117"/>
                </a:lnTo>
                <a:lnTo>
                  <a:pt x="28575" y="4991417"/>
                </a:lnTo>
                <a:lnTo>
                  <a:pt x="2980055" y="4991417"/>
                </a:lnTo>
                <a:lnTo>
                  <a:pt x="2979775" y="4994198"/>
                </a:lnTo>
                <a:lnTo>
                  <a:pt x="2968548" y="5005425"/>
                </a:lnTo>
                <a:lnTo>
                  <a:pt x="2965767" y="5005705"/>
                </a:lnTo>
                <a:close/>
              </a:path>
              <a:path w="2980054" h="5005705">
                <a:moveTo>
                  <a:pt x="28575" y="28575"/>
                </a:moveTo>
                <a:lnTo>
                  <a:pt x="14300" y="28575"/>
                </a:lnTo>
                <a:lnTo>
                  <a:pt x="28575" y="14287"/>
                </a:lnTo>
                <a:lnTo>
                  <a:pt x="28575" y="28575"/>
                </a:lnTo>
                <a:close/>
              </a:path>
              <a:path w="2980054" h="5005705">
                <a:moveTo>
                  <a:pt x="2951480" y="28575"/>
                </a:moveTo>
                <a:lnTo>
                  <a:pt x="28575" y="28575"/>
                </a:lnTo>
                <a:lnTo>
                  <a:pt x="28575" y="14287"/>
                </a:lnTo>
                <a:lnTo>
                  <a:pt x="2951480" y="14287"/>
                </a:lnTo>
                <a:lnTo>
                  <a:pt x="2951480" y="28575"/>
                </a:lnTo>
                <a:close/>
              </a:path>
              <a:path w="2980054" h="5005705">
                <a:moveTo>
                  <a:pt x="2951480" y="4991417"/>
                </a:moveTo>
                <a:lnTo>
                  <a:pt x="2951480" y="14287"/>
                </a:lnTo>
                <a:lnTo>
                  <a:pt x="2965767" y="28575"/>
                </a:lnTo>
                <a:lnTo>
                  <a:pt x="2980055" y="28575"/>
                </a:lnTo>
                <a:lnTo>
                  <a:pt x="2980055" y="4977117"/>
                </a:lnTo>
                <a:lnTo>
                  <a:pt x="2965767" y="4977117"/>
                </a:lnTo>
                <a:lnTo>
                  <a:pt x="2951480" y="4991417"/>
                </a:lnTo>
                <a:close/>
              </a:path>
              <a:path w="2980054" h="5005705">
                <a:moveTo>
                  <a:pt x="2980055" y="28575"/>
                </a:moveTo>
                <a:lnTo>
                  <a:pt x="2965767" y="28575"/>
                </a:lnTo>
                <a:lnTo>
                  <a:pt x="2951480" y="14287"/>
                </a:lnTo>
                <a:lnTo>
                  <a:pt x="2980055" y="14287"/>
                </a:lnTo>
                <a:lnTo>
                  <a:pt x="2980055" y="28575"/>
                </a:lnTo>
                <a:close/>
              </a:path>
              <a:path w="2980054" h="5005705">
                <a:moveTo>
                  <a:pt x="28575" y="4991417"/>
                </a:moveTo>
                <a:lnTo>
                  <a:pt x="14300" y="4977117"/>
                </a:lnTo>
                <a:lnTo>
                  <a:pt x="28575" y="4977117"/>
                </a:lnTo>
                <a:lnTo>
                  <a:pt x="28575" y="4991417"/>
                </a:lnTo>
                <a:close/>
              </a:path>
              <a:path w="2980054" h="5005705">
                <a:moveTo>
                  <a:pt x="2951480" y="4991417"/>
                </a:moveTo>
                <a:lnTo>
                  <a:pt x="28575" y="4991417"/>
                </a:lnTo>
                <a:lnTo>
                  <a:pt x="28575" y="4977117"/>
                </a:lnTo>
                <a:lnTo>
                  <a:pt x="2951480" y="4977117"/>
                </a:lnTo>
                <a:lnTo>
                  <a:pt x="2951480" y="4991417"/>
                </a:lnTo>
                <a:close/>
              </a:path>
              <a:path w="2980054" h="5005705">
                <a:moveTo>
                  <a:pt x="2980055" y="4991417"/>
                </a:moveTo>
                <a:lnTo>
                  <a:pt x="2951480" y="4991417"/>
                </a:lnTo>
                <a:lnTo>
                  <a:pt x="2965767" y="4977117"/>
                </a:lnTo>
                <a:lnTo>
                  <a:pt x="2980055" y="4977117"/>
                </a:lnTo>
                <a:lnTo>
                  <a:pt x="2980055"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455420"/>
            <a:ext cx="2559050" cy="2392680"/>
          </a:xfrm>
          <a:prstGeom prst="rect">
            <a:avLst/>
          </a:prstGeom>
        </p:spPr>
        <p:txBody>
          <a:bodyPr vert="horz" wrap="square" lIns="0" tIns="12700" rIns="0" bIns="0" rtlCol="0">
            <a:spAutoFit/>
          </a:bodyPr>
          <a:lstStyle/>
          <a:p>
            <a:pPr marL="195580" indent="-182880">
              <a:lnSpc>
                <a:spcPct val="100000"/>
              </a:lnSpc>
              <a:spcBef>
                <a:spcPts val="1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8.1</a:t>
            </a:r>
            <a:r>
              <a:rPr sz="2400" spc="-10">
                <a:latin typeface="方正粗活意简体" panose="03000509000000000000" charset="-122"/>
                <a:cs typeface="方正粗活意简体" panose="03000509000000000000" charset="-122"/>
              </a:rPr>
              <a:t> 事故隐患排</a:t>
            </a:r>
            <a:endParaRPr sz="2400">
              <a:latin typeface="方正粗活意简体" panose="03000509000000000000" charset="-122"/>
              <a:cs typeface="方正粗活意简体" panose="03000509000000000000" charset="-122"/>
            </a:endParaRPr>
          </a:p>
          <a:p>
            <a:pPr>
              <a:lnSpc>
                <a:spcPct val="100000"/>
              </a:lnSpc>
              <a:spcBef>
                <a:spcPts val="75"/>
              </a:spcBef>
              <a:buClr>
                <a:srgbClr val="1CACE3"/>
              </a:buClr>
              <a:buFont typeface="Wingdings" panose="05000000000000000000"/>
              <a:buChar char=""/>
            </a:pPr>
            <a:endParaRPr sz="1550">
              <a:latin typeface="方正粗活意简体" panose="03000509000000000000" charset="-122"/>
              <a:cs typeface="方正粗活意简体" panose="03000509000000000000" charset="-122"/>
            </a:endParaRPr>
          </a:p>
          <a:p>
            <a:pPr marL="195580" indent="-182880">
              <a:lnSpc>
                <a:spcPct val="100000"/>
              </a:lnSpc>
              <a:spcBef>
                <a:spcPts val="5"/>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8.2</a:t>
            </a:r>
            <a:r>
              <a:rPr sz="2400" spc="-10">
                <a:latin typeface="方正粗活意简体" panose="03000509000000000000" charset="-122"/>
                <a:cs typeface="方正粗活意简体" panose="03000509000000000000" charset="-122"/>
              </a:rPr>
              <a:t> 事故隐患治</a:t>
            </a:r>
            <a:endParaRPr sz="2400">
              <a:latin typeface="方正粗活意简体" panose="03000509000000000000" charset="-122"/>
              <a:cs typeface="方正粗活意简体" panose="03000509000000000000" charset="-122"/>
            </a:endParaRPr>
          </a:p>
          <a:p>
            <a:pPr marL="194945" marR="5080" indent="-182880">
              <a:lnSpc>
                <a:spcPct val="150000"/>
              </a:lnSpc>
              <a:spcBef>
                <a:spcPts val="1400"/>
              </a:spcBef>
              <a:buClr>
                <a:srgbClr val="1CACE3"/>
              </a:buClr>
              <a:buSzPct val="75000"/>
              <a:buFont typeface="Wingdings" panose="05000000000000000000"/>
              <a:buChar char=""/>
              <a:tabLst>
                <a:tab pos="195580" algn="l"/>
              </a:tabLst>
            </a:pPr>
            <a:r>
              <a:rPr sz="2400">
                <a:latin typeface="方正粗活意简体" panose="03000509000000000000" charset="-122"/>
                <a:cs typeface="方正粗活意简体" panose="03000509000000000000" charset="-122"/>
              </a:rPr>
              <a:t>8.3</a:t>
            </a:r>
            <a:r>
              <a:rPr sz="2400" spc="-35">
                <a:latin typeface="方正粗活意简体" panose="03000509000000000000" charset="-122"/>
                <a:cs typeface="方正粗活意简体" panose="03000509000000000000" charset="-122"/>
              </a:rPr>
              <a:t> 重大事故隐患</a:t>
            </a:r>
            <a:r>
              <a:rPr sz="2400" spc="-25">
                <a:latin typeface="方正粗活意简体" panose="03000509000000000000" charset="-122"/>
                <a:cs typeface="方正粗活意简体" panose="03000509000000000000" charset="-122"/>
              </a:rPr>
              <a:t>管理</a:t>
            </a:r>
            <a:endParaRPr sz="2400">
              <a:latin typeface="方正粗活意简体" panose="03000509000000000000" charset="-122"/>
              <a:cs typeface="方正粗活意简体" panose="03000509000000000000" charset="-122"/>
            </a:endParaRPr>
          </a:p>
        </p:txBody>
      </p:sp>
      <p:grpSp>
        <p:nvGrpSpPr>
          <p:cNvPr id="4" name="object 4"/>
          <p:cNvGrpSpPr/>
          <p:nvPr/>
        </p:nvGrpSpPr>
        <p:grpSpPr>
          <a:xfrm>
            <a:off x="1305572" y="328295"/>
            <a:ext cx="7550784" cy="882650"/>
            <a:chOff x="1305572" y="328295"/>
            <a:chExt cx="7550784" cy="882650"/>
          </a:xfrm>
        </p:grpSpPr>
        <p:sp>
          <p:nvSpPr>
            <p:cNvPr id="5" name="object 5"/>
            <p:cNvSpPr/>
            <p:nvPr/>
          </p:nvSpPr>
          <p:spPr>
            <a:xfrm>
              <a:off x="1305572" y="328295"/>
              <a:ext cx="7550784" cy="882650"/>
            </a:xfrm>
            <a:custGeom>
              <a:avLst/>
              <a:gdLst/>
              <a:ahLst/>
              <a:cxnLst/>
              <a:rect l="l" t="t" r="r" b="b"/>
              <a:pathLst>
                <a:path w="7550784" h="882650">
                  <a:moveTo>
                    <a:pt x="7522197" y="882637"/>
                  </a:moveTo>
                  <a:lnTo>
                    <a:pt x="28562" y="882637"/>
                  </a:lnTo>
                  <a:lnTo>
                    <a:pt x="24498" y="882357"/>
                  </a:lnTo>
                  <a:lnTo>
                    <a:pt x="0" y="854075"/>
                  </a:lnTo>
                  <a:lnTo>
                    <a:pt x="0" y="28575"/>
                  </a:lnTo>
                  <a:lnTo>
                    <a:pt x="28562" y="0"/>
                  </a:lnTo>
                  <a:lnTo>
                    <a:pt x="7522197" y="0"/>
                  </a:lnTo>
                  <a:lnTo>
                    <a:pt x="7550772" y="28575"/>
                  </a:lnTo>
                  <a:lnTo>
                    <a:pt x="57150" y="28575"/>
                  </a:lnTo>
                  <a:lnTo>
                    <a:pt x="28562" y="57137"/>
                  </a:lnTo>
                  <a:lnTo>
                    <a:pt x="57150" y="57137"/>
                  </a:lnTo>
                  <a:lnTo>
                    <a:pt x="57150" y="825500"/>
                  </a:lnTo>
                  <a:lnTo>
                    <a:pt x="28562" y="825500"/>
                  </a:lnTo>
                  <a:lnTo>
                    <a:pt x="57150" y="854075"/>
                  </a:lnTo>
                  <a:lnTo>
                    <a:pt x="7550772" y="854075"/>
                  </a:lnTo>
                  <a:lnTo>
                    <a:pt x="7550480" y="858138"/>
                  </a:lnTo>
                  <a:lnTo>
                    <a:pt x="7526261" y="882357"/>
                  </a:lnTo>
                  <a:lnTo>
                    <a:pt x="7522197" y="882637"/>
                  </a:lnTo>
                  <a:close/>
                </a:path>
                <a:path w="7550784" h="882650">
                  <a:moveTo>
                    <a:pt x="57150" y="57137"/>
                  </a:moveTo>
                  <a:lnTo>
                    <a:pt x="28562" y="57137"/>
                  </a:lnTo>
                  <a:lnTo>
                    <a:pt x="57150" y="28575"/>
                  </a:lnTo>
                  <a:lnTo>
                    <a:pt x="57150" y="57137"/>
                  </a:lnTo>
                  <a:close/>
                </a:path>
                <a:path w="7550784" h="882650">
                  <a:moveTo>
                    <a:pt x="7493622" y="57137"/>
                  </a:moveTo>
                  <a:lnTo>
                    <a:pt x="57150" y="57137"/>
                  </a:lnTo>
                  <a:lnTo>
                    <a:pt x="57150" y="28575"/>
                  </a:lnTo>
                  <a:lnTo>
                    <a:pt x="7493622" y="28575"/>
                  </a:lnTo>
                  <a:lnTo>
                    <a:pt x="7493622" y="57137"/>
                  </a:lnTo>
                  <a:close/>
                </a:path>
                <a:path w="7550784" h="882650">
                  <a:moveTo>
                    <a:pt x="7493622" y="854075"/>
                  </a:moveTo>
                  <a:lnTo>
                    <a:pt x="7493622" y="28575"/>
                  </a:lnTo>
                  <a:lnTo>
                    <a:pt x="7522197" y="57137"/>
                  </a:lnTo>
                  <a:lnTo>
                    <a:pt x="7550772" y="57137"/>
                  </a:lnTo>
                  <a:lnTo>
                    <a:pt x="7550772" y="825500"/>
                  </a:lnTo>
                  <a:lnTo>
                    <a:pt x="7522197" y="825500"/>
                  </a:lnTo>
                  <a:lnTo>
                    <a:pt x="7493622" y="854075"/>
                  </a:lnTo>
                  <a:close/>
                </a:path>
                <a:path w="7550784" h="882650">
                  <a:moveTo>
                    <a:pt x="7550772" y="57137"/>
                  </a:moveTo>
                  <a:lnTo>
                    <a:pt x="7522197" y="57137"/>
                  </a:lnTo>
                  <a:lnTo>
                    <a:pt x="7493622" y="28575"/>
                  </a:lnTo>
                  <a:lnTo>
                    <a:pt x="7550772" y="28575"/>
                  </a:lnTo>
                  <a:lnTo>
                    <a:pt x="7550772" y="57137"/>
                  </a:lnTo>
                  <a:close/>
                </a:path>
                <a:path w="7550784" h="882650">
                  <a:moveTo>
                    <a:pt x="57150" y="854075"/>
                  </a:moveTo>
                  <a:lnTo>
                    <a:pt x="28562" y="825500"/>
                  </a:lnTo>
                  <a:lnTo>
                    <a:pt x="57150" y="825500"/>
                  </a:lnTo>
                  <a:lnTo>
                    <a:pt x="57150" y="854075"/>
                  </a:lnTo>
                  <a:close/>
                </a:path>
                <a:path w="7550784" h="882650">
                  <a:moveTo>
                    <a:pt x="7493622" y="854075"/>
                  </a:moveTo>
                  <a:lnTo>
                    <a:pt x="57150" y="854075"/>
                  </a:lnTo>
                  <a:lnTo>
                    <a:pt x="57150" y="825500"/>
                  </a:lnTo>
                  <a:lnTo>
                    <a:pt x="7493622" y="825500"/>
                  </a:lnTo>
                  <a:lnTo>
                    <a:pt x="7493622" y="854075"/>
                  </a:lnTo>
                  <a:close/>
                </a:path>
                <a:path w="7550784" h="882650">
                  <a:moveTo>
                    <a:pt x="7550772" y="854075"/>
                  </a:moveTo>
                  <a:lnTo>
                    <a:pt x="7493622" y="854075"/>
                  </a:lnTo>
                  <a:lnTo>
                    <a:pt x="7522197" y="825500"/>
                  </a:lnTo>
                  <a:lnTo>
                    <a:pt x="7550772" y="825500"/>
                  </a:lnTo>
                  <a:lnTo>
                    <a:pt x="7550772" y="854075"/>
                  </a:lnTo>
                  <a:close/>
                </a:path>
              </a:pathLst>
            </a:custGeom>
            <a:solidFill>
              <a:srgbClr val="FFFF00"/>
            </a:solidFill>
          </p:spPr>
          <p:txBody>
            <a:bodyPr wrap="square" lIns="0" tIns="0" rIns="0" bIns="0" rtlCol="0"/>
            <a:lstStyle/>
            <a:p>
              <a:endParaRPr/>
            </a:p>
          </p:txBody>
        </p:sp>
        <p:sp>
          <p:nvSpPr>
            <p:cNvPr id="6" name="object 6"/>
            <p:cNvSpPr/>
            <p:nvPr/>
          </p:nvSpPr>
          <p:spPr>
            <a:xfrm>
              <a:off x="1333500" y="356616"/>
              <a:ext cx="7495540" cy="826135"/>
            </a:xfrm>
            <a:custGeom>
              <a:avLst/>
              <a:gdLst/>
              <a:ahLst/>
              <a:cxnLst/>
              <a:rect l="l" t="t" r="r" b="b"/>
              <a:pathLst>
                <a:path w="7495540" h="826135">
                  <a:moveTo>
                    <a:pt x="7082028" y="826008"/>
                  </a:moveTo>
                  <a:lnTo>
                    <a:pt x="0" y="826008"/>
                  </a:lnTo>
                  <a:lnTo>
                    <a:pt x="0" y="0"/>
                  </a:lnTo>
                  <a:lnTo>
                    <a:pt x="7082028" y="0"/>
                  </a:lnTo>
                  <a:lnTo>
                    <a:pt x="7495032" y="413004"/>
                  </a:lnTo>
                  <a:lnTo>
                    <a:pt x="7082028" y="826008"/>
                  </a:lnTo>
                  <a:close/>
                </a:path>
              </a:pathLst>
            </a:custGeom>
            <a:solidFill>
              <a:srgbClr val="FF0000"/>
            </a:solidFill>
          </p:spPr>
          <p:txBody>
            <a:bodyPr wrap="square" lIns="0" tIns="0" rIns="0" bIns="0" rtlCol="0"/>
            <a:lstStyle/>
            <a:p>
              <a:endParaRPr/>
            </a:p>
          </p:txBody>
        </p:sp>
        <p:sp>
          <p:nvSpPr>
            <p:cNvPr id="7" name="object 7"/>
            <p:cNvSpPr/>
            <p:nvPr/>
          </p:nvSpPr>
          <p:spPr>
            <a:xfrm>
              <a:off x="1324611" y="347345"/>
              <a:ext cx="7512684" cy="844550"/>
            </a:xfrm>
            <a:custGeom>
              <a:avLst/>
              <a:gdLst/>
              <a:ahLst/>
              <a:cxnLst/>
              <a:rect l="l" t="t" r="r" b="b"/>
              <a:pathLst>
                <a:path w="7512684" h="844550">
                  <a:moveTo>
                    <a:pt x="7090408" y="844548"/>
                  </a:moveTo>
                  <a:lnTo>
                    <a:pt x="9523" y="844548"/>
                  </a:lnTo>
                  <a:lnTo>
                    <a:pt x="7402" y="844308"/>
                  </a:lnTo>
                  <a:lnTo>
                    <a:pt x="0" y="835025"/>
                  </a:lnTo>
                  <a:lnTo>
                    <a:pt x="0" y="9525"/>
                  </a:lnTo>
                  <a:lnTo>
                    <a:pt x="9523" y="0"/>
                  </a:lnTo>
                  <a:lnTo>
                    <a:pt x="7090408" y="0"/>
                  </a:lnTo>
                  <a:lnTo>
                    <a:pt x="7103870" y="9525"/>
                  </a:lnTo>
                  <a:lnTo>
                    <a:pt x="19050" y="9525"/>
                  </a:lnTo>
                  <a:lnTo>
                    <a:pt x="9523" y="19048"/>
                  </a:lnTo>
                  <a:lnTo>
                    <a:pt x="19050" y="19048"/>
                  </a:lnTo>
                  <a:lnTo>
                    <a:pt x="19050" y="825499"/>
                  </a:lnTo>
                  <a:lnTo>
                    <a:pt x="9523" y="825499"/>
                  </a:lnTo>
                  <a:lnTo>
                    <a:pt x="19050" y="835025"/>
                  </a:lnTo>
                  <a:lnTo>
                    <a:pt x="7103870" y="835025"/>
                  </a:lnTo>
                  <a:lnTo>
                    <a:pt x="7097139" y="841756"/>
                  </a:lnTo>
                  <a:lnTo>
                    <a:pt x="7095705" y="842949"/>
                  </a:lnTo>
                  <a:lnTo>
                    <a:pt x="7094053" y="843826"/>
                  </a:lnTo>
                  <a:lnTo>
                    <a:pt x="7092262" y="844372"/>
                  </a:lnTo>
                  <a:lnTo>
                    <a:pt x="7090408" y="844548"/>
                  </a:lnTo>
                  <a:close/>
                </a:path>
                <a:path w="7512684" h="844550">
                  <a:moveTo>
                    <a:pt x="19050" y="19048"/>
                  </a:moveTo>
                  <a:lnTo>
                    <a:pt x="9523" y="19048"/>
                  </a:lnTo>
                  <a:lnTo>
                    <a:pt x="19050" y="9525"/>
                  </a:lnTo>
                  <a:lnTo>
                    <a:pt x="19050" y="19048"/>
                  </a:lnTo>
                  <a:close/>
                </a:path>
                <a:path w="7512684" h="844550">
                  <a:moveTo>
                    <a:pt x="7086470" y="19048"/>
                  </a:moveTo>
                  <a:lnTo>
                    <a:pt x="19050" y="19048"/>
                  </a:lnTo>
                  <a:lnTo>
                    <a:pt x="19050" y="9525"/>
                  </a:lnTo>
                  <a:lnTo>
                    <a:pt x="7103870" y="9525"/>
                  </a:lnTo>
                  <a:lnTo>
                    <a:pt x="7110601" y="16256"/>
                  </a:lnTo>
                  <a:lnTo>
                    <a:pt x="7083677" y="16256"/>
                  </a:lnTo>
                  <a:lnTo>
                    <a:pt x="7086470" y="19048"/>
                  </a:lnTo>
                  <a:close/>
                </a:path>
                <a:path w="7512684" h="844550">
                  <a:moveTo>
                    <a:pt x="7489696" y="422275"/>
                  </a:moveTo>
                  <a:lnTo>
                    <a:pt x="7083677" y="16256"/>
                  </a:lnTo>
                  <a:lnTo>
                    <a:pt x="7090408" y="19048"/>
                  </a:lnTo>
                  <a:lnTo>
                    <a:pt x="7113394" y="19048"/>
                  </a:lnTo>
                  <a:lnTo>
                    <a:pt x="7509889" y="415544"/>
                  </a:lnTo>
                  <a:lnTo>
                    <a:pt x="7496427" y="415544"/>
                  </a:lnTo>
                  <a:lnTo>
                    <a:pt x="7489696" y="422275"/>
                  </a:lnTo>
                  <a:close/>
                </a:path>
                <a:path w="7512684" h="844550">
                  <a:moveTo>
                    <a:pt x="7113394" y="19048"/>
                  </a:moveTo>
                  <a:lnTo>
                    <a:pt x="7090408" y="19048"/>
                  </a:lnTo>
                  <a:lnTo>
                    <a:pt x="7083677" y="16256"/>
                  </a:lnTo>
                  <a:lnTo>
                    <a:pt x="7110601" y="16256"/>
                  </a:lnTo>
                  <a:lnTo>
                    <a:pt x="7113394" y="19048"/>
                  </a:lnTo>
                  <a:close/>
                </a:path>
                <a:path w="7512684" h="844550">
                  <a:moveTo>
                    <a:pt x="7496427" y="429006"/>
                  </a:moveTo>
                  <a:lnTo>
                    <a:pt x="7489696" y="422275"/>
                  </a:lnTo>
                  <a:lnTo>
                    <a:pt x="7496427" y="415544"/>
                  </a:lnTo>
                  <a:lnTo>
                    <a:pt x="7496427" y="429006"/>
                  </a:lnTo>
                  <a:close/>
                </a:path>
                <a:path w="7512684" h="844550">
                  <a:moveTo>
                    <a:pt x="7509889" y="429006"/>
                  </a:moveTo>
                  <a:lnTo>
                    <a:pt x="7496427" y="429006"/>
                  </a:lnTo>
                  <a:lnTo>
                    <a:pt x="7496427" y="415544"/>
                  </a:lnTo>
                  <a:lnTo>
                    <a:pt x="7509889" y="415544"/>
                  </a:lnTo>
                  <a:lnTo>
                    <a:pt x="7511224" y="417207"/>
                  </a:lnTo>
                  <a:lnTo>
                    <a:pt x="7512150" y="419125"/>
                  </a:lnTo>
                  <a:lnTo>
                    <a:pt x="7512620" y="421208"/>
                  </a:lnTo>
                  <a:lnTo>
                    <a:pt x="7512620" y="423341"/>
                  </a:lnTo>
                  <a:lnTo>
                    <a:pt x="7512150" y="425424"/>
                  </a:lnTo>
                  <a:lnTo>
                    <a:pt x="7511224" y="427342"/>
                  </a:lnTo>
                  <a:lnTo>
                    <a:pt x="7509889" y="429006"/>
                  </a:lnTo>
                  <a:close/>
                </a:path>
                <a:path w="7512684" h="844550">
                  <a:moveTo>
                    <a:pt x="7083677" y="828294"/>
                  </a:moveTo>
                  <a:lnTo>
                    <a:pt x="7489696" y="422275"/>
                  </a:lnTo>
                  <a:lnTo>
                    <a:pt x="7496427" y="429006"/>
                  </a:lnTo>
                  <a:lnTo>
                    <a:pt x="7509889" y="429006"/>
                  </a:lnTo>
                  <a:lnTo>
                    <a:pt x="7113395" y="825499"/>
                  </a:lnTo>
                  <a:lnTo>
                    <a:pt x="7090408" y="825499"/>
                  </a:lnTo>
                  <a:lnTo>
                    <a:pt x="7083677" y="828294"/>
                  </a:lnTo>
                  <a:close/>
                </a:path>
                <a:path w="7512684" h="844550">
                  <a:moveTo>
                    <a:pt x="19050" y="835025"/>
                  </a:moveTo>
                  <a:lnTo>
                    <a:pt x="9523" y="825499"/>
                  </a:lnTo>
                  <a:lnTo>
                    <a:pt x="19050" y="825499"/>
                  </a:lnTo>
                  <a:lnTo>
                    <a:pt x="19050" y="835025"/>
                  </a:lnTo>
                  <a:close/>
                </a:path>
                <a:path w="7512684" h="844550">
                  <a:moveTo>
                    <a:pt x="7103870" y="835025"/>
                  </a:moveTo>
                  <a:lnTo>
                    <a:pt x="19050" y="835025"/>
                  </a:lnTo>
                  <a:lnTo>
                    <a:pt x="19050" y="825499"/>
                  </a:lnTo>
                  <a:lnTo>
                    <a:pt x="7086471" y="825499"/>
                  </a:lnTo>
                  <a:lnTo>
                    <a:pt x="7083677" y="828294"/>
                  </a:lnTo>
                  <a:lnTo>
                    <a:pt x="7110601" y="828294"/>
                  </a:lnTo>
                  <a:lnTo>
                    <a:pt x="7103870" y="835025"/>
                  </a:lnTo>
                  <a:close/>
                </a:path>
                <a:path w="7512684" h="844550">
                  <a:moveTo>
                    <a:pt x="7110601" y="828294"/>
                  </a:moveTo>
                  <a:lnTo>
                    <a:pt x="7083677" y="828294"/>
                  </a:lnTo>
                  <a:lnTo>
                    <a:pt x="7090408" y="825499"/>
                  </a:lnTo>
                  <a:lnTo>
                    <a:pt x="7113395" y="825499"/>
                  </a:lnTo>
                  <a:lnTo>
                    <a:pt x="7110601" y="828294"/>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34794" y="391794"/>
            <a:ext cx="4523105" cy="634365"/>
          </a:xfrm>
          <a:prstGeom prst="rect">
            <a:avLst/>
          </a:prstGeom>
        </p:spPr>
        <p:txBody>
          <a:bodyPr vert="horz" wrap="square" lIns="0" tIns="12065" rIns="0" bIns="0" rtlCol="0">
            <a:spAutoFit/>
          </a:bodyPr>
          <a:lstStyle/>
          <a:p>
            <a:pPr marL="12700">
              <a:lnSpc>
                <a:spcPct val="100000"/>
              </a:lnSpc>
              <a:spcBef>
                <a:spcPts val="95"/>
              </a:spcBef>
            </a:pPr>
            <a:r>
              <a:rPr sz="4000">
                <a:solidFill>
                  <a:srgbClr val="FFFF00"/>
                </a:solidFill>
              </a:rPr>
              <a:t>8</a:t>
            </a:r>
            <a:r>
              <a:rPr sz="4000" spc="-40">
                <a:solidFill>
                  <a:srgbClr val="FFFF00"/>
                </a:solidFill>
              </a:rPr>
              <a:t> 事故隐患排查治理</a:t>
            </a:r>
            <a:endParaRPr sz="4000"/>
          </a:p>
        </p:txBody>
      </p:sp>
      <p:pic>
        <p:nvPicPr>
          <p:cNvPr id="9" name="object 9"/>
          <p:cNvPicPr/>
          <p:nvPr/>
        </p:nvPicPr>
        <p:blipFill>
          <a:blip r:embed="rId2"/>
          <a:stretch>
            <a:fillRect/>
          </a:stretch>
        </p:blipFill>
        <p:spPr>
          <a:xfrm>
            <a:off x="4271771" y="4207764"/>
            <a:ext cx="1592579" cy="1592580"/>
          </a:xfrm>
          <a:prstGeom prst="rect">
            <a:avLst/>
          </a:prstGeom>
        </p:spPr>
      </p:pic>
      <p:pic>
        <p:nvPicPr>
          <p:cNvPr id="10" name="object 10"/>
          <p:cNvPicPr/>
          <p:nvPr/>
        </p:nvPicPr>
        <p:blipFill>
          <a:blip r:embed="rId3"/>
          <a:stretch>
            <a:fillRect/>
          </a:stretch>
        </p:blipFill>
        <p:spPr>
          <a:xfrm>
            <a:off x="6515100" y="1306575"/>
            <a:ext cx="4283963" cy="4254500"/>
          </a:xfrm>
          <a:prstGeom prst="rect">
            <a:avLst/>
          </a:prstGeom>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3138170" cy="5005705"/>
          </a:xfrm>
          <a:custGeom>
            <a:avLst/>
            <a:gdLst/>
            <a:ahLst/>
            <a:cxnLst/>
            <a:rect l="l" t="t" r="r" b="b"/>
            <a:pathLst>
              <a:path w="3138170" h="5005705">
                <a:moveTo>
                  <a:pt x="3123882" y="5005705"/>
                </a:moveTo>
                <a:lnTo>
                  <a:pt x="14287" y="5005705"/>
                </a:lnTo>
                <a:lnTo>
                  <a:pt x="11506" y="5005425"/>
                </a:lnTo>
                <a:lnTo>
                  <a:pt x="0" y="4991417"/>
                </a:lnTo>
                <a:lnTo>
                  <a:pt x="0" y="14287"/>
                </a:lnTo>
                <a:lnTo>
                  <a:pt x="14287" y="0"/>
                </a:lnTo>
                <a:lnTo>
                  <a:pt x="3123882" y="0"/>
                </a:lnTo>
                <a:lnTo>
                  <a:pt x="3138170" y="14287"/>
                </a:lnTo>
                <a:lnTo>
                  <a:pt x="28575" y="14287"/>
                </a:lnTo>
                <a:lnTo>
                  <a:pt x="14287" y="28575"/>
                </a:lnTo>
                <a:lnTo>
                  <a:pt x="28575" y="28575"/>
                </a:lnTo>
                <a:lnTo>
                  <a:pt x="28575" y="4977117"/>
                </a:lnTo>
                <a:lnTo>
                  <a:pt x="14287" y="4977117"/>
                </a:lnTo>
                <a:lnTo>
                  <a:pt x="28575" y="4991417"/>
                </a:lnTo>
                <a:lnTo>
                  <a:pt x="3138170" y="4991417"/>
                </a:lnTo>
                <a:lnTo>
                  <a:pt x="3137890" y="4994198"/>
                </a:lnTo>
                <a:lnTo>
                  <a:pt x="3126663" y="5005425"/>
                </a:lnTo>
                <a:lnTo>
                  <a:pt x="3123882" y="5005705"/>
                </a:lnTo>
                <a:close/>
              </a:path>
              <a:path w="3138170" h="5005705">
                <a:moveTo>
                  <a:pt x="28575" y="28575"/>
                </a:moveTo>
                <a:lnTo>
                  <a:pt x="14287" y="28575"/>
                </a:lnTo>
                <a:lnTo>
                  <a:pt x="28575" y="14287"/>
                </a:lnTo>
                <a:lnTo>
                  <a:pt x="28575" y="28575"/>
                </a:lnTo>
                <a:close/>
              </a:path>
              <a:path w="3138170" h="5005705">
                <a:moveTo>
                  <a:pt x="3109595" y="28575"/>
                </a:moveTo>
                <a:lnTo>
                  <a:pt x="28575" y="28575"/>
                </a:lnTo>
                <a:lnTo>
                  <a:pt x="28575" y="14287"/>
                </a:lnTo>
                <a:lnTo>
                  <a:pt x="3109595" y="14287"/>
                </a:lnTo>
                <a:lnTo>
                  <a:pt x="3109595" y="28575"/>
                </a:lnTo>
                <a:close/>
              </a:path>
              <a:path w="3138170" h="5005705">
                <a:moveTo>
                  <a:pt x="3109595" y="4991417"/>
                </a:moveTo>
                <a:lnTo>
                  <a:pt x="3109595" y="14287"/>
                </a:lnTo>
                <a:lnTo>
                  <a:pt x="3123882" y="28575"/>
                </a:lnTo>
                <a:lnTo>
                  <a:pt x="3138170" y="28575"/>
                </a:lnTo>
                <a:lnTo>
                  <a:pt x="3138170" y="4977117"/>
                </a:lnTo>
                <a:lnTo>
                  <a:pt x="3123882" y="4977117"/>
                </a:lnTo>
                <a:lnTo>
                  <a:pt x="3109595" y="4991417"/>
                </a:lnTo>
                <a:close/>
              </a:path>
              <a:path w="3138170" h="5005705">
                <a:moveTo>
                  <a:pt x="3138170" y="28575"/>
                </a:moveTo>
                <a:lnTo>
                  <a:pt x="3123882" y="28575"/>
                </a:lnTo>
                <a:lnTo>
                  <a:pt x="3109595" y="14287"/>
                </a:lnTo>
                <a:lnTo>
                  <a:pt x="3138170" y="14287"/>
                </a:lnTo>
                <a:lnTo>
                  <a:pt x="3138170" y="28575"/>
                </a:lnTo>
                <a:close/>
              </a:path>
              <a:path w="3138170" h="5005705">
                <a:moveTo>
                  <a:pt x="28575" y="4991417"/>
                </a:moveTo>
                <a:lnTo>
                  <a:pt x="14287" y="4977117"/>
                </a:lnTo>
                <a:lnTo>
                  <a:pt x="28575" y="4977117"/>
                </a:lnTo>
                <a:lnTo>
                  <a:pt x="28575" y="4991417"/>
                </a:lnTo>
                <a:close/>
              </a:path>
              <a:path w="3138170" h="5005705">
                <a:moveTo>
                  <a:pt x="3109595" y="4991417"/>
                </a:moveTo>
                <a:lnTo>
                  <a:pt x="28575" y="4991417"/>
                </a:lnTo>
                <a:lnTo>
                  <a:pt x="28575" y="4977117"/>
                </a:lnTo>
                <a:lnTo>
                  <a:pt x="3109595" y="4977117"/>
                </a:lnTo>
                <a:lnTo>
                  <a:pt x="3109595" y="4991417"/>
                </a:lnTo>
                <a:close/>
              </a:path>
              <a:path w="3138170" h="5005705">
                <a:moveTo>
                  <a:pt x="3138170" y="4991417"/>
                </a:moveTo>
                <a:lnTo>
                  <a:pt x="3109595" y="4991417"/>
                </a:lnTo>
                <a:lnTo>
                  <a:pt x="3123882" y="4977117"/>
                </a:lnTo>
                <a:lnTo>
                  <a:pt x="3138170" y="4977117"/>
                </a:lnTo>
                <a:lnTo>
                  <a:pt x="3138170"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261617"/>
            <a:ext cx="2638425" cy="3369310"/>
          </a:xfrm>
          <a:prstGeom prst="rect">
            <a:avLst/>
          </a:prstGeom>
        </p:spPr>
        <p:txBody>
          <a:bodyPr vert="horz" wrap="square" lIns="0" tIns="226060" rIns="0" bIns="0" rtlCol="0">
            <a:spAutoFit/>
          </a:bodyPr>
          <a:lstStyle/>
          <a:p>
            <a:pPr marL="226060" indent="-213995">
              <a:lnSpc>
                <a:spcPct val="100000"/>
              </a:lnSpc>
              <a:spcBef>
                <a:spcPts val="1780"/>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9.1</a:t>
            </a:r>
            <a:r>
              <a:rPr sz="2800" spc="-35">
                <a:latin typeface="方正粗活意简体" panose="03000509000000000000" charset="-122"/>
                <a:cs typeface="方正粗活意简体" panose="03000509000000000000" charset="-122"/>
              </a:rPr>
              <a:t> 人员准入</a:t>
            </a:r>
            <a:endParaRPr sz="2800">
              <a:latin typeface="方正粗活意简体" panose="03000509000000000000" charset="-122"/>
              <a:cs typeface="方正粗活意简体" panose="03000509000000000000" charset="-122"/>
            </a:endParaRPr>
          </a:p>
          <a:p>
            <a:pPr marL="226060" indent="-213995">
              <a:lnSpc>
                <a:spcPct val="100000"/>
              </a:lnSpc>
              <a:spcBef>
                <a:spcPts val="1680"/>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9.2</a:t>
            </a:r>
            <a:r>
              <a:rPr sz="2800" spc="-35">
                <a:latin typeface="方正粗活意简体" panose="03000509000000000000" charset="-122"/>
                <a:cs typeface="方正粗活意简体" panose="03000509000000000000" charset="-122"/>
              </a:rPr>
              <a:t> 安全培训</a:t>
            </a:r>
            <a:endParaRPr sz="2800">
              <a:latin typeface="方正粗活意简体" panose="03000509000000000000" charset="-122"/>
              <a:cs typeface="方正粗活意简体" panose="03000509000000000000" charset="-122"/>
            </a:endParaRPr>
          </a:p>
          <a:p>
            <a:pPr marL="226060" indent="-213995">
              <a:lnSpc>
                <a:spcPct val="100000"/>
              </a:lnSpc>
              <a:spcBef>
                <a:spcPts val="1400"/>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9.3</a:t>
            </a:r>
            <a:r>
              <a:rPr sz="2800" spc="-35">
                <a:latin typeface="方正粗活意简体" panose="03000509000000000000" charset="-122"/>
                <a:cs typeface="方正粗活意简体" panose="03000509000000000000" charset="-122"/>
              </a:rPr>
              <a:t> 行为管控</a:t>
            </a:r>
            <a:endParaRPr sz="2800">
              <a:latin typeface="方正粗活意简体" panose="03000509000000000000" charset="-122"/>
              <a:cs typeface="方正粗活意简体" panose="03000509000000000000" charset="-122"/>
            </a:endParaRPr>
          </a:p>
          <a:p>
            <a:pPr marL="195580" indent="-182880">
              <a:lnSpc>
                <a:spcPct val="100000"/>
              </a:lnSpc>
              <a:spcBef>
                <a:spcPts val="1485"/>
              </a:spcBef>
              <a:buClr>
                <a:srgbClr val="1CACE3"/>
              </a:buClr>
              <a:buSzPct val="80000"/>
              <a:buFont typeface="Wingdings" panose="05000000000000000000"/>
              <a:buChar char=""/>
              <a:tabLst>
                <a:tab pos="195580" algn="l"/>
              </a:tabLst>
            </a:pPr>
            <a:r>
              <a:rPr sz="2000">
                <a:solidFill>
                  <a:srgbClr val="00AF50"/>
                </a:solidFill>
                <a:latin typeface="方正粗活意简体" panose="03000509000000000000" charset="-122"/>
                <a:cs typeface="方正粗活意简体" panose="03000509000000000000" charset="-122"/>
              </a:rPr>
              <a:t>9.3.1</a:t>
            </a:r>
            <a:r>
              <a:rPr sz="2000" spc="-20">
                <a:solidFill>
                  <a:srgbClr val="00AF50"/>
                </a:solidFill>
                <a:latin typeface="方正粗活意简体" panose="03000509000000000000" charset="-122"/>
                <a:cs typeface="方正粗活意简体" panose="03000509000000000000" charset="-122"/>
              </a:rPr>
              <a:t> 行为观察</a:t>
            </a:r>
            <a:endParaRPr sz="2000">
              <a:latin typeface="方正粗活意简体" panose="03000509000000000000" charset="-122"/>
              <a:cs typeface="方正粗活意简体" panose="03000509000000000000" charset="-122"/>
            </a:endParaRPr>
          </a:p>
          <a:p>
            <a:pPr marL="195580" indent="-182880">
              <a:lnSpc>
                <a:spcPct val="100000"/>
              </a:lnSpc>
              <a:spcBef>
                <a:spcPts val="1400"/>
              </a:spcBef>
              <a:buClr>
                <a:srgbClr val="1CACE3"/>
              </a:buClr>
              <a:buSzPct val="80000"/>
              <a:buFont typeface="Wingdings" panose="05000000000000000000"/>
              <a:buChar char=""/>
              <a:tabLst>
                <a:tab pos="195580" algn="l"/>
              </a:tabLst>
            </a:pPr>
            <a:r>
              <a:rPr sz="2000">
                <a:solidFill>
                  <a:srgbClr val="00AF50"/>
                </a:solidFill>
                <a:latin typeface="方正粗活意简体" panose="03000509000000000000" charset="-122"/>
                <a:cs typeface="方正粗活意简体" panose="03000509000000000000" charset="-122"/>
              </a:rPr>
              <a:t>9.3.2</a:t>
            </a:r>
            <a:r>
              <a:rPr sz="2000" spc="-20">
                <a:solidFill>
                  <a:srgbClr val="00AF50"/>
                </a:solidFill>
                <a:latin typeface="方正粗活意简体" panose="03000509000000000000" charset="-122"/>
                <a:cs typeface="方正粗活意简体" panose="03000509000000000000" charset="-122"/>
              </a:rPr>
              <a:t> 安全行为激励</a:t>
            </a:r>
            <a:endParaRPr sz="2000">
              <a:latin typeface="方正粗活意简体" panose="03000509000000000000" charset="-122"/>
              <a:cs typeface="方正粗活意简体" panose="03000509000000000000" charset="-122"/>
            </a:endParaRPr>
          </a:p>
          <a:p>
            <a:pPr marL="195580" indent="-182880">
              <a:lnSpc>
                <a:spcPct val="100000"/>
              </a:lnSpc>
              <a:spcBef>
                <a:spcPts val="1400"/>
              </a:spcBef>
              <a:buClr>
                <a:srgbClr val="1CACE3"/>
              </a:buClr>
              <a:buSzPct val="80000"/>
              <a:buFont typeface="Wingdings" panose="05000000000000000000"/>
              <a:buChar char=""/>
              <a:tabLst>
                <a:tab pos="195580" algn="l"/>
              </a:tabLst>
            </a:pPr>
            <a:r>
              <a:rPr sz="2000">
                <a:solidFill>
                  <a:srgbClr val="00AF50"/>
                </a:solidFill>
                <a:latin typeface="方正粗活意简体" panose="03000509000000000000" charset="-122"/>
                <a:cs typeface="方正粗活意简体" panose="03000509000000000000" charset="-122"/>
              </a:rPr>
              <a:t>9.3.3</a:t>
            </a:r>
            <a:r>
              <a:rPr sz="2000" spc="-15">
                <a:solidFill>
                  <a:srgbClr val="00AF50"/>
                </a:solidFill>
                <a:latin typeface="方正粗活意简体" panose="03000509000000000000" charset="-122"/>
                <a:cs typeface="方正粗活意简体" panose="03000509000000000000" charset="-122"/>
              </a:rPr>
              <a:t> 不安全行为管控</a:t>
            </a:r>
            <a:endParaRPr sz="2000">
              <a:latin typeface="方正粗活意简体" panose="03000509000000000000" charset="-122"/>
              <a:cs typeface="方正粗活意简体" panose="03000509000000000000" charset="-122"/>
            </a:endParaRPr>
          </a:p>
        </p:txBody>
      </p:sp>
      <p:grpSp>
        <p:nvGrpSpPr>
          <p:cNvPr id="4" name="object 4"/>
          <p:cNvGrpSpPr/>
          <p:nvPr/>
        </p:nvGrpSpPr>
        <p:grpSpPr>
          <a:xfrm>
            <a:off x="1305560" y="328295"/>
            <a:ext cx="7707630" cy="882650"/>
            <a:chOff x="1305560" y="328295"/>
            <a:chExt cx="7707630" cy="882650"/>
          </a:xfrm>
        </p:grpSpPr>
        <p:sp>
          <p:nvSpPr>
            <p:cNvPr id="5" name="object 5"/>
            <p:cNvSpPr/>
            <p:nvPr/>
          </p:nvSpPr>
          <p:spPr>
            <a:xfrm>
              <a:off x="1305560" y="328295"/>
              <a:ext cx="7707630" cy="882650"/>
            </a:xfrm>
            <a:custGeom>
              <a:avLst/>
              <a:gdLst/>
              <a:ahLst/>
              <a:cxnLst/>
              <a:rect l="l" t="t" r="r" b="b"/>
              <a:pathLst>
                <a:path w="7707630" h="882650">
                  <a:moveTo>
                    <a:pt x="7679055" y="882637"/>
                  </a:moveTo>
                  <a:lnTo>
                    <a:pt x="28587" y="882637"/>
                  </a:lnTo>
                  <a:lnTo>
                    <a:pt x="24510" y="882357"/>
                  </a:lnTo>
                  <a:lnTo>
                    <a:pt x="0" y="854075"/>
                  </a:lnTo>
                  <a:lnTo>
                    <a:pt x="0" y="28575"/>
                  </a:lnTo>
                  <a:lnTo>
                    <a:pt x="28587" y="0"/>
                  </a:lnTo>
                  <a:lnTo>
                    <a:pt x="7679055" y="0"/>
                  </a:lnTo>
                  <a:lnTo>
                    <a:pt x="7707630" y="28575"/>
                  </a:lnTo>
                  <a:lnTo>
                    <a:pt x="57150" y="28575"/>
                  </a:lnTo>
                  <a:lnTo>
                    <a:pt x="28587" y="57137"/>
                  </a:lnTo>
                  <a:lnTo>
                    <a:pt x="57150" y="57137"/>
                  </a:lnTo>
                  <a:lnTo>
                    <a:pt x="57150" y="825500"/>
                  </a:lnTo>
                  <a:lnTo>
                    <a:pt x="28587" y="825500"/>
                  </a:lnTo>
                  <a:lnTo>
                    <a:pt x="57150" y="854075"/>
                  </a:lnTo>
                  <a:lnTo>
                    <a:pt x="7707630" y="854075"/>
                  </a:lnTo>
                  <a:lnTo>
                    <a:pt x="7707337" y="858138"/>
                  </a:lnTo>
                  <a:lnTo>
                    <a:pt x="7683119" y="882357"/>
                  </a:lnTo>
                  <a:lnTo>
                    <a:pt x="7679055" y="882637"/>
                  </a:lnTo>
                  <a:close/>
                </a:path>
                <a:path w="7707630" h="882650">
                  <a:moveTo>
                    <a:pt x="57150" y="57137"/>
                  </a:moveTo>
                  <a:lnTo>
                    <a:pt x="28587" y="57137"/>
                  </a:lnTo>
                  <a:lnTo>
                    <a:pt x="57150" y="28575"/>
                  </a:lnTo>
                  <a:lnTo>
                    <a:pt x="57150" y="57137"/>
                  </a:lnTo>
                  <a:close/>
                </a:path>
                <a:path w="7707630" h="882650">
                  <a:moveTo>
                    <a:pt x="7650480" y="57137"/>
                  </a:moveTo>
                  <a:lnTo>
                    <a:pt x="57150" y="57137"/>
                  </a:lnTo>
                  <a:lnTo>
                    <a:pt x="57150" y="28575"/>
                  </a:lnTo>
                  <a:lnTo>
                    <a:pt x="7650480" y="28575"/>
                  </a:lnTo>
                  <a:lnTo>
                    <a:pt x="7650480" y="57137"/>
                  </a:lnTo>
                  <a:close/>
                </a:path>
                <a:path w="7707630" h="882650">
                  <a:moveTo>
                    <a:pt x="7650480" y="854075"/>
                  </a:moveTo>
                  <a:lnTo>
                    <a:pt x="7650480" y="28575"/>
                  </a:lnTo>
                  <a:lnTo>
                    <a:pt x="7679055" y="57137"/>
                  </a:lnTo>
                  <a:lnTo>
                    <a:pt x="7707630" y="57137"/>
                  </a:lnTo>
                  <a:lnTo>
                    <a:pt x="7707630" y="825500"/>
                  </a:lnTo>
                  <a:lnTo>
                    <a:pt x="7679055" y="825500"/>
                  </a:lnTo>
                  <a:lnTo>
                    <a:pt x="7650480" y="854075"/>
                  </a:lnTo>
                  <a:close/>
                </a:path>
                <a:path w="7707630" h="882650">
                  <a:moveTo>
                    <a:pt x="7707630" y="57137"/>
                  </a:moveTo>
                  <a:lnTo>
                    <a:pt x="7679055" y="57137"/>
                  </a:lnTo>
                  <a:lnTo>
                    <a:pt x="7650480" y="28575"/>
                  </a:lnTo>
                  <a:lnTo>
                    <a:pt x="7707630" y="28575"/>
                  </a:lnTo>
                  <a:lnTo>
                    <a:pt x="7707630" y="57137"/>
                  </a:lnTo>
                  <a:close/>
                </a:path>
                <a:path w="7707630" h="882650">
                  <a:moveTo>
                    <a:pt x="57150" y="854075"/>
                  </a:moveTo>
                  <a:lnTo>
                    <a:pt x="28587" y="825500"/>
                  </a:lnTo>
                  <a:lnTo>
                    <a:pt x="57150" y="825500"/>
                  </a:lnTo>
                  <a:lnTo>
                    <a:pt x="57150" y="854075"/>
                  </a:lnTo>
                  <a:close/>
                </a:path>
                <a:path w="7707630" h="882650">
                  <a:moveTo>
                    <a:pt x="7650480" y="854075"/>
                  </a:moveTo>
                  <a:lnTo>
                    <a:pt x="57150" y="854075"/>
                  </a:lnTo>
                  <a:lnTo>
                    <a:pt x="57150" y="825500"/>
                  </a:lnTo>
                  <a:lnTo>
                    <a:pt x="7650480" y="825500"/>
                  </a:lnTo>
                  <a:lnTo>
                    <a:pt x="7650480" y="854075"/>
                  </a:lnTo>
                  <a:close/>
                </a:path>
                <a:path w="7707630" h="882650">
                  <a:moveTo>
                    <a:pt x="7707630" y="854075"/>
                  </a:moveTo>
                  <a:lnTo>
                    <a:pt x="7650480" y="854075"/>
                  </a:lnTo>
                  <a:lnTo>
                    <a:pt x="7679055" y="825500"/>
                  </a:lnTo>
                  <a:lnTo>
                    <a:pt x="7707630" y="825500"/>
                  </a:lnTo>
                  <a:lnTo>
                    <a:pt x="7707630" y="854075"/>
                  </a:lnTo>
                  <a:close/>
                </a:path>
              </a:pathLst>
            </a:custGeom>
            <a:solidFill>
              <a:srgbClr val="FFFF00"/>
            </a:solidFill>
          </p:spPr>
          <p:txBody>
            <a:bodyPr wrap="square" lIns="0" tIns="0" rIns="0" bIns="0" rtlCol="0"/>
            <a:lstStyle/>
            <a:p>
              <a:endParaRPr/>
            </a:p>
          </p:txBody>
        </p:sp>
        <p:sp>
          <p:nvSpPr>
            <p:cNvPr id="6" name="object 6"/>
            <p:cNvSpPr/>
            <p:nvPr/>
          </p:nvSpPr>
          <p:spPr>
            <a:xfrm>
              <a:off x="1333500" y="356616"/>
              <a:ext cx="7650480" cy="826135"/>
            </a:xfrm>
            <a:custGeom>
              <a:avLst/>
              <a:gdLst/>
              <a:ahLst/>
              <a:cxnLst/>
              <a:rect l="l" t="t" r="r" b="b"/>
              <a:pathLst>
                <a:path w="7650480" h="826135">
                  <a:moveTo>
                    <a:pt x="7239000" y="826008"/>
                  </a:moveTo>
                  <a:lnTo>
                    <a:pt x="0" y="826008"/>
                  </a:lnTo>
                  <a:lnTo>
                    <a:pt x="0" y="0"/>
                  </a:lnTo>
                  <a:lnTo>
                    <a:pt x="7239000" y="0"/>
                  </a:lnTo>
                  <a:lnTo>
                    <a:pt x="7650353" y="413004"/>
                  </a:lnTo>
                  <a:lnTo>
                    <a:pt x="7239000" y="826008"/>
                  </a:lnTo>
                  <a:close/>
                </a:path>
              </a:pathLst>
            </a:custGeom>
            <a:solidFill>
              <a:srgbClr val="FF0000"/>
            </a:solidFill>
          </p:spPr>
          <p:txBody>
            <a:bodyPr wrap="square" lIns="0" tIns="0" rIns="0" bIns="0" rtlCol="0"/>
            <a:lstStyle/>
            <a:p>
              <a:endParaRPr/>
            </a:p>
          </p:txBody>
        </p:sp>
        <p:sp>
          <p:nvSpPr>
            <p:cNvPr id="7" name="object 7"/>
            <p:cNvSpPr/>
            <p:nvPr/>
          </p:nvSpPr>
          <p:spPr>
            <a:xfrm>
              <a:off x="1324610" y="347345"/>
              <a:ext cx="7669530" cy="844550"/>
            </a:xfrm>
            <a:custGeom>
              <a:avLst/>
              <a:gdLst/>
              <a:ahLst/>
              <a:cxnLst/>
              <a:rect l="l" t="t" r="r" b="b"/>
              <a:pathLst>
                <a:path w="7669530" h="844550">
                  <a:moveTo>
                    <a:pt x="7247255" y="844548"/>
                  </a:moveTo>
                  <a:lnTo>
                    <a:pt x="9526" y="844548"/>
                  </a:lnTo>
                  <a:lnTo>
                    <a:pt x="7404" y="844308"/>
                  </a:lnTo>
                  <a:lnTo>
                    <a:pt x="0" y="835025"/>
                  </a:lnTo>
                  <a:lnTo>
                    <a:pt x="0" y="9525"/>
                  </a:lnTo>
                  <a:lnTo>
                    <a:pt x="9526" y="0"/>
                  </a:lnTo>
                  <a:lnTo>
                    <a:pt x="7247255" y="0"/>
                  </a:lnTo>
                  <a:lnTo>
                    <a:pt x="7260716" y="9525"/>
                  </a:lnTo>
                  <a:lnTo>
                    <a:pt x="19050" y="9525"/>
                  </a:lnTo>
                  <a:lnTo>
                    <a:pt x="9526" y="19048"/>
                  </a:lnTo>
                  <a:lnTo>
                    <a:pt x="19050" y="19048"/>
                  </a:lnTo>
                  <a:lnTo>
                    <a:pt x="19050" y="825500"/>
                  </a:lnTo>
                  <a:lnTo>
                    <a:pt x="9526" y="825500"/>
                  </a:lnTo>
                  <a:lnTo>
                    <a:pt x="19050" y="835025"/>
                  </a:lnTo>
                  <a:lnTo>
                    <a:pt x="7260716" y="835025"/>
                  </a:lnTo>
                  <a:lnTo>
                    <a:pt x="7253985" y="841756"/>
                  </a:lnTo>
                  <a:lnTo>
                    <a:pt x="7252550" y="842949"/>
                  </a:lnTo>
                  <a:lnTo>
                    <a:pt x="7250899" y="843826"/>
                  </a:lnTo>
                  <a:lnTo>
                    <a:pt x="7249109" y="844372"/>
                  </a:lnTo>
                  <a:lnTo>
                    <a:pt x="7247255" y="844548"/>
                  </a:lnTo>
                  <a:close/>
                </a:path>
                <a:path w="7669530" h="844550">
                  <a:moveTo>
                    <a:pt x="19050" y="19048"/>
                  </a:moveTo>
                  <a:lnTo>
                    <a:pt x="9526" y="19048"/>
                  </a:lnTo>
                  <a:lnTo>
                    <a:pt x="19050" y="9525"/>
                  </a:lnTo>
                  <a:lnTo>
                    <a:pt x="19050" y="19048"/>
                  </a:lnTo>
                  <a:close/>
                </a:path>
                <a:path w="7669530" h="844550">
                  <a:moveTo>
                    <a:pt x="7243316" y="19048"/>
                  </a:moveTo>
                  <a:lnTo>
                    <a:pt x="19050" y="19048"/>
                  </a:lnTo>
                  <a:lnTo>
                    <a:pt x="19050" y="9525"/>
                  </a:lnTo>
                  <a:lnTo>
                    <a:pt x="7260716" y="9525"/>
                  </a:lnTo>
                  <a:lnTo>
                    <a:pt x="7267448" y="16256"/>
                  </a:lnTo>
                  <a:lnTo>
                    <a:pt x="7240524" y="16256"/>
                  </a:lnTo>
                  <a:lnTo>
                    <a:pt x="7243316" y="19048"/>
                  </a:lnTo>
                  <a:close/>
                </a:path>
                <a:path w="7669530" h="844550">
                  <a:moveTo>
                    <a:pt x="7646543" y="422275"/>
                  </a:moveTo>
                  <a:lnTo>
                    <a:pt x="7240524" y="16256"/>
                  </a:lnTo>
                  <a:lnTo>
                    <a:pt x="7247255" y="19048"/>
                  </a:lnTo>
                  <a:lnTo>
                    <a:pt x="7270240" y="19048"/>
                  </a:lnTo>
                  <a:lnTo>
                    <a:pt x="7666735" y="415544"/>
                  </a:lnTo>
                  <a:lnTo>
                    <a:pt x="7653274" y="415544"/>
                  </a:lnTo>
                  <a:lnTo>
                    <a:pt x="7646543" y="422275"/>
                  </a:lnTo>
                  <a:close/>
                </a:path>
                <a:path w="7669530" h="844550">
                  <a:moveTo>
                    <a:pt x="7270240" y="19048"/>
                  </a:moveTo>
                  <a:lnTo>
                    <a:pt x="7247255" y="19048"/>
                  </a:lnTo>
                  <a:lnTo>
                    <a:pt x="7240524" y="16256"/>
                  </a:lnTo>
                  <a:lnTo>
                    <a:pt x="7267448" y="16256"/>
                  </a:lnTo>
                  <a:lnTo>
                    <a:pt x="7270240" y="19048"/>
                  </a:lnTo>
                  <a:close/>
                </a:path>
                <a:path w="7669530" h="844550">
                  <a:moveTo>
                    <a:pt x="7653274" y="429006"/>
                  </a:moveTo>
                  <a:lnTo>
                    <a:pt x="7646543" y="422275"/>
                  </a:lnTo>
                  <a:lnTo>
                    <a:pt x="7653274" y="415544"/>
                  </a:lnTo>
                  <a:lnTo>
                    <a:pt x="7653274" y="429006"/>
                  </a:lnTo>
                  <a:close/>
                </a:path>
                <a:path w="7669530" h="844550">
                  <a:moveTo>
                    <a:pt x="7666735" y="429006"/>
                  </a:moveTo>
                  <a:lnTo>
                    <a:pt x="7653274" y="429006"/>
                  </a:lnTo>
                  <a:lnTo>
                    <a:pt x="7653274" y="415544"/>
                  </a:lnTo>
                  <a:lnTo>
                    <a:pt x="7666735" y="415544"/>
                  </a:lnTo>
                  <a:lnTo>
                    <a:pt x="7668069" y="417207"/>
                  </a:lnTo>
                  <a:lnTo>
                    <a:pt x="7668995" y="419125"/>
                  </a:lnTo>
                  <a:lnTo>
                    <a:pt x="7669466" y="421208"/>
                  </a:lnTo>
                  <a:lnTo>
                    <a:pt x="7669466" y="423341"/>
                  </a:lnTo>
                  <a:lnTo>
                    <a:pt x="7668995" y="425424"/>
                  </a:lnTo>
                  <a:lnTo>
                    <a:pt x="7668069" y="427342"/>
                  </a:lnTo>
                  <a:lnTo>
                    <a:pt x="7666735" y="429006"/>
                  </a:lnTo>
                  <a:close/>
                </a:path>
                <a:path w="7669530" h="844550">
                  <a:moveTo>
                    <a:pt x="7240524" y="828294"/>
                  </a:moveTo>
                  <a:lnTo>
                    <a:pt x="7646543" y="422275"/>
                  </a:lnTo>
                  <a:lnTo>
                    <a:pt x="7653274" y="429006"/>
                  </a:lnTo>
                  <a:lnTo>
                    <a:pt x="7666735" y="429006"/>
                  </a:lnTo>
                  <a:lnTo>
                    <a:pt x="7270241" y="825500"/>
                  </a:lnTo>
                  <a:lnTo>
                    <a:pt x="7247255" y="825500"/>
                  </a:lnTo>
                  <a:lnTo>
                    <a:pt x="7240524" y="828294"/>
                  </a:lnTo>
                  <a:close/>
                </a:path>
                <a:path w="7669530" h="844550">
                  <a:moveTo>
                    <a:pt x="19050" y="835025"/>
                  </a:moveTo>
                  <a:lnTo>
                    <a:pt x="9526" y="825500"/>
                  </a:lnTo>
                  <a:lnTo>
                    <a:pt x="19050" y="825500"/>
                  </a:lnTo>
                  <a:lnTo>
                    <a:pt x="19050" y="835025"/>
                  </a:lnTo>
                  <a:close/>
                </a:path>
                <a:path w="7669530" h="844550">
                  <a:moveTo>
                    <a:pt x="7260716" y="835025"/>
                  </a:moveTo>
                  <a:lnTo>
                    <a:pt x="19050" y="835025"/>
                  </a:lnTo>
                  <a:lnTo>
                    <a:pt x="19050" y="825500"/>
                  </a:lnTo>
                  <a:lnTo>
                    <a:pt x="7243318" y="825500"/>
                  </a:lnTo>
                  <a:lnTo>
                    <a:pt x="7240524" y="828294"/>
                  </a:lnTo>
                  <a:lnTo>
                    <a:pt x="7267448" y="828294"/>
                  </a:lnTo>
                  <a:lnTo>
                    <a:pt x="7260716" y="835025"/>
                  </a:lnTo>
                  <a:close/>
                </a:path>
                <a:path w="7669530" h="844550">
                  <a:moveTo>
                    <a:pt x="7267448" y="828294"/>
                  </a:moveTo>
                  <a:lnTo>
                    <a:pt x="7240524" y="828294"/>
                  </a:lnTo>
                  <a:lnTo>
                    <a:pt x="7247255" y="825500"/>
                  </a:lnTo>
                  <a:lnTo>
                    <a:pt x="7270241" y="825500"/>
                  </a:lnTo>
                  <a:lnTo>
                    <a:pt x="7267448" y="828294"/>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34794" y="391794"/>
            <a:ext cx="2491105" cy="634365"/>
          </a:xfrm>
          <a:prstGeom prst="rect">
            <a:avLst/>
          </a:prstGeom>
        </p:spPr>
        <p:txBody>
          <a:bodyPr vert="horz" wrap="square" lIns="0" tIns="12065" rIns="0" bIns="0" rtlCol="0">
            <a:spAutoFit/>
          </a:bodyPr>
          <a:lstStyle/>
          <a:p>
            <a:pPr marL="12700">
              <a:lnSpc>
                <a:spcPct val="100000"/>
              </a:lnSpc>
              <a:spcBef>
                <a:spcPts val="95"/>
              </a:spcBef>
            </a:pPr>
            <a:r>
              <a:rPr sz="4000">
                <a:solidFill>
                  <a:srgbClr val="FFFF00"/>
                </a:solidFill>
              </a:rPr>
              <a:t>9</a:t>
            </a:r>
            <a:r>
              <a:rPr sz="4000" spc="-40">
                <a:solidFill>
                  <a:srgbClr val="FFFF00"/>
                </a:solidFill>
              </a:rPr>
              <a:t> 人员管理</a:t>
            </a:r>
            <a:endParaRPr sz="4000"/>
          </a:p>
        </p:txBody>
      </p:sp>
      <p:pic>
        <p:nvPicPr>
          <p:cNvPr id="9" name="object 9"/>
          <p:cNvPicPr/>
          <p:nvPr/>
        </p:nvPicPr>
        <p:blipFill>
          <a:blip r:embed="rId2"/>
          <a:stretch>
            <a:fillRect/>
          </a:stretch>
        </p:blipFill>
        <p:spPr>
          <a:xfrm>
            <a:off x="4271771" y="4207764"/>
            <a:ext cx="1592579" cy="1592580"/>
          </a:xfrm>
          <a:prstGeom prst="rect">
            <a:avLst/>
          </a:prstGeom>
        </p:spPr>
      </p:pic>
      <p:pic>
        <p:nvPicPr>
          <p:cNvPr id="10" name="object 10"/>
          <p:cNvPicPr/>
          <p:nvPr/>
        </p:nvPicPr>
        <p:blipFill>
          <a:blip r:embed="rId3"/>
          <a:stretch>
            <a:fillRect/>
          </a:stretch>
        </p:blipFill>
        <p:spPr>
          <a:xfrm>
            <a:off x="6515100" y="1306575"/>
            <a:ext cx="4283963" cy="4254500"/>
          </a:xfrm>
          <a:prstGeom prst="rect">
            <a:avLst/>
          </a:prstGeom>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3902710" cy="5005705"/>
          </a:xfrm>
          <a:custGeom>
            <a:avLst/>
            <a:gdLst/>
            <a:ahLst/>
            <a:cxnLst/>
            <a:rect l="l" t="t" r="r" b="b"/>
            <a:pathLst>
              <a:path w="3902710" h="5005705">
                <a:moveTo>
                  <a:pt x="3888422" y="5005705"/>
                </a:moveTo>
                <a:lnTo>
                  <a:pt x="14287" y="5005705"/>
                </a:lnTo>
                <a:lnTo>
                  <a:pt x="11506" y="5005425"/>
                </a:lnTo>
                <a:lnTo>
                  <a:pt x="0" y="4991417"/>
                </a:lnTo>
                <a:lnTo>
                  <a:pt x="0" y="14287"/>
                </a:lnTo>
                <a:lnTo>
                  <a:pt x="14287" y="0"/>
                </a:lnTo>
                <a:lnTo>
                  <a:pt x="3888422" y="0"/>
                </a:lnTo>
                <a:lnTo>
                  <a:pt x="3902710" y="14287"/>
                </a:lnTo>
                <a:lnTo>
                  <a:pt x="28575" y="14287"/>
                </a:lnTo>
                <a:lnTo>
                  <a:pt x="14287" y="28575"/>
                </a:lnTo>
                <a:lnTo>
                  <a:pt x="28575" y="28575"/>
                </a:lnTo>
                <a:lnTo>
                  <a:pt x="28575" y="4977117"/>
                </a:lnTo>
                <a:lnTo>
                  <a:pt x="14287" y="4977117"/>
                </a:lnTo>
                <a:lnTo>
                  <a:pt x="28575" y="4991417"/>
                </a:lnTo>
                <a:lnTo>
                  <a:pt x="3902710" y="4991417"/>
                </a:lnTo>
                <a:lnTo>
                  <a:pt x="3902430" y="4994198"/>
                </a:lnTo>
                <a:lnTo>
                  <a:pt x="3891203" y="5005425"/>
                </a:lnTo>
                <a:lnTo>
                  <a:pt x="3888422" y="5005705"/>
                </a:lnTo>
                <a:close/>
              </a:path>
              <a:path w="3902710" h="5005705">
                <a:moveTo>
                  <a:pt x="28575" y="28575"/>
                </a:moveTo>
                <a:lnTo>
                  <a:pt x="14287" y="28575"/>
                </a:lnTo>
                <a:lnTo>
                  <a:pt x="28575" y="14287"/>
                </a:lnTo>
                <a:lnTo>
                  <a:pt x="28575" y="28575"/>
                </a:lnTo>
                <a:close/>
              </a:path>
              <a:path w="3902710" h="5005705">
                <a:moveTo>
                  <a:pt x="3874135" y="28575"/>
                </a:moveTo>
                <a:lnTo>
                  <a:pt x="28575" y="28575"/>
                </a:lnTo>
                <a:lnTo>
                  <a:pt x="28575" y="14287"/>
                </a:lnTo>
                <a:lnTo>
                  <a:pt x="3874135" y="14287"/>
                </a:lnTo>
                <a:lnTo>
                  <a:pt x="3874135" y="28575"/>
                </a:lnTo>
                <a:close/>
              </a:path>
              <a:path w="3902710" h="5005705">
                <a:moveTo>
                  <a:pt x="3874135" y="4991417"/>
                </a:moveTo>
                <a:lnTo>
                  <a:pt x="3874135" y="14287"/>
                </a:lnTo>
                <a:lnTo>
                  <a:pt x="3888422" y="28575"/>
                </a:lnTo>
                <a:lnTo>
                  <a:pt x="3902710" y="28575"/>
                </a:lnTo>
                <a:lnTo>
                  <a:pt x="3902710" y="4977117"/>
                </a:lnTo>
                <a:lnTo>
                  <a:pt x="3888422" y="4977117"/>
                </a:lnTo>
                <a:lnTo>
                  <a:pt x="3874135" y="4991417"/>
                </a:lnTo>
                <a:close/>
              </a:path>
              <a:path w="3902710" h="5005705">
                <a:moveTo>
                  <a:pt x="3902710" y="28575"/>
                </a:moveTo>
                <a:lnTo>
                  <a:pt x="3888422" y="28575"/>
                </a:lnTo>
                <a:lnTo>
                  <a:pt x="3874135" y="14287"/>
                </a:lnTo>
                <a:lnTo>
                  <a:pt x="3902710" y="14287"/>
                </a:lnTo>
                <a:lnTo>
                  <a:pt x="3902710" y="28575"/>
                </a:lnTo>
                <a:close/>
              </a:path>
              <a:path w="3902710" h="5005705">
                <a:moveTo>
                  <a:pt x="28575" y="4991417"/>
                </a:moveTo>
                <a:lnTo>
                  <a:pt x="14287" y="4977117"/>
                </a:lnTo>
                <a:lnTo>
                  <a:pt x="28575" y="4977117"/>
                </a:lnTo>
                <a:lnTo>
                  <a:pt x="28575" y="4991417"/>
                </a:lnTo>
                <a:close/>
              </a:path>
              <a:path w="3902710" h="5005705">
                <a:moveTo>
                  <a:pt x="3874135" y="4991417"/>
                </a:moveTo>
                <a:lnTo>
                  <a:pt x="28575" y="4991417"/>
                </a:lnTo>
                <a:lnTo>
                  <a:pt x="28575" y="4977117"/>
                </a:lnTo>
                <a:lnTo>
                  <a:pt x="3874135" y="4977117"/>
                </a:lnTo>
                <a:lnTo>
                  <a:pt x="3874135" y="4991417"/>
                </a:lnTo>
                <a:close/>
              </a:path>
              <a:path w="3902710" h="5005705">
                <a:moveTo>
                  <a:pt x="3902710" y="4991417"/>
                </a:moveTo>
                <a:lnTo>
                  <a:pt x="3874135" y="4991417"/>
                </a:lnTo>
                <a:lnTo>
                  <a:pt x="3888422" y="4977117"/>
                </a:lnTo>
                <a:lnTo>
                  <a:pt x="3902710" y="4977117"/>
                </a:lnTo>
                <a:lnTo>
                  <a:pt x="3902710"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119377"/>
            <a:ext cx="3536950" cy="3652520"/>
          </a:xfrm>
          <a:prstGeom prst="rect">
            <a:avLst/>
          </a:prstGeom>
        </p:spPr>
        <p:txBody>
          <a:bodyPr vert="horz" wrap="square" lIns="0" tIns="190500" rIns="0" bIns="0" rtlCol="0">
            <a:spAutoFit/>
          </a:bodyPr>
          <a:lstStyle/>
          <a:p>
            <a:pPr marL="226060" indent="-213995">
              <a:lnSpc>
                <a:spcPct val="100000"/>
              </a:lnSpc>
              <a:spcBef>
                <a:spcPts val="1500"/>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10.1</a:t>
            </a:r>
            <a:r>
              <a:rPr sz="2800" spc="-35">
                <a:latin typeface="方正粗活意简体" panose="03000509000000000000" charset="-122"/>
                <a:cs typeface="方正粗活意简体" panose="03000509000000000000" charset="-122"/>
              </a:rPr>
              <a:t> 作业环境与条件</a:t>
            </a:r>
            <a:endParaRPr sz="2800">
              <a:latin typeface="方正粗活意简体" panose="03000509000000000000" charset="-122"/>
              <a:cs typeface="方正粗活意简体" panose="03000509000000000000" charset="-122"/>
            </a:endParaRPr>
          </a:p>
          <a:p>
            <a:pPr marL="226060" indent="-213995">
              <a:lnSpc>
                <a:spcPct val="100000"/>
              </a:lnSpc>
              <a:spcBef>
                <a:spcPts val="1400"/>
              </a:spcBef>
              <a:buClr>
                <a:srgbClr val="1CACE3"/>
              </a:buClr>
              <a:buSzPct val="77000"/>
              <a:buFont typeface="Wingdings" panose="05000000000000000000"/>
              <a:buChar char=""/>
              <a:tabLst>
                <a:tab pos="226695" algn="l"/>
              </a:tabLst>
            </a:pPr>
            <a:r>
              <a:rPr sz="2800">
                <a:solidFill>
                  <a:srgbClr val="6F2F9F"/>
                </a:solidFill>
                <a:latin typeface="方正粗活意简体" panose="03000509000000000000" charset="-122"/>
                <a:cs typeface="方正粗活意简体" panose="03000509000000000000" charset="-122"/>
              </a:rPr>
              <a:t>10.2</a:t>
            </a:r>
            <a:r>
              <a:rPr sz="2800" spc="-40">
                <a:solidFill>
                  <a:srgbClr val="6F2F9F"/>
                </a:solidFill>
                <a:latin typeface="方正粗活意简体" panose="03000509000000000000" charset="-122"/>
                <a:cs typeface="方正粗活意简体" panose="03000509000000000000" charset="-122"/>
              </a:rPr>
              <a:t> 设备设施</a:t>
            </a:r>
            <a:endParaRPr sz="2800">
              <a:latin typeface="方正粗活意简体" panose="03000509000000000000" charset="-122"/>
              <a:cs typeface="方正粗活意简体" panose="03000509000000000000" charset="-122"/>
            </a:endParaRPr>
          </a:p>
          <a:p>
            <a:pPr marL="226060" indent="-213995">
              <a:lnSpc>
                <a:spcPct val="100000"/>
              </a:lnSpc>
              <a:spcBef>
                <a:spcPts val="1400"/>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10.3</a:t>
            </a:r>
            <a:r>
              <a:rPr sz="2800" spc="-40">
                <a:latin typeface="方正粗活意简体" panose="03000509000000000000" charset="-122"/>
                <a:cs typeface="方正粗活意简体" panose="03000509000000000000" charset="-122"/>
              </a:rPr>
              <a:t> 危险作业</a:t>
            </a:r>
            <a:endParaRPr sz="2800">
              <a:latin typeface="方正粗活意简体" panose="03000509000000000000" charset="-122"/>
              <a:cs typeface="方正粗活意简体" panose="03000509000000000000" charset="-122"/>
            </a:endParaRPr>
          </a:p>
          <a:p>
            <a:pPr marL="226060" indent="-213995">
              <a:lnSpc>
                <a:spcPct val="100000"/>
              </a:lnSpc>
              <a:spcBef>
                <a:spcPts val="1400"/>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10.4</a:t>
            </a:r>
            <a:r>
              <a:rPr sz="2800" spc="-40">
                <a:latin typeface="方正粗活意简体" panose="03000509000000000000" charset="-122"/>
                <a:cs typeface="方正粗活意简体" panose="03000509000000000000" charset="-122"/>
              </a:rPr>
              <a:t> 异常处置</a:t>
            </a:r>
            <a:endParaRPr sz="2800">
              <a:latin typeface="方正粗活意简体" panose="03000509000000000000" charset="-122"/>
              <a:cs typeface="方正粗活意简体" panose="03000509000000000000" charset="-122"/>
            </a:endParaRPr>
          </a:p>
          <a:p>
            <a:pPr marL="226060" indent="-213995">
              <a:lnSpc>
                <a:spcPct val="100000"/>
              </a:lnSpc>
              <a:spcBef>
                <a:spcPts val="1400"/>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10.5</a:t>
            </a:r>
            <a:r>
              <a:rPr sz="2800" spc="-40">
                <a:latin typeface="方正粗活意简体" panose="03000509000000000000" charset="-122"/>
                <a:cs typeface="方正粗活意简体" panose="03000509000000000000" charset="-122"/>
              </a:rPr>
              <a:t> 变更管理</a:t>
            </a:r>
            <a:endParaRPr sz="2800">
              <a:latin typeface="方正粗活意简体" panose="03000509000000000000" charset="-122"/>
              <a:cs typeface="方正粗活意简体" panose="03000509000000000000" charset="-122"/>
            </a:endParaRPr>
          </a:p>
          <a:p>
            <a:pPr marL="226060" indent="-213995">
              <a:lnSpc>
                <a:spcPct val="100000"/>
              </a:lnSpc>
              <a:spcBef>
                <a:spcPts val="1400"/>
              </a:spcBef>
              <a:buClr>
                <a:srgbClr val="1CACE3"/>
              </a:buClr>
              <a:buSzPct val="77000"/>
              <a:buFont typeface="Wingdings" panose="05000000000000000000"/>
              <a:buChar char=""/>
              <a:tabLst>
                <a:tab pos="226695" algn="l"/>
              </a:tabLst>
            </a:pPr>
            <a:r>
              <a:rPr sz="2800">
                <a:solidFill>
                  <a:srgbClr val="6F2F9F"/>
                </a:solidFill>
                <a:latin typeface="方正粗活意简体" panose="03000509000000000000" charset="-122"/>
                <a:cs typeface="方正粗活意简体" panose="03000509000000000000" charset="-122"/>
              </a:rPr>
              <a:t>10.6</a:t>
            </a:r>
            <a:r>
              <a:rPr sz="2800" spc="-35">
                <a:solidFill>
                  <a:srgbClr val="6F2F9F"/>
                </a:solidFill>
                <a:latin typeface="方正粗活意简体" panose="03000509000000000000" charset="-122"/>
                <a:cs typeface="方正粗活意简体" panose="03000509000000000000" charset="-122"/>
              </a:rPr>
              <a:t> 相关方管理</a:t>
            </a:r>
            <a:endParaRPr sz="2800">
              <a:latin typeface="方正粗活意简体" panose="03000509000000000000" charset="-122"/>
              <a:cs typeface="方正粗活意简体" panose="03000509000000000000" charset="-122"/>
            </a:endParaRPr>
          </a:p>
        </p:txBody>
      </p:sp>
      <p:grpSp>
        <p:nvGrpSpPr>
          <p:cNvPr id="4" name="object 4"/>
          <p:cNvGrpSpPr/>
          <p:nvPr/>
        </p:nvGrpSpPr>
        <p:grpSpPr>
          <a:xfrm>
            <a:off x="1305560" y="328295"/>
            <a:ext cx="7707630" cy="882650"/>
            <a:chOff x="1305560" y="328295"/>
            <a:chExt cx="7707630" cy="882650"/>
          </a:xfrm>
        </p:grpSpPr>
        <p:sp>
          <p:nvSpPr>
            <p:cNvPr id="5" name="object 5"/>
            <p:cNvSpPr/>
            <p:nvPr/>
          </p:nvSpPr>
          <p:spPr>
            <a:xfrm>
              <a:off x="1305560" y="328295"/>
              <a:ext cx="7707630" cy="882650"/>
            </a:xfrm>
            <a:custGeom>
              <a:avLst/>
              <a:gdLst/>
              <a:ahLst/>
              <a:cxnLst/>
              <a:rect l="l" t="t" r="r" b="b"/>
              <a:pathLst>
                <a:path w="7707630" h="882650">
                  <a:moveTo>
                    <a:pt x="7679055" y="882637"/>
                  </a:moveTo>
                  <a:lnTo>
                    <a:pt x="28587" y="882637"/>
                  </a:lnTo>
                  <a:lnTo>
                    <a:pt x="24510" y="882357"/>
                  </a:lnTo>
                  <a:lnTo>
                    <a:pt x="0" y="854075"/>
                  </a:lnTo>
                  <a:lnTo>
                    <a:pt x="0" y="28575"/>
                  </a:lnTo>
                  <a:lnTo>
                    <a:pt x="28587" y="0"/>
                  </a:lnTo>
                  <a:lnTo>
                    <a:pt x="7679055" y="0"/>
                  </a:lnTo>
                  <a:lnTo>
                    <a:pt x="7707630" y="28575"/>
                  </a:lnTo>
                  <a:lnTo>
                    <a:pt x="57150" y="28575"/>
                  </a:lnTo>
                  <a:lnTo>
                    <a:pt x="28587" y="57137"/>
                  </a:lnTo>
                  <a:lnTo>
                    <a:pt x="57150" y="57137"/>
                  </a:lnTo>
                  <a:lnTo>
                    <a:pt x="57150" y="825500"/>
                  </a:lnTo>
                  <a:lnTo>
                    <a:pt x="28587" y="825500"/>
                  </a:lnTo>
                  <a:lnTo>
                    <a:pt x="57150" y="854075"/>
                  </a:lnTo>
                  <a:lnTo>
                    <a:pt x="7707630" y="854075"/>
                  </a:lnTo>
                  <a:lnTo>
                    <a:pt x="7707337" y="858138"/>
                  </a:lnTo>
                  <a:lnTo>
                    <a:pt x="7683119" y="882357"/>
                  </a:lnTo>
                  <a:lnTo>
                    <a:pt x="7679055" y="882637"/>
                  </a:lnTo>
                  <a:close/>
                </a:path>
                <a:path w="7707630" h="882650">
                  <a:moveTo>
                    <a:pt x="57150" y="57137"/>
                  </a:moveTo>
                  <a:lnTo>
                    <a:pt x="28587" y="57137"/>
                  </a:lnTo>
                  <a:lnTo>
                    <a:pt x="57150" y="28575"/>
                  </a:lnTo>
                  <a:lnTo>
                    <a:pt x="57150" y="57137"/>
                  </a:lnTo>
                  <a:close/>
                </a:path>
                <a:path w="7707630" h="882650">
                  <a:moveTo>
                    <a:pt x="7650480" y="57137"/>
                  </a:moveTo>
                  <a:lnTo>
                    <a:pt x="57150" y="57137"/>
                  </a:lnTo>
                  <a:lnTo>
                    <a:pt x="57150" y="28575"/>
                  </a:lnTo>
                  <a:lnTo>
                    <a:pt x="7650480" y="28575"/>
                  </a:lnTo>
                  <a:lnTo>
                    <a:pt x="7650480" y="57137"/>
                  </a:lnTo>
                  <a:close/>
                </a:path>
                <a:path w="7707630" h="882650">
                  <a:moveTo>
                    <a:pt x="7650480" y="854075"/>
                  </a:moveTo>
                  <a:lnTo>
                    <a:pt x="7650480" y="28575"/>
                  </a:lnTo>
                  <a:lnTo>
                    <a:pt x="7679055" y="57137"/>
                  </a:lnTo>
                  <a:lnTo>
                    <a:pt x="7707630" y="57137"/>
                  </a:lnTo>
                  <a:lnTo>
                    <a:pt x="7707630" y="825500"/>
                  </a:lnTo>
                  <a:lnTo>
                    <a:pt x="7679055" y="825500"/>
                  </a:lnTo>
                  <a:lnTo>
                    <a:pt x="7650480" y="854075"/>
                  </a:lnTo>
                  <a:close/>
                </a:path>
                <a:path w="7707630" h="882650">
                  <a:moveTo>
                    <a:pt x="7707630" y="57137"/>
                  </a:moveTo>
                  <a:lnTo>
                    <a:pt x="7679055" y="57137"/>
                  </a:lnTo>
                  <a:lnTo>
                    <a:pt x="7650480" y="28575"/>
                  </a:lnTo>
                  <a:lnTo>
                    <a:pt x="7707630" y="28575"/>
                  </a:lnTo>
                  <a:lnTo>
                    <a:pt x="7707630" y="57137"/>
                  </a:lnTo>
                  <a:close/>
                </a:path>
                <a:path w="7707630" h="882650">
                  <a:moveTo>
                    <a:pt x="57150" y="854075"/>
                  </a:moveTo>
                  <a:lnTo>
                    <a:pt x="28587" y="825500"/>
                  </a:lnTo>
                  <a:lnTo>
                    <a:pt x="57150" y="825500"/>
                  </a:lnTo>
                  <a:lnTo>
                    <a:pt x="57150" y="854075"/>
                  </a:lnTo>
                  <a:close/>
                </a:path>
                <a:path w="7707630" h="882650">
                  <a:moveTo>
                    <a:pt x="7650480" y="854075"/>
                  </a:moveTo>
                  <a:lnTo>
                    <a:pt x="57150" y="854075"/>
                  </a:lnTo>
                  <a:lnTo>
                    <a:pt x="57150" y="825500"/>
                  </a:lnTo>
                  <a:lnTo>
                    <a:pt x="7650480" y="825500"/>
                  </a:lnTo>
                  <a:lnTo>
                    <a:pt x="7650480" y="854075"/>
                  </a:lnTo>
                  <a:close/>
                </a:path>
                <a:path w="7707630" h="882650">
                  <a:moveTo>
                    <a:pt x="7707630" y="854075"/>
                  </a:moveTo>
                  <a:lnTo>
                    <a:pt x="7650480" y="854075"/>
                  </a:lnTo>
                  <a:lnTo>
                    <a:pt x="7679055" y="825500"/>
                  </a:lnTo>
                  <a:lnTo>
                    <a:pt x="7707630" y="825500"/>
                  </a:lnTo>
                  <a:lnTo>
                    <a:pt x="7707630" y="854075"/>
                  </a:lnTo>
                  <a:close/>
                </a:path>
              </a:pathLst>
            </a:custGeom>
            <a:solidFill>
              <a:srgbClr val="FFFF00"/>
            </a:solidFill>
          </p:spPr>
          <p:txBody>
            <a:bodyPr wrap="square" lIns="0" tIns="0" rIns="0" bIns="0" rtlCol="0"/>
            <a:lstStyle/>
            <a:p>
              <a:endParaRPr/>
            </a:p>
          </p:txBody>
        </p:sp>
        <p:sp>
          <p:nvSpPr>
            <p:cNvPr id="6" name="object 6"/>
            <p:cNvSpPr/>
            <p:nvPr/>
          </p:nvSpPr>
          <p:spPr>
            <a:xfrm>
              <a:off x="1333500" y="356616"/>
              <a:ext cx="7650480" cy="826135"/>
            </a:xfrm>
            <a:custGeom>
              <a:avLst/>
              <a:gdLst/>
              <a:ahLst/>
              <a:cxnLst/>
              <a:rect l="l" t="t" r="r" b="b"/>
              <a:pathLst>
                <a:path w="7650480" h="826135">
                  <a:moveTo>
                    <a:pt x="7239000" y="826008"/>
                  </a:moveTo>
                  <a:lnTo>
                    <a:pt x="0" y="826008"/>
                  </a:lnTo>
                  <a:lnTo>
                    <a:pt x="0" y="0"/>
                  </a:lnTo>
                  <a:lnTo>
                    <a:pt x="7239000" y="0"/>
                  </a:lnTo>
                  <a:lnTo>
                    <a:pt x="7650353" y="413004"/>
                  </a:lnTo>
                  <a:lnTo>
                    <a:pt x="7239000" y="826008"/>
                  </a:lnTo>
                  <a:close/>
                </a:path>
              </a:pathLst>
            </a:custGeom>
            <a:solidFill>
              <a:srgbClr val="FF0000"/>
            </a:solidFill>
          </p:spPr>
          <p:txBody>
            <a:bodyPr wrap="square" lIns="0" tIns="0" rIns="0" bIns="0" rtlCol="0"/>
            <a:lstStyle/>
            <a:p>
              <a:endParaRPr/>
            </a:p>
          </p:txBody>
        </p:sp>
        <p:sp>
          <p:nvSpPr>
            <p:cNvPr id="7" name="object 7"/>
            <p:cNvSpPr/>
            <p:nvPr/>
          </p:nvSpPr>
          <p:spPr>
            <a:xfrm>
              <a:off x="1324610" y="347345"/>
              <a:ext cx="7669530" cy="844550"/>
            </a:xfrm>
            <a:custGeom>
              <a:avLst/>
              <a:gdLst/>
              <a:ahLst/>
              <a:cxnLst/>
              <a:rect l="l" t="t" r="r" b="b"/>
              <a:pathLst>
                <a:path w="7669530" h="844550">
                  <a:moveTo>
                    <a:pt x="7247255" y="844548"/>
                  </a:moveTo>
                  <a:lnTo>
                    <a:pt x="9526" y="844548"/>
                  </a:lnTo>
                  <a:lnTo>
                    <a:pt x="7404" y="844308"/>
                  </a:lnTo>
                  <a:lnTo>
                    <a:pt x="0" y="835025"/>
                  </a:lnTo>
                  <a:lnTo>
                    <a:pt x="0" y="9525"/>
                  </a:lnTo>
                  <a:lnTo>
                    <a:pt x="9526" y="0"/>
                  </a:lnTo>
                  <a:lnTo>
                    <a:pt x="7247255" y="0"/>
                  </a:lnTo>
                  <a:lnTo>
                    <a:pt x="7260716" y="9525"/>
                  </a:lnTo>
                  <a:lnTo>
                    <a:pt x="19050" y="9525"/>
                  </a:lnTo>
                  <a:lnTo>
                    <a:pt x="9526" y="19048"/>
                  </a:lnTo>
                  <a:lnTo>
                    <a:pt x="19050" y="19048"/>
                  </a:lnTo>
                  <a:lnTo>
                    <a:pt x="19050" y="825500"/>
                  </a:lnTo>
                  <a:lnTo>
                    <a:pt x="9526" y="825500"/>
                  </a:lnTo>
                  <a:lnTo>
                    <a:pt x="19050" y="835025"/>
                  </a:lnTo>
                  <a:lnTo>
                    <a:pt x="7260716" y="835025"/>
                  </a:lnTo>
                  <a:lnTo>
                    <a:pt x="7253985" y="841756"/>
                  </a:lnTo>
                  <a:lnTo>
                    <a:pt x="7252550" y="842949"/>
                  </a:lnTo>
                  <a:lnTo>
                    <a:pt x="7250899" y="843826"/>
                  </a:lnTo>
                  <a:lnTo>
                    <a:pt x="7249109" y="844372"/>
                  </a:lnTo>
                  <a:lnTo>
                    <a:pt x="7247255" y="844548"/>
                  </a:lnTo>
                  <a:close/>
                </a:path>
                <a:path w="7669530" h="844550">
                  <a:moveTo>
                    <a:pt x="19050" y="19048"/>
                  </a:moveTo>
                  <a:lnTo>
                    <a:pt x="9526" y="19048"/>
                  </a:lnTo>
                  <a:lnTo>
                    <a:pt x="19050" y="9525"/>
                  </a:lnTo>
                  <a:lnTo>
                    <a:pt x="19050" y="19048"/>
                  </a:lnTo>
                  <a:close/>
                </a:path>
                <a:path w="7669530" h="844550">
                  <a:moveTo>
                    <a:pt x="7243316" y="19048"/>
                  </a:moveTo>
                  <a:lnTo>
                    <a:pt x="19050" y="19048"/>
                  </a:lnTo>
                  <a:lnTo>
                    <a:pt x="19050" y="9525"/>
                  </a:lnTo>
                  <a:lnTo>
                    <a:pt x="7260716" y="9525"/>
                  </a:lnTo>
                  <a:lnTo>
                    <a:pt x="7267448" y="16256"/>
                  </a:lnTo>
                  <a:lnTo>
                    <a:pt x="7240524" y="16256"/>
                  </a:lnTo>
                  <a:lnTo>
                    <a:pt x="7243316" y="19048"/>
                  </a:lnTo>
                  <a:close/>
                </a:path>
                <a:path w="7669530" h="844550">
                  <a:moveTo>
                    <a:pt x="7646543" y="422275"/>
                  </a:moveTo>
                  <a:lnTo>
                    <a:pt x="7240524" y="16256"/>
                  </a:lnTo>
                  <a:lnTo>
                    <a:pt x="7247255" y="19048"/>
                  </a:lnTo>
                  <a:lnTo>
                    <a:pt x="7270240" y="19048"/>
                  </a:lnTo>
                  <a:lnTo>
                    <a:pt x="7666735" y="415544"/>
                  </a:lnTo>
                  <a:lnTo>
                    <a:pt x="7653274" y="415544"/>
                  </a:lnTo>
                  <a:lnTo>
                    <a:pt x="7646543" y="422275"/>
                  </a:lnTo>
                  <a:close/>
                </a:path>
                <a:path w="7669530" h="844550">
                  <a:moveTo>
                    <a:pt x="7270240" y="19048"/>
                  </a:moveTo>
                  <a:lnTo>
                    <a:pt x="7247255" y="19048"/>
                  </a:lnTo>
                  <a:lnTo>
                    <a:pt x="7240524" y="16256"/>
                  </a:lnTo>
                  <a:lnTo>
                    <a:pt x="7267448" y="16256"/>
                  </a:lnTo>
                  <a:lnTo>
                    <a:pt x="7270240" y="19048"/>
                  </a:lnTo>
                  <a:close/>
                </a:path>
                <a:path w="7669530" h="844550">
                  <a:moveTo>
                    <a:pt x="7653274" y="429006"/>
                  </a:moveTo>
                  <a:lnTo>
                    <a:pt x="7646543" y="422275"/>
                  </a:lnTo>
                  <a:lnTo>
                    <a:pt x="7653274" y="415544"/>
                  </a:lnTo>
                  <a:lnTo>
                    <a:pt x="7653274" y="429006"/>
                  </a:lnTo>
                  <a:close/>
                </a:path>
                <a:path w="7669530" h="844550">
                  <a:moveTo>
                    <a:pt x="7666735" y="429006"/>
                  </a:moveTo>
                  <a:lnTo>
                    <a:pt x="7653274" y="429006"/>
                  </a:lnTo>
                  <a:lnTo>
                    <a:pt x="7653274" y="415544"/>
                  </a:lnTo>
                  <a:lnTo>
                    <a:pt x="7666735" y="415544"/>
                  </a:lnTo>
                  <a:lnTo>
                    <a:pt x="7668069" y="417207"/>
                  </a:lnTo>
                  <a:lnTo>
                    <a:pt x="7668995" y="419125"/>
                  </a:lnTo>
                  <a:lnTo>
                    <a:pt x="7669466" y="421208"/>
                  </a:lnTo>
                  <a:lnTo>
                    <a:pt x="7669466" y="423341"/>
                  </a:lnTo>
                  <a:lnTo>
                    <a:pt x="7668995" y="425424"/>
                  </a:lnTo>
                  <a:lnTo>
                    <a:pt x="7668069" y="427342"/>
                  </a:lnTo>
                  <a:lnTo>
                    <a:pt x="7666735" y="429006"/>
                  </a:lnTo>
                  <a:close/>
                </a:path>
                <a:path w="7669530" h="844550">
                  <a:moveTo>
                    <a:pt x="7240524" y="828294"/>
                  </a:moveTo>
                  <a:lnTo>
                    <a:pt x="7646543" y="422275"/>
                  </a:lnTo>
                  <a:lnTo>
                    <a:pt x="7653274" y="429006"/>
                  </a:lnTo>
                  <a:lnTo>
                    <a:pt x="7666735" y="429006"/>
                  </a:lnTo>
                  <a:lnTo>
                    <a:pt x="7270241" y="825500"/>
                  </a:lnTo>
                  <a:lnTo>
                    <a:pt x="7247255" y="825500"/>
                  </a:lnTo>
                  <a:lnTo>
                    <a:pt x="7240524" y="828294"/>
                  </a:lnTo>
                  <a:close/>
                </a:path>
                <a:path w="7669530" h="844550">
                  <a:moveTo>
                    <a:pt x="19050" y="835025"/>
                  </a:moveTo>
                  <a:lnTo>
                    <a:pt x="9526" y="825500"/>
                  </a:lnTo>
                  <a:lnTo>
                    <a:pt x="19050" y="825500"/>
                  </a:lnTo>
                  <a:lnTo>
                    <a:pt x="19050" y="835025"/>
                  </a:lnTo>
                  <a:close/>
                </a:path>
                <a:path w="7669530" h="844550">
                  <a:moveTo>
                    <a:pt x="7260716" y="835025"/>
                  </a:moveTo>
                  <a:lnTo>
                    <a:pt x="19050" y="835025"/>
                  </a:lnTo>
                  <a:lnTo>
                    <a:pt x="19050" y="825500"/>
                  </a:lnTo>
                  <a:lnTo>
                    <a:pt x="7243318" y="825500"/>
                  </a:lnTo>
                  <a:lnTo>
                    <a:pt x="7240524" y="828294"/>
                  </a:lnTo>
                  <a:lnTo>
                    <a:pt x="7267448" y="828294"/>
                  </a:lnTo>
                  <a:lnTo>
                    <a:pt x="7260716" y="835025"/>
                  </a:lnTo>
                  <a:close/>
                </a:path>
                <a:path w="7669530" h="844550">
                  <a:moveTo>
                    <a:pt x="7267448" y="828294"/>
                  </a:moveTo>
                  <a:lnTo>
                    <a:pt x="7240524" y="828294"/>
                  </a:lnTo>
                  <a:lnTo>
                    <a:pt x="7247255" y="825500"/>
                  </a:lnTo>
                  <a:lnTo>
                    <a:pt x="7270241" y="825500"/>
                  </a:lnTo>
                  <a:lnTo>
                    <a:pt x="7267448" y="828294"/>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34794" y="391794"/>
            <a:ext cx="2780665" cy="634365"/>
          </a:xfrm>
          <a:prstGeom prst="rect">
            <a:avLst/>
          </a:prstGeom>
        </p:spPr>
        <p:txBody>
          <a:bodyPr vert="horz" wrap="square" lIns="0" tIns="12065" rIns="0" bIns="0" rtlCol="0">
            <a:spAutoFit/>
          </a:bodyPr>
          <a:lstStyle/>
          <a:p>
            <a:pPr marL="12700">
              <a:lnSpc>
                <a:spcPct val="100000"/>
              </a:lnSpc>
              <a:spcBef>
                <a:spcPts val="95"/>
              </a:spcBef>
            </a:pPr>
            <a:r>
              <a:rPr sz="4000">
                <a:solidFill>
                  <a:srgbClr val="FFFF00"/>
                </a:solidFill>
              </a:rPr>
              <a:t>10</a:t>
            </a:r>
            <a:r>
              <a:rPr sz="4000" spc="-50">
                <a:solidFill>
                  <a:srgbClr val="FFFF00"/>
                </a:solidFill>
              </a:rPr>
              <a:t> 现场管理</a:t>
            </a:r>
            <a:endParaRPr sz="4000"/>
          </a:p>
        </p:txBody>
      </p:sp>
      <p:pic>
        <p:nvPicPr>
          <p:cNvPr id="9" name="object 9"/>
          <p:cNvPicPr/>
          <p:nvPr/>
        </p:nvPicPr>
        <p:blipFill>
          <a:blip r:embed="rId2"/>
          <a:stretch>
            <a:fillRect/>
          </a:stretch>
        </p:blipFill>
        <p:spPr>
          <a:xfrm>
            <a:off x="4271771" y="4207764"/>
            <a:ext cx="1592579" cy="1592580"/>
          </a:xfrm>
          <a:prstGeom prst="rect">
            <a:avLst/>
          </a:prstGeom>
        </p:spPr>
      </p:pic>
      <p:pic>
        <p:nvPicPr>
          <p:cNvPr id="10" name="object 10"/>
          <p:cNvPicPr/>
          <p:nvPr/>
        </p:nvPicPr>
        <p:blipFill>
          <a:blip r:embed="rId3"/>
          <a:stretch>
            <a:fillRect/>
          </a:stretch>
        </p:blipFill>
        <p:spPr>
          <a:xfrm>
            <a:off x="6515100" y="1306575"/>
            <a:ext cx="4283963" cy="4254500"/>
          </a:xfrm>
          <a:prstGeom prst="rect">
            <a:avLst/>
          </a:prstGeom>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3625215" cy="5005705"/>
          </a:xfrm>
          <a:custGeom>
            <a:avLst/>
            <a:gdLst/>
            <a:ahLst/>
            <a:cxnLst/>
            <a:rect l="l" t="t" r="r" b="b"/>
            <a:pathLst>
              <a:path w="3625215" h="5005705">
                <a:moveTo>
                  <a:pt x="3610927" y="5005705"/>
                </a:moveTo>
                <a:lnTo>
                  <a:pt x="14300" y="5005705"/>
                </a:lnTo>
                <a:lnTo>
                  <a:pt x="11506" y="5005425"/>
                </a:lnTo>
                <a:lnTo>
                  <a:pt x="0" y="4991417"/>
                </a:lnTo>
                <a:lnTo>
                  <a:pt x="0" y="14287"/>
                </a:lnTo>
                <a:lnTo>
                  <a:pt x="14300" y="0"/>
                </a:lnTo>
                <a:lnTo>
                  <a:pt x="3610927" y="0"/>
                </a:lnTo>
                <a:lnTo>
                  <a:pt x="3625215" y="14287"/>
                </a:lnTo>
                <a:lnTo>
                  <a:pt x="28575" y="14287"/>
                </a:lnTo>
                <a:lnTo>
                  <a:pt x="14300" y="28575"/>
                </a:lnTo>
                <a:lnTo>
                  <a:pt x="28575" y="28575"/>
                </a:lnTo>
                <a:lnTo>
                  <a:pt x="28575" y="4977117"/>
                </a:lnTo>
                <a:lnTo>
                  <a:pt x="14300" y="4977117"/>
                </a:lnTo>
                <a:lnTo>
                  <a:pt x="28575" y="4991417"/>
                </a:lnTo>
                <a:lnTo>
                  <a:pt x="3625215" y="4991417"/>
                </a:lnTo>
                <a:lnTo>
                  <a:pt x="3624935" y="4994198"/>
                </a:lnTo>
                <a:lnTo>
                  <a:pt x="3613708" y="5005425"/>
                </a:lnTo>
                <a:lnTo>
                  <a:pt x="3610927" y="5005705"/>
                </a:lnTo>
                <a:close/>
              </a:path>
              <a:path w="3625215" h="5005705">
                <a:moveTo>
                  <a:pt x="28575" y="28575"/>
                </a:moveTo>
                <a:lnTo>
                  <a:pt x="14300" y="28575"/>
                </a:lnTo>
                <a:lnTo>
                  <a:pt x="28575" y="14287"/>
                </a:lnTo>
                <a:lnTo>
                  <a:pt x="28575" y="28575"/>
                </a:lnTo>
                <a:close/>
              </a:path>
              <a:path w="3625215" h="5005705">
                <a:moveTo>
                  <a:pt x="3596640" y="28575"/>
                </a:moveTo>
                <a:lnTo>
                  <a:pt x="28575" y="28575"/>
                </a:lnTo>
                <a:lnTo>
                  <a:pt x="28575" y="14287"/>
                </a:lnTo>
                <a:lnTo>
                  <a:pt x="3596640" y="14287"/>
                </a:lnTo>
                <a:lnTo>
                  <a:pt x="3596640" y="28575"/>
                </a:lnTo>
                <a:close/>
              </a:path>
              <a:path w="3625215" h="5005705">
                <a:moveTo>
                  <a:pt x="3596640" y="4991417"/>
                </a:moveTo>
                <a:lnTo>
                  <a:pt x="3596640" y="14287"/>
                </a:lnTo>
                <a:lnTo>
                  <a:pt x="3610927" y="28575"/>
                </a:lnTo>
                <a:lnTo>
                  <a:pt x="3625215" y="28575"/>
                </a:lnTo>
                <a:lnTo>
                  <a:pt x="3625215" y="4977117"/>
                </a:lnTo>
                <a:lnTo>
                  <a:pt x="3610927" y="4977117"/>
                </a:lnTo>
                <a:lnTo>
                  <a:pt x="3596640" y="4991417"/>
                </a:lnTo>
                <a:close/>
              </a:path>
              <a:path w="3625215" h="5005705">
                <a:moveTo>
                  <a:pt x="3625215" y="28575"/>
                </a:moveTo>
                <a:lnTo>
                  <a:pt x="3610927" y="28575"/>
                </a:lnTo>
                <a:lnTo>
                  <a:pt x="3596640" y="14287"/>
                </a:lnTo>
                <a:lnTo>
                  <a:pt x="3625215" y="14287"/>
                </a:lnTo>
                <a:lnTo>
                  <a:pt x="3625215" y="28575"/>
                </a:lnTo>
                <a:close/>
              </a:path>
              <a:path w="3625215" h="5005705">
                <a:moveTo>
                  <a:pt x="28575" y="4991417"/>
                </a:moveTo>
                <a:lnTo>
                  <a:pt x="14300" y="4977117"/>
                </a:lnTo>
                <a:lnTo>
                  <a:pt x="28575" y="4977117"/>
                </a:lnTo>
                <a:lnTo>
                  <a:pt x="28575" y="4991417"/>
                </a:lnTo>
                <a:close/>
              </a:path>
              <a:path w="3625215" h="5005705">
                <a:moveTo>
                  <a:pt x="3596640" y="4991417"/>
                </a:moveTo>
                <a:lnTo>
                  <a:pt x="28575" y="4991417"/>
                </a:lnTo>
                <a:lnTo>
                  <a:pt x="28575" y="4977117"/>
                </a:lnTo>
                <a:lnTo>
                  <a:pt x="3596640" y="4977117"/>
                </a:lnTo>
                <a:lnTo>
                  <a:pt x="3596640" y="4991417"/>
                </a:lnTo>
                <a:close/>
              </a:path>
              <a:path w="3625215" h="5005705">
                <a:moveTo>
                  <a:pt x="3625215" y="4991417"/>
                </a:moveTo>
                <a:lnTo>
                  <a:pt x="3596640" y="4991417"/>
                </a:lnTo>
                <a:lnTo>
                  <a:pt x="3610927" y="4977117"/>
                </a:lnTo>
                <a:lnTo>
                  <a:pt x="3625215" y="4977117"/>
                </a:lnTo>
                <a:lnTo>
                  <a:pt x="3625215" y="4991417"/>
                </a:lnTo>
                <a:close/>
              </a:path>
            </a:pathLst>
          </a:custGeom>
          <a:solidFill>
            <a:srgbClr val="1CACE3"/>
          </a:solidFill>
        </p:spPr>
        <p:txBody>
          <a:bodyPr wrap="square" lIns="0" tIns="0" rIns="0" bIns="0" rtlCol="0"/>
          <a:lstStyle/>
          <a:p>
            <a:endParaRPr/>
          </a:p>
        </p:txBody>
      </p:sp>
      <p:sp>
        <p:nvSpPr>
          <p:cNvPr id="3" name="object 3"/>
          <p:cNvSpPr txBox="1"/>
          <p:nvPr/>
        </p:nvSpPr>
        <p:spPr>
          <a:xfrm>
            <a:off x="470534" y="1475739"/>
            <a:ext cx="3307715" cy="3448685"/>
          </a:xfrm>
          <a:prstGeom prst="rect">
            <a:avLst/>
          </a:prstGeom>
        </p:spPr>
        <p:txBody>
          <a:bodyPr vert="horz" wrap="square" lIns="0" tIns="12065" rIns="0" bIns="0" rtlCol="0">
            <a:spAutoFit/>
          </a:bodyPr>
          <a:lstStyle/>
          <a:p>
            <a:pPr marL="226060" indent="-213995">
              <a:lnSpc>
                <a:spcPct val="100000"/>
              </a:lnSpc>
              <a:spcBef>
                <a:spcPts val="95"/>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11.1</a:t>
            </a:r>
            <a:r>
              <a:rPr sz="2800" spc="-40">
                <a:latin typeface="方正粗活意简体" panose="03000509000000000000" charset="-122"/>
                <a:cs typeface="方正粗活意简体" panose="03000509000000000000" charset="-122"/>
              </a:rPr>
              <a:t> 应急准备</a:t>
            </a:r>
            <a:endParaRPr sz="2800">
              <a:latin typeface="方正粗活意简体" panose="03000509000000000000" charset="-122"/>
              <a:cs typeface="方正粗活意简体" panose="03000509000000000000" charset="-122"/>
            </a:endParaRPr>
          </a:p>
          <a:p>
            <a:pPr marL="204470" indent="-192405">
              <a:lnSpc>
                <a:spcPct val="100000"/>
              </a:lnSpc>
              <a:spcBef>
                <a:spcPts val="2925"/>
              </a:spcBef>
              <a:buClr>
                <a:srgbClr val="1CACE3"/>
              </a:buClr>
              <a:buSzPct val="75000"/>
              <a:buFont typeface="Wingdings" panose="05000000000000000000"/>
              <a:buChar char=""/>
              <a:tabLst>
                <a:tab pos="204470" algn="l"/>
              </a:tabLst>
            </a:pPr>
            <a:r>
              <a:rPr sz="2400">
                <a:solidFill>
                  <a:srgbClr val="00AF50"/>
                </a:solidFill>
                <a:latin typeface="方正粗活意简体" panose="03000509000000000000" charset="-122"/>
                <a:cs typeface="方正粗活意简体" panose="03000509000000000000" charset="-122"/>
              </a:rPr>
              <a:t>11.1.1</a:t>
            </a:r>
            <a:r>
              <a:rPr sz="2400" spc="-10">
                <a:solidFill>
                  <a:srgbClr val="00AF50"/>
                </a:solidFill>
                <a:latin typeface="方正粗活意简体" panose="03000509000000000000" charset="-122"/>
                <a:cs typeface="方正粗活意简体" panose="03000509000000000000" charset="-122"/>
              </a:rPr>
              <a:t> 应急预案</a:t>
            </a:r>
            <a:endParaRPr sz="2400">
              <a:latin typeface="方正粗活意简体" panose="03000509000000000000" charset="-122"/>
              <a:cs typeface="方正粗活意简体" panose="03000509000000000000" charset="-122"/>
            </a:endParaRPr>
          </a:p>
          <a:p>
            <a:pPr>
              <a:lnSpc>
                <a:spcPct val="100000"/>
              </a:lnSpc>
              <a:spcBef>
                <a:spcPts val="75"/>
              </a:spcBef>
              <a:buClr>
                <a:srgbClr val="1CACE3"/>
              </a:buClr>
              <a:buFont typeface="Wingdings" panose="05000000000000000000"/>
              <a:buChar char=""/>
            </a:pPr>
            <a:endParaRPr sz="1550">
              <a:latin typeface="方正粗活意简体" panose="03000509000000000000" charset="-122"/>
              <a:cs typeface="方正粗活意简体" panose="03000509000000000000" charset="-122"/>
            </a:endParaRPr>
          </a:p>
          <a:p>
            <a:pPr marL="204470" indent="-192405">
              <a:lnSpc>
                <a:spcPct val="100000"/>
              </a:lnSpc>
              <a:spcBef>
                <a:spcPts val="5"/>
              </a:spcBef>
              <a:buClr>
                <a:srgbClr val="1CACE3"/>
              </a:buClr>
              <a:buSzPct val="75000"/>
              <a:buFont typeface="Wingdings" panose="05000000000000000000"/>
              <a:buChar char=""/>
              <a:tabLst>
                <a:tab pos="204470" algn="l"/>
              </a:tabLst>
            </a:pPr>
            <a:r>
              <a:rPr sz="2400">
                <a:solidFill>
                  <a:srgbClr val="00AF50"/>
                </a:solidFill>
                <a:latin typeface="方正粗活意简体" panose="03000509000000000000" charset="-122"/>
                <a:cs typeface="方正粗活意简体" panose="03000509000000000000" charset="-122"/>
              </a:rPr>
              <a:t>11.1.2</a:t>
            </a:r>
            <a:r>
              <a:rPr sz="2400" spc="-10">
                <a:solidFill>
                  <a:srgbClr val="00AF50"/>
                </a:solidFill>
                <a:latin typeface="方正粗活意简体" panose="03000509000000000000" charset="-122"/>
                <a:cs typeface="方正粗活意简体" panose="03000509000000000000" charset="-122"/>
              </a:rPr>
              <a:t> 应急队伍和物资</a:t>
            </a:r>
            <a:endParaRPr sz="2400">
              <a:latin typeface="方正粗活意简体" panose="03000509000000000000" charset="-122"/>
              <a:cs typeface="方正粗活意简体" panose="03000509000000000000" charset="-122"/>
            </a:endParaRPr>
          </a:p>
          <a:p>
            <a:pPr>
              <a:lnSpc>
                <a:spcPct val="100000"/>
              </a:lnSpc>
              <a:spcBef>
                <a:spcPts val="75"/>
              </a:spcBef>
              <a:buClr>
                <a:srgbClr val="1CACE3"/>
              </a:buClr>
              <a:buFont typeface="Wingdings" panose="05000000000000000000"/>
              <a:buChar char=""/>
            </a:pPr>
            <a:endParaRPr sz="1550">
              <a:latin typeface="方正粗活意简体" panose="03000509000000000000" charset="-122"/>
              <a:cs typeface="方正粗活意简体" panose="03000509000000000000" charset="-122"/>
            </a:endParaRPr>
          </a:p>
          <a:p>
            <a:pPr marL="204470" indent="-192405">
              <a:lnSpc>
                <a:spcPct val="100000"/>
              </a:lnSpc>
              <a:buClr>
                <a:srgbClr val="1CACE3"/>
              </a:buClr>
              <a:buSzPct val="75000"/>
              <a:buFont typeface="Wingdings" panose="05000000000000000000"/>
              <a:buChar char=""/>
              <a:tabLst>
                <a:tab pos="204470" algn="l"/>
              </a:tabLst>
            </a:pPr>
            <a:r>
              <a:rPr sz="2400">
                <a:solidFill>
                  <a:srgbClr val="00AF50"/>
                </a:solidFill>
                <a:latin typeface="方正粗活意简体" panose="03000509000000000000" charset="-122"/>
                <a:cs typeface="方正粗活意简体" panose="03000509000000000000" charset="-122"/>
              </a:rPr>
              <a:t>11.1.3</a:t>
            </a:r>
            <a:r>
              <a:rPr sz="2400" spc="-10">
                <a:solidFill>
                  <a:srgbClr val="00AF50"/>
                </a:solidFill>
                <a:latin typeface="方正粗活意简体" panose="03000509000000000000" charset="-122"/>
                <a:cs typeface="方正粗活意简体" panose="03000509000000000000" charset="-122"/>
              </a:rPr>
              <a:t> 应急培训和演练</a:t>
            </a:r>
            <a:endParaRPr sz="2400">
              <a:latin typeface="方正粗活意简体" panose="03000509000000000000" charset="-122"/>
              <a:cs typeface="方正粗活意简体" panose="03000509000000000000" charset="-122"/>
            </a:endParaRPr>
          </a:p>
          <a:p>
            <a:pPr>
              <a:lnSpc>
                <a:spcPct val="100000"/>
              </a:lnSpc>
              <a:spcBef>
                <a:spcPts val="55"/>
              </a:spcBef>
            </a:pPr>
            <a:endParaRPr sz="1650">
              <a:latin typeface="方正粗活意简体" panose="03000509000000000000" charset="-122"/>
              <a:cs typeface="方正粗活意简体" panose="03000509000000000000" charset="-122"/>
            </a:endParaRPr>
          </a:p>
          <a:p>
            <a:pPr marL="226060" indent="-213995">
              <a:lnSpc>
                <a:spcPct val="100000"/>
              </a:lnSpc>
              <a:spcBef>
                <a:spcPts val="5"/>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11.2</a:t>
            </a:r>
            <a:r>
              <a:rPr sz="2800" spc="-40">
                <a:latin typeface="方正粗活意简体" panose="03000509000000000000" charset="-122"/>
                <a:cs typeface="方正粗活意简体" panose="03000509000000000000" charset="-122"/>
              </a:rPr>
              <a:t> 应急处置</a:t>
            </a:r>
            <a:endParaRPr sz="2800">
              <a:latin typeface="方正粗活意简体" panose="03000509000000000000" charset="-122"/>
              <a:cs typeface="方正粗活意简体" panose="03000509000000000000" charset="-122"/>
            </a:endParaRPr>
          </a:p>
        </p:txBody>
      </p:sp>
      <p:grpSp>
        <p:nvGrpSpPr>
          <p:cNvPr id="4" name="object 4"/>
          <p:cNvGrpSpPr/>
          <p:nvPr/>
        </p:nvGrpSpPr>
        <p:grpSpPr>
          <a:xfrm>
            <a:off x="1305560" y="328295"/>
            <a:ext cx="7707630" cy="882650"/>
            <a:chOff x="1305560" y="328295"/>
            <a:chExt cx="7707630" cy="882650"/>
          </a:xfrm>
        </p:grpSpPr>
        <p:sp>
          <p:nvSpPr>
            <p:cNvPr id="5" name="object 5"/>
            <p:cNvSpPr/>
            <p:nvPr/>
          </p:nvSpPr>
          <p:spPr>
            <a:xfrm>
              <a:off x="1305560" y="328295"/>
              <a:ext cx="7707630" cy="882650"/>
            </a:xfrm>
            <a:custGeom>
              <a:avLst/>
              <a:gdLst/>
              <a:ahLst/>
              <a:cxnLst/>
              <a:rect l="l" t="t" r="r" b="b"/>
              <a:pathLst>
                <a:path w="7707630" h="882650">
                  <a:moveTo>
                    <a:pt x="7679055" y="882637"/>
                  </a:moveTo>
                  <a:lnTo>
                    <a:pt x="28587" y="882637"/>
                  </a:lnTo>
                  <a:lnTo>
                    <a:pt x="24510" y="882357"/>
                  </a:lnTo>
                  <a:lnTo>
                    <a:pt x="0" y="854075"/>
                  </a:lnTo>
                  <a:lnTo>
                    <a:pt x="0" y="28575"/>
                  </a:lnTo>
                  <a:lnTo>
                    <a:pt x="28587" y="0"/>
                  </a:lnTo>
                  <a:lnTo>
                    <a:pt x="7679055" y="0"/>
                  </a:lnTo>
                  <a:lnTo>
                    <a:pt x="7707630" y="28575"/>
                  </a:lnTo>
                  <a:lnTo>
                    <a:pt x="57150" y="28575"/>
                  </a:lnTo>
                  <a:lnTo>
                    <a:pt x="28587" y="57137"/>
                  </a:lnTo>
                  <a:lnTo>
                    <a:pt x="57150" y="57137"/>
                  </a:lnTo>
                  <a:lnTo>
                    <a:pt x="57150" y="825500"/>
                  </a:lnTo>
                  <a:lnTo>
                    <a:pt x="28587" y="825500"/>
                  </a:lnTo>
                  <a:lnTo>
                    <a:pt x="57150" y="854075"/>
                  </a:lnTo>
                  <a:lnTo>
                    <a:pt x="7707630" y="854075"/>
                  </a:lnTo>
                  <a:lnTo>
                    <a:pt x="7707337" y="858138"/>
                  </a:lnTo>
                  <a:lnTo>
                    <a:pt x="7683119" y="882357"/>
                  </a:lnTo>
                  <a:lnTo>
                    <a:pt x="7679055" y="882637"/>
                  </a:lnTo>
                  <a:close/>
                </a:path>
                <a:path w="7707630" h="882650">
                  <a:moveTo>
                    <a:pt x="57150" y="57137"/>
                  </a:moveTo>
                  <a:lnTo>
                    <a:pt x="28587" y="57137"/>
                  </a:lnTo>
                  <a:lnTo>
                    <a:pt x="57150" y="28575"/>
                  </a:lnTo>
                  <a:lnTo>
                    <a:pt x="57150" y="57137"/>
                  </a:lnTo>
                  <a:close/>
                </a:path>
                <a:path w="7707630" h="882650">
                  <a:moveTo>
                    <a:pt x="7650480" y="57137"/>
                  </a:moveTo>
                  <a:lnTo>
                    <a:pt x="57150" y="57137"/>
                  </a:lnTo>
                  <a:lnTo>
                    <a:pt x="57150" y="28575"/>
                  </a:lnTo>
                  <a:lnTo>
                    <a:pt x="7650480" y="28575"/>
                  </a:lnTo>
                  <a:lnTo>
                    <a:pt x="7650480" y="57137"/>
                  </a:lnTo>
                  <a:close/>
                </a:path>
                <a:path w="7707630" h="882650">
                  <a:moveTo>
                    <a:pt x="7650480" y="854075"/>
                  </a:moveTo>
                  <a:lnTo>
                    <a:pt x="7650480" y="28575"/>
                  </a:lnTo>
                  <a:lnTo>
                    <a:pt x="7679055" y="57137"/>
                  </a:lnTo>
                  <a:lnTo>
                    <a:pt x="7707630" y="57137"/>
                  </a:lnTo>
                  <a:lnTo>
                    <a:pt x="7707630" y="825500"/>
                  </a:lnTo>
                  <a:lnTo>
                    <a:pt x="7679055" y="825500"/>
                  </a:lnTo>
                  <a:lnTo>
                    <a:pt x="7650480" y="854075"/>
                  </a:lnTo>
                  <a:close/>
                </a:path>
                <a:path w="7707630" h="882650">
                  <a:moveTo>
                    <a:pt x="7707630" y="57137"/>
                  </a:moveTo>
                  <a:lnTo>
                    <a:pt x="7679055" y="57137"/>
                  </a:lnTo>
                  <a:lnTo>
                    <a:pt x="7650480" y="28575"/>
                  </a:lnTo>
                  <a:lnTo>
                    <a:pt x="7707630" y="28575"/>
                  </a:lnTo>
                  <a:lnTo>
                    <a:pt x="7707630" y="57137"/>
                  </a:lnTo>
                  <a:close/>
                </a:path>
                <a:path w="7707630" h="882650">
                  <a:moveTo>
                    <a:pt x="57150" y="854075"/>
                  </a:moveTo>
                  <a:lnTo>
                    <a:pt x="28587" y="825500"/>
                  </a:lnTo>
                  <a:lnTo>
                    <a:pt x="57150" y="825500"/>
                  </a:lnTo>
                  <a:lnTo>
                    <a:pt x="57150" y="854075"/>
                  </a:lnTo>
                  <a:close/>
                </a:path>
                <a:path w="7707630" h="882650">
                  <a:moveTo>
                    <a:pt x="7650480" y="854075"/>
                  </a:moveTo>
                  <a:lnTo>
                    <a:pt x="57150" y="854075"/>
                  </a:lnTo>
                  <a:lnTo>
                    <a:pt x="57150" y="825500"/>
                  </a:lnTo>
                  <a:lnTo>
                    <a:pt x="7650480" y="825500"/>
                  </a:lnTo>
                  <a:lnTo>
                    <a:pt x="7650480" y="854075"/>
                  </a:lnTo>
                  <a:close/>
                </a:path>
                <a:path w="7707630" h="882650">
                  <a:moveTo>
                    <a:pt x="7707630" y="854075"/>
                  </a:moveTo>
                  <a:lnTo>
                    <a:pt x="7650480" y="854075"/>
                  </a:lnTo>
                  <a:lnTo>
                    <a:pt x="7679055" y="825500"/>
                  </a:lnTo>
                  <a:lnTo>
                    <a:pt x="7707630" y="825500"/>
                  </a:lnTo>
                  <a:lnTo>
                    <a:pt x="7707630" y="854075"/>
                  </a:lnTo>
                  <a:close/>
                </a:path>
              </a:pathLst>
            </a:custGeom>
            <a:solidFill>
              <a:srgbClr val="FFFF00"/>
            </a:solidFill>
          </p:spPr>
          <p:txBody>
            <a:bodyPr wrap="square" lIns="0" tIns="0" rIns="0" bIns="0" rtlCol="0"/>
            <a:lstStyle/>
            <a:p>
              <a:endParaRPr/>
            </a:p>
          </p:txBody>
        </p:sp>
        <p:sp>
          <p:nvSpPr>
            <p:cNvPr id="6" name="object 6"/>
            <p:cNvSpPr/>
            <p:nvPr/>
          </p:nvSpPr>
          <p:spPr>
            <a:xfrm>
              <a:off x="1333500" y="356616"/>
              <a:ext cx="7650480" cy="826135"/>
            </a:xfrm>
            <a:custGeom>
              <a:avLst/>
              <a:gdLst/>
              <a:ahLst/>
              <a:cxnLst/>
              <a:rect l="l" t="t" r="r" b="b"/>
              <a:pathLst>
                <a:path w="7650480" h="826135">
                  <a:moveTo>
                    <a:pt x="7239000" y="826008"/>
                  </a:moveTo>
                  <a:lnTo>
                    <a:pt x="0" y="826008"/>
                  </a:lnTo>
                  <a:lnTo>
                    <a:pt x="0" y="0"/>
                  </a:lnTo>
                  <a:lnTo>
                    <a:pt x="7239000" y="0"/>
                  </a:lnTo>
                  <a:lnTo>
                    <a:pt x="7650353" y="413004"/>
                  </a:lnTo>
                  <a:lnTo>
                    <a:pt x="7239000" y="826008"/>
                  </a:lnTo>
                  <a:close/>
                </a:path>
              </a:pathLst>
            </a:custGeom>
            <a:solidFill>
              <a:srgbClr val="FF0000"/>
            </a:solidFill>
          </p:spPr>
          <p:txBody>
            <a:bodyPr wrap="square" lIns="0" tIns="0" rIns="0" bIns="0" rtlCol="0"/>
            <a:lstStyle/>
            <a:p>
              <a:endParaRPr/>
            </a:p>
          </p:txBody>
        </p:sp>
        <p:sp>
          <p:nvSpPr>
            <p:cNvPr id="7" name="object 7"/>
            <p:cNvSpPr/>
            <p:nvPr/>
          </p:nvSpPr>
          <p:spPr>
            <a:xfrm>
              <a:off x="1324610" y="347345"/>
              <a:ext cx="7669530" cy="844550"/>
            </a:xfrm>
            <a:custGeom>
              <a:avLst/>
              <a:gdLst/>
              <a:ahLst/>
              <a:cxnLst/>
              <a:rect l="l" t="t" r="r" b="b"/>
              <a:pathLst>
                <a:path w="7669530" h="844550">
                  <a:moveTo>
                    <a:pt x="7247255" y="844548"/>
                  </a:moveTo>
                  <a:lnTo>
                    <a:pt x="9526" y="844548"/>
                  </a:lnTo>
                  <a:lnTo>
                    <a:pt x="7404" y="844308"/>
                  </a:lnTo>
                  <a:lnTo>
                    <a:pt x="0" y="835025"/>
                  </a:lnTo>
                  <a:lnTo>
                    <a:pt x="0" y="9525"/>
                  </a:lnTo>
                  <a:lnTo>
                    <a:pt x="9526" y="0"/>
                  </a:lnTo>
                  <a:lnTo>
                    <a:pt x="7247255" y="0"/>
                  </a:lnTo>
                  <a:lnTo>
                    <a:pt x="7260716" y="9525"/>
                  </a:lnTo>
                  <a:lnTo>
                    <a:pt x="19050" y="9525"/>
                  </a:lnTo>
                  <a:lnTo>
                    <a:pt x="9526" y="19048"/>
                  </a:lnTo>
                  <a:lnTo>
                    <a:pt x="19050" y="19048"/>
                  </a:lnTo>
                  <a:lnTo>
                    <a:pt x="19050" y="825500"/>
                  </a:lnTo>
                  <a:lnTo>
                    <a:pt x="9526" y="825500"/>
                  </a:lnTo>
                  <a:lnTo>
                    <a:pt x="19050" y="835025"/>
                  </a:lnTo>
                  <a:lnTo>
                    <a:pt x="7260716" y="835025"/>
                  </a:lnTo>
                  <a:lnTo>
                    <a:pt x="7253985" y="841756"/>
                  </a:lnTo>
                  <a:lnTo>
                    <a:pt x="7252550" y="842949"/>
                  </a:lnTo>
                  <a:lnTo>
                    <a:pt x="7250899" y="843826"/>
                  </a:lnTo>
                  <a:lnTo>
                    <a:pt x="7249109" y="844372"/>
                  </a:lnTo>
                  <a:lnTo>
                    <a:pt x="7247255" y="844548"/>
                  </a:lnTo>
                  <a:close/>
                </a:path>
                <a:path w="7669530" h="844550">
                  <a:moveTo>
                    <a:pt x="19050" y="19048"/>
                  </a:moveTo>
                  <a:lnTo>
                    <a:pt x="9526" y="19048"/>
                  </a:lnTo>
                  <a:lnTo>
                    <a:pt x="19050" y="9525"/>
                  </a:lnTo>
                  <a:lnTo>
                    <a:pt x="19050" y="19048"/>
                  </a:lnTo>
                  <a:close/>
                </a:path>
                <a:path w="7669530" h="844550">
                  <a:moveTo>
                    <a:pt x="7243316" y="19048"/>
                  </a:moveTo>
                  <a:lnTo>
                    <a:pt x="19050" y="19048"/>
                  </a:lnTo>
                  <a:lnTo>
                    <a:pt x="19050" y="9525"/>
                  </a:lnTo>
                  <a:lnTo>
                    <a:pt x="7260716" y="9525"/>
                  </a:lnTo>
                  <a:lnTo>
                    <a:pt x="7267448" y="16256"/>
                  </a:lnTo>
                  <a:lnTo>
                    <a:pt x="7240524" y="16256"/>
                  </a:lnTo>
                  <a:lnTo>
                    <a:pt x="7243316" y="19048"/>
                  </a:lnTo>
                  <a:close/>
                </a:path>
                <a:path w="7669530" h="844550">
                  <a:moveTo>
                    <a:pt x="7646543" y="422275"/>
                  </a:moveTo>
                  <a:lnTo>
                    <a:pt x="7240524" y="16256"/>
                  </a:lnTo>
                  <a:lnTo>
                    <a:pt x="7247255" y="19048"/>
                  </a:lnTo>
                  <a:lnTo>
                    <a:pt x="7270240" y="19048"/>
                  </a:lnTo>
                  <a:lnTo>
                    <a:pt x="7666735" y="415544"/>
                  </a:lnTo>
                  <a:lnTo>
                    <a:pt x="7653274" y="415544"/>
                  </a:lnTo>
                  <a:lnTo>
                    <a:pt x="7646543" y="422275"/>
                  </a:lnTo>
                  <a:close/>
                </a:path>
                <a:path w="7669530" h="844550">
                  <a:moveTo>
                    <a:pt x="7270240" y="19048"/>
                  </a:moveTo>
                  <a:lnTo>
                    <a:pt x="7247255" y="19048"/>
                  </a:lnTo>
                  <a:lnTo>
                    <a:pt x="7240524" y="16256"/>
                  </a:lnTo>
                  <a:lnTo>
                    <a:pt x="7267448" y="16256"/>
                  </a:lnTo>
                  <a:lnTo>
                    <a:pt x="7270240" y="19048"/>
                  </a:lnTo>
                  <a:close/>
                </a:path>
                <a:path w="7669530" h="844550">
                  <a:moveTo>
                    <a:pt x="7653274" y="429006"/>
                  </a:moveTo>
                  <a:lnTo>
                    <a:pt x="7646543" y="422275"/>
                  </a:lnTo>
                  <a:lnTo>
                    <a:pt x="7653274" y="415544"/>
                  </a:lnTo>
                  <a:lnTo>
                    <a:pt x="7653274" y="429006"/>
                  </a:lnTo>
                  <a:close/>
                </a:path>
                <a:path w="7669530" h="844550">
                  <a:moveTo>
                    <a:pt x="7666735" y="429006"/>
                  </a:moveTo>
                  <a:lnTo>
                    <a:pt x="7653274" y="429006"/>
                  </a:lnTo>
                  <a:lnTo>
                    <a:pt x="7653274" y="415544"/>
                  </a:lnTo>
                  <a:lnTo>
                    <a:pt x="7666735" y="415544"/>
                  </a:lnTo>
                  <a:lnTo>
                    <a:pt x="7668069" y="417207"/>
                  </a:lnTo>
                  <a:lnTo>
                    <a:pt x="7668995" y="419125"/>
                  </a:lnTo>
                  <a:lnTo>
                    <a:pt x="7669466" y="421208"/>
                  </a:lnTo>
                  <a:lnTo>
                    <a:pt x="7669466" y="423341"/>
                  </a:lnTo>
                  <a:lnTo>
                    <a:pt x="7668995" y="425424"/>
                  </a:lnTo>
                  <a:lnTo>
                    <a:pt x="7668069" y="427342"/>
                  </a:lnTo>
                  <a:lnTo>
                    <a:pt x="7666735" y="429006"/>
                  </a:lnTo>
                  <a:close/>
                </a:path>
                <a:path w="7669530" h="844550">
                  <a:moveTo>
                    <a:pt x="7240524" y="828294"/>
                  </a:moveTo>
                  <a:lnTo>
                    <a:pt x="7646543" y="422275"/>
                  </a:lnTo>
                  <a:lnTo>
                    <a:pt x="7653274" y="429006"/>
                  </a:lnTo>
                  <a:lnTo>
                    <a:pt x="7666735" y="429006"/>
                  </a:lnTo>
                  <a:lnTo>
                    <a:pt x="7270241" y="825500"/>
                  </a:lnTo>
                  <a:lnTo>
                    <a:pt x="7247255" y="825500"/>
                  </a:lnTo>
                  <a:lnTo>
                    <a:pt x="7240524" y="828294"/>
                  </a:lnTo>
                  <a:close/>
                </a:path>
                <a:path w="7669530" h="844550">
                  <a:moveTo>
                    <a:pt x="19050" y="835025"/>
                  </a:moveTo>
                  <a:lnTo>
                    <a:pt x="9526" y="825500"/>
                  </a:lnTo>
                  <a:lnTo>
                    <a:pt x="19050" y="825500"/>
                  </a:lnTo>
                  <a:lnTo>
                    <a:pt x="19050" y="835025"/>
                  </a:lnTo>
                  <a:close/>
                </a:path>
                <a:path w="7669530" h="844550">
                  <a:moveTo>
                    <a:pt x="7260716" y="835025"/>
                  </a:moveTo>
                  <a:lnTo>
                    <a:pt x="19050" y="835025"/>
                  </a:lnTo>
                  <a:lnTo>
                    <a:pt x="19050" y="825500"/>
                  </a:lnTo>
                  <a:lnTo>
                    <a:pt x="7243318" y="825500"/>
                  </a:lnTo>
                  <a:lnTo>
                    <a:pt x="7240524" y="828294"/>
                  </a:lnTo>
                  <a:lnTo>
                    <a:pt x="7267448" y="828294"/>
                  </a:lnTo>
                  <a:lnTo>
                    <a:pt x="7260716" y="835025"/>
                  </a:lnTo>
                  <a:close/>
                </a:path>
                <a:path w="7669530" h="844550">
                  <a:moveTo>
                    <a:pt x="7267448" y="828294"/>
                  </a:moveTo>
                  <a:lnTo>
                    <a:pt x="7240524" y="828294"/>
                  </a:lnTo>
                  <a:lnTo>
                    <a:pt x="7247255" y="825500"/>
                  </a:lnTo>
                  <a:lnTo>
                    <a:pt x="7270241" y="825500"/>
                  </a:lnTo>
                  <a:lnTo>
                    <a:pt x="7267448" y="828294"/>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34794" y="391794"/>
            <a:ext cx="4304665" cy="634365"/>
          </a:xfrm>
          <a:prstGeom prst="rect">
            <a:avLst/>
          </a:prstGeom>
        </p:spPr>
        <p:txBody>
          <a:bodyPr vert="horz" wrap="square" lIns="0" tIns="12065" rIns="0" bIns="0" rtlCol="0">
            <a:spAutoFit/>
          </a:bodyPr>
          <a:lstStyle/>
          <a:p>
            <a:pPr marL="12700">
              <a:lnSpc>
                <a:spcPct val="100000"/>
              </a:lnSpc>
              <a:spcBef>
                <a:spcPts val="95"/>
              </a:spcBef>
            </a:pPr>
            <a:r>
              <a:rPr sz="4000">
                <a:solidFill>
                  <a:srgbClr val="FFFF00"/>
                </a:solidFill>
              </a:rPr>
              <a:t>11</a:t>
            </a:r>
            <a:r>
              <a:rPr sz="4000" spc="-50">
                <a:solidFill>
                  <a:srgbClr val="FFFF00"/>
                </a:solidFill>
              </a:rPr>
              <a:t> 应急准备与处置</a:t>
            </a:r>
            <a:endParaRPr sz="4000"/>
          </a:p>
        </p:txBody>
      </p:sp>
      <p:pic>
        <p:nvPicPr>
          <p:cNvPr id="9" name="object 9"/>
          <p:cNvPicPr/>
          <p:nvPr/>
        </p:nvPicPr>
        <p:blipFill>
          <a:blip r:embed="rId2"/>
          <a:stretch>
            <a:fillRect/>
          </a:stretch>
        </p:blipFill>
        <p:spPr>
          <a:xfrm>
            <a:off x="4271771" y="4207764"/>
            <a:ext cx="1592579" cy="1592580"/>
          </a:xfrm>
          <a:prstGeom prst="rect">
            <a:avLst/>
          </a:prstGeom>
        </p:spPr>
      </p:pic>
      <p:pic>
        <p:nvPicPr>
          <p:cNvPr id="10" name="object 10"/>
          <p:cNvPicPr/>
          <p:nvPr/>
        </p:nvPicPr>
        <p:blipFill>
          <a:blip r:embed="rId3"/>
          <a:stretch>
            <a:fillRect/>
          </a:stretch>
        </p:blipFill>
        <p:spPr>
          <a:xfrm>
            <a:off x="6515100" y="1306575"/>
            <a:ext cx="4283963" cy="4254500"/>
          </a:xfrm>
          <a:prstGeom prst="rect">
            <a:avLst/>
          </a:prstGeom>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3018155" cy="4737100"/>
          </a:xfrm>
          <a:custGeom>
            <a:avLst/>
            <a:gdLst/>
            <a:ahLst/>
            <a:cxnLst/>
            <a:rect l="l" t="t" r="r" b="b"/>
            <a:pathLst>
              <a:path w="3018154" h="4737100">
                <a:moveTo>
                  <a:pt x="3003867" y="4737100"/>
                </a:moveTo>
                <a:lnTo>
                  <a:pt x="14300" y="4737100"/>
                </a:lnTo>
                <a:lnTo>
                  <a:pt x="11506" y="4736820"/>
                </a:lnTo>
                <a:lnTo>
                  <a:pt x="0" y="4722812"/>
                </a:lnTo>
                <a:lnTo>
                  <a:pt x="0" y="14287"/>
                </a:lnTo>
                <a:lnTo>
                  <a:pt x="14300" y="0"/>
                </a:lnTo>
                <a:lnTo>
                  <a:pt x="3003867" y="0"/>
                </a:lnTo>
                <a:lnTo>
                  <a:pt x="3018155" y="14287"/>
                </a:lnTo>
                <a:lnTo>
                  <a:pt x="28575" y="14287"/>
                </a:lnTo>
                <a:lnTo>
                  <a:pt x="14300" y="28575"/>
                </a:lnTo>
                <a:lnTo>
                  <a:pt x="28575" y="28575"/>
                </a:lnTo>
                <a:lnTo>
                  <a:pt x="28575" y="4708525"/>
                </a:lnTo>
                <a:lnTo>
                  <a:pt x="14300" y="4708525"/>
                </a:lnTo>
                <a:lnTo>
                  <a:pt x="28575" y="4722812"/>
                </a:lnTo>
                <a:lnTo>
                  <a:pt x="3018155" y="4722812"/>
                </a:lnTo>
                <a:lnTo>
                  <a:pt x="3017875" y="4725593"/>
                </a:lnTo>
                <a:lnTo>
                  <a:pt x="3006648" y="4736820"/>
                </a:lnTo>
                <a:lnTo>
                  <a:pt x="3003867" y="4737100"/>
                </a:lnTo>
                <a:close/>
              </a:path>
              <a:path w="3018154" h="4737100">
                <a:moveTo>
                  <a:pt x="28575" y="28575"/>
                </a:moveTo>
                <a:lnTo>
                  <a:pt x="14300" y="28575"/>
                </a:lnTo>
                <a:lnTo>
                  <a:pt x="28575" y="14287"/>
                </a:lnTo>
                <a:lnTo>
                  <a:pt x="28575" y="28575"/>
                </a:lnTo>
                <a:close/>
              </a:path>
              <a:path w="3018154" h="4737100">
                <a:moveTo>
                  <a:pt x="2989580" y="28575"/>
                </a:moveTo>
                <a:lnTo>
                  <a:pt x="28575" y="28575"/>
                </a:lnTo>
                <a:lnTo>
                  <a:pt x="28575" y="14287"/>
                </a:lnTo>
                <a:lnTo>
                  <a:pt x="2989580" y="14287"/>
                </a:lnTo>
                <a:lnTo>
                  <a:pt x="2989580" y="28575"/>
                </a:lnTo>
                <a:close/>
              </a:path>
              <a:path w="3018154" h="4737100">
                <a:moveTo>
                  <a:pt x="2989580" y="4722812"/>
                </a:moveTo>
                <a:lnTo>
                  <a:pt x="2989580" y="14287"/>
                </a:lnTo>
                <a:lnTo>
                  <a:pt x="3003867" y="28575"/>
                </a:lnTo>
                <a:lnTo>
                  <a:pt x="3018155" y="28575"/>
                </a:lnTo>
                <a:lnTo>
                  <a:pt x="3018155" y="4708525"/>
                </a:lnTo>
                <a:lnTo>
                  <a:pt x="3003867" y="4708525"/>
                </a:lnTo>
                <a:lnTo>
                  <a:pt x="2989580" y="4722812"/>
                </a:lnTo>
                <a:close/>
              </a:path>
              <a:path w="3018154" h="4737100">
                <a:moveTo>
                  <a:pt x="3018155" y="28575"/>
                </a:moveTo>
                <a:lnTo>
                  <a:pt x="3003867" y="28575"/>
                </a:lnTo>
                <a:lnTo>
                  <a:pt x="2989580" y="14287"/>
                </a:lnTo>
                <a:lnTo>
                  <a:pt x="3018155" y="14287"/>
                </a:lnTo>
                <a:lnTo>
                  <a:pt x="3018155" y="28575"/>
                </a:lnTo>
                <a:close/>
              </a:path>
              <a:path w="3018154" h="4737100">
                <a:moveTo>
                  <a:pt x="28575" y="4722812"/>
                </a:moveTo>
                <a:lnTo>
                  <a:pt x="14300" y="4708525"/>
                </a:lnTo>
                <a:lnTo>
                  <a:pt x="28575" y="4708525"/>
                </a:lnTo>
                <a:lnTo>
                  <a:pt x="28575" y="4722812"/>
                </a:lnTo>
                <a:close/>
              </a:path>
              <a:path w="3018154" h="4737100">
                <a:moveTo>
                  <a:pt x="2989580" y="4722812"/>
                </a:moveTo>
                <a:lnTo>
                  <a:pt x="28575" y="4722812"/>
                </a:lnTo>
                <a:lnTo>
                  <a:pt x="28575" y="4708525"/>
                </a:lnTo>
                <a:lnTo>
                  <a:pt x="2989580" y="4708525"/>
                </a:lnTo>
                <a:lnTo>
                  <a:pt x="2989580" y="4722812"/>
                </a:lnTo>
                <a:close/>
              </a:path>
              <a:path w="3018154" h="4737100">
                <a:moveTo>
                  <a:pt x="3018155" y="4722812"/>
                </a:moveTo>
                <a:lnTo>
                  <a:pt x="2989580" y="4722812"/>
                </a:lnTo>
                <a:lnTo>
                  <a:pt x="3003867" y="4708525"/>
                </a:lnTo>
                <a:lnTo>
                  <a:pt x="3018155" y="4708525"/>
                </a:lnTo>
                <a:lnTo>
                  <a:pt x="3018155" y="4722812"/>
                </a:lnTo>
                <a:close/>
              </a:path>
            </a:pathLst>
          </a:custGeom>
          <a:solidFill>
            <a:srgbClr val="1CACE3"/>
          </a:solidFill>
        </p:spPr>
        <p:txBody>
          <a:bodyPr wrap="square" lIns="0" tIns="0" rIns="0" bIns="0" rtlCol="0"/>
          <a:lstStyle/>
          <a:p>
            <a:endParaRPr/>
          </a:p>
        </p:txBody>
      </p:sp>
      <p:sp>
        <p:nvSpPr>
          <p:cNvPr id="3" name="object 3"/>
          <p:cNvSpPr txBox="1"/>
          <p:nvPr/>
        </p:nvSpPr>
        <p:spPr>
          <a:xfrm>
            <a:off x="470534" y="1475739"/>
            <a:ext cx="2440940" cy="127952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800">
                <a:latin typeface="方正粗活意简体" panose="03000509000000000000" charset="-122"/>
                <a:cs typeface="方正粗活意简体" panose="03000509000000000000" charset="-122"/>
              </a:rPr>
              <a:t>12.1</a:t>
            </a:r>
            <a:r>
              <a:rPr sz="2800" spc="-45">
                <a:latin typeface="方正粗活意简体" panose="03000509000000000000" charset="-122"/>
                <a:cs typeface="方正粗活意简体" panose="03000509000000000000" charset="-122"/>
              </a:rPr>
              <a:t> 检查</a:t>
            </a:r>
            <a:endParaRPr sz="2800">
              <a:latin typeface="方正粗活意简体" panose="03000509000000000000" charset="-122"/>
              <a:cs typeface="方正粗活意简体" panose="03000509000000000000" charset="-122"/>
            </a:endParaRPr>
          </a:p>
          <a:p>
            <a:pPr>
              <a:lnSpc>
                <a:spcPct val="100000"/>
              </a:lnSpc>
              <a:spcBef>
                <a:spcPts val="40"/>
              </a:spcBef>
              <a:buClr>
                <a:srgbClr val="1CACE3"/>
              </a:buClr>
              <a:buFont typeface="Corbel" panose="020B0503020204020204"/>
              <a:buChar char="•"/>
            </a:pPr>
            <a:endParaRPr sz="1750">
              <a:latin typeface="方正粗活意简体" panose="03000509000000000000" charset="-122"/>
              <a:cs typeface="方正粗活意简体" panose="03000509000000000000" charset="-122"/>
            </a:endParaRPr>
          </a:p>
          <a:p>
            <a:pPr marL="195580" indent="-182880">
              <a:lnSpc>
                <a:spcPct val="100000"/>
              </a:lnSpc>
              <a:buClr>
                <a:srgbClr val="1CACE3"/>
              </a:buClr>
              <a:buSzPct val="80000"/>
              <a:buFont typeface="Corbel" panose="020B0503020204020204"/>
              <a:buChar char="•"/>
              <a:tabLst>
                <a:tab pos="195580" algn="l"/>
              </a:tabLst>
            </a:pPr>
            <a:r>
              <a:rPr sz="2800">
                <a:latin typeface="方正粗活意简体" panose="03000509000000000000" charset="-122"/>
                <a:cs typeface="方正粗活意简体" panose="03000509000000000000" charset="-122"/>
              </a:rPr>
              <a:t>12.2</a:t>
            </a:r>
            <a:r>
              <a:rPr sz="2800" spc="-40">
                <a:latin typeface="方正粗活意简体" panose="03000509000000000000" charset="-122"/>
                <a:cs typeface="方正粗活意简体" panose="03000509000000000000" charset="-122"/>
              </a:rPr>
              <a:t> 绩效评价</a:t>
            </a:r>
            <a:endParaRPr sz="2800">
              <a:latin typeface="方正粗活意简体" panose="03000509000000000000" charset="-122"/>
              <a:cs typeface="方正粗活意简体" panose="03000509000000000000" charset="-122"/>
            </a:endParaRPr>
          </a:p>
        </p:txBody>
      </p:sp>
      <p:grpSp>
        <p:nvGrpSpPr>
          <p:cNvPr id="4" name="object 4"/>
          <p:cNvGrpSpPr/>
          <p:nvPr/>
        </p:nvGrpSpPr>
        <p:grpSpPr>
          <a:xfrm>
            <a:off x="1305560" y="328295"/>
            <a:ext cx="7707630" cy="882650"/>
            <a:chOff x="1305560" y="328295"/>
            <a:chExt cx="7707630" cy="882650"/>
          </a:xfrm>
        </p:grpSpPr>
        <p:sp>
          <p:nvSpPr>
            <p:cNvPr id="5" name="object 5"/>
            <p:cNvSpPr/>
            <p:nvPr/>
          </p:nvSpPr>
          <p:spPr>
            <a:xfrm>
              <a:off x="1305560" y="328295"/>
              <a:ext cx="7707630" cy="882650"/>
            </a:xfrm>
            <a:custGeom>
              <a:avLst/>
              <a:gdLst/>
              <a:ahLst/>
              <a:cxnLst/>
              <a:rect l="l" t="t" r="r" b="b"/>
              <a:pathLst>
                <a:path w="7707630" h="882650">
                  <a:moveTo>
                    <a:pt x="7679055" y="882637"/>
                  </a:moveTo>
                  <a:lnTo>
                    <a:pt x="28587" y="882637"/>
                  </a:lnTo>
                  <a:lnTo>
                    <a:pt x="24510" y="882357"/>
                  </a:lnTo>
                  <a:lnTo>
                    <a:pt x="0" y="854075"/>
                  </a:lnTo>
                  <a:lnTo>
                    <a:pt x="0" y="28575"/>
                  </a:lnTo>
                  <a:lnTo>
                    <a:pt x="28587" y="0"/>
                  </a:lnTo>
                  <a:lnTo>
                    <a:pt x="7679055" y="0"/>
                  </a:lnTo>
                  <a:lnTo>
                    <a:pt x="7707630" y="28575"/>
                  </a:lnTo>
                  <a:lnTo>
                    <a:pt x="57150" y="28575"/>
                  </a:lnTo>
                  <a:lnTo>
                    <a:pt x="28587" y="57137"/>
                  </a:lnTo>
                  <a:lnTo>
                    <a:pt x="57150" y="57137"/>
                  </a:lnTo>
                  <a:lnTo>
                    <a:pt x="57150" y="825500"/>
                  </a:lnTo>
                  <a:lnTo>
                    <a:pt x="28587" y="825500"/>
                  </a:lnTo>
                  <a:lnTo>
                    <a:pt x="57150" y="854075"/>
                  </a:lnTo>
                  <a:lnTo>
                    <a:pt x="7707630" y="854075"/>
                  </a:lnTo>
                  <a:lnTo>
                    <a:pt x="7707337" y="858138"/>
                  </a:lnTo>
                  <a:lnTo>
                    <a:pt x="7683119" y="882357"/>
                  </a:lnTo>
                  <a:lnTo>
                    <a:pt x="7679055" y="882637"/>
                  </a:lnTo>
                  <a:close/>
                </a:path>
                <a:path w="7707630" h="882650">
                  <a:moveTo>
                    <a:pt x="57150" y="57137"/>
                  </a:moveTo>
                  <a:lnTo>
                    <a:pt x="28587" y="57137"/>
                  </a:lnTo>
                  <a:lnTo>
                    <a:pt x="57150" y="28575"/>
                  </a:lnTo>
                  <a:lnTo>
                    <a:pt x="57150" y="57137"/>
                  </a:lnTo>
                  <a:close/>
                </a:path>
                <a:path w="7707630" h="882650">
                  <a:moveTo>
                    <a:pt x="7650480" y="57137"/>
                  </a:moveTo>
                  <a:lnTo>
                    <a:pt x="57150" y="57137"/>
                  </a:lnTo>
                  <a:lnTo>
                    <a:pt x="57150" y="28575"/>
                  </a:lnTo>
                  <a:lnTo>
                    <a:pt x="7650480" y="28575"/>
                  </a:lnTo>
                  <a:lnTo>
                    <a:pt x="7650480" y="57137"/>
                  </a:lnTo>
                  <a:close/>
                </a:path>
                <a:path w="7707630" h="882650">
                  <a:moveTo>
                    <a:pt x="7650480" y="854075"/>
                  </a:moveTo>
                  <a:lnTo>
                    <a:pt x="7650480" y="28575"/>
                  </a:lnTo>
                  <a:lnTo>
                    <a:pt x="7679055" y="57137"/>
                  </a:lnTo>
                  <a:lnTo>
                    <a:pt x="7707630" y="57137"/>
                  </a:lnTo>
                  <a:lnTo>
                    <a:pt x="7707630" y="825500"/>
                  </a:lnTo>
                  <a:lnTo>
                    <a:pt x="7679055" y="825500"/>
                  </a:lnTo>
                  <a:lnTo>
                    <a:pt x="7650480" y="854075"/>
                  </a:lnTo>
                  <a:close/>
                </a:path>
                <a:path w="7707630" h="882650">
                  <a:moveTo>
                    <a:pt x="7707630" y="57137"/>
                  </a:moveTo>
                  <a:lnTo>
                    <a:pt x="7679055" y="57137"/>
                  </a:lnTo>
                  <a:lnTo>
                    <a:pt x="7650480" y="28575"/>
                  </a:lnTo>
                  <a:lnTo>
                    <a:pt x="7707630" y="28575"/>
                  </a:lnTo>
                  <a:lnTo>
                    <a:pt x="7707630" y="57137"/>
                  </a:lnTo>
                  <a:close/>
                </a:path>
                <a:path w="7707630" h="882650">
                  <a:moveTo>
                    <a:pt x="57150" y="854075"/>
                  </a:moveTo>
                  <a:lnTo>
                    <a:pt x="28587" y="825500"/>
                  </a:lnTo>
                  <a:lnTo>
                    <a:pt x="57150" y="825500"/>
                  </a:lnTo>
                  <a:lnTo>
                    <a:pt x="57150" y="854075"/>
                  </a:lnTo>
                  <a:close/>
                </a:path>
                <a:path w="7707630" h="882650">
                  <a:moveTo>
                    <a:pt x="7650480" y="854075"/>
                  </a:moveTo>
                  <a:lnTo>
                    <a:pt x="57150" y="854075"/>
                  </a:lnTo>
                  <a:lnTo>
                    <a:pt x="57150" y="825500"/>
                  </a:lnTo>
                  <a:lnTo>
                    <a:pt x="7650480" y="825500"/>
                  </a:lnTo>
                  <a:lnTo>
                    <a:pt x="7650480" y="854075"/>
                  </a:lnTo>
                  <a:close/>
                </a:path>
                <a:path w="7707630" h="882650">
                  <a:moveTo>
                    <a:pt x="7707630" y="854075"/>
                  </a:moveTo>
                  <a:lnTo>
                    <a:pt x="7650480" y="854075"/>
                  </a:lnTo>
                  <a:lnTo>
                    <a:pt x="7679055" y="825500"/>
                  </a:lnTo>
                  <a:lnTo>
                    <a:pt x="7707630" y="825500"/>
                  </a:lnTo>
                  <a:lnTo>
                    <a:pt x="7707630" y="854075"/>
                  </a:lnTo>
                  <a:close/>
                </a:path>
              </a:pathLst>
            </a:custGeom>
            <a:solidFill>
              <a:srgbClr val="FFFF00"/>
            </a:solidFill>
          </p:spPr>
          <p:txBody>
            <a:bodyPr wrap="square" lIns="0" tIns="0" rIns="0" bIns="0" rtlCol="0"/>
            <a:lstStyle/>
            <a:p>
              <a:endParaRPr/>
            </a:p>
          </p:txBody>
        </p:sp>
        <p:sp>
          <p:nvSpPr>
            <p:cNvPr id="6" name="object 6"/>
            <p:cNvSpPr/>
            <p:nvPr/>
          </p:nvSpPr>
          <p:spPr>
            <a:xfrm>
              <a:off x="1333500" y="356616"/>
              <a:ext cx="7650480" cy="826135"/>
            </a:xfrm>
            <a:custGeom>
              <a:avLst/>
              <a:gdLst/>
              <a:ahLst/>
              <a:cxnLst/>
              <a:rect l="l" t="t" r="r" b="b"/>
              <a:pathLst>
                <a:path w="7650480" h="826135">
                  <a:moveTo>
                    <a:pt x="7239000" y="826008"/>
                  </a:moveTo>
                  <a:lnTo>
                    <a:pt x="0" y="826008"/>
                  </a:lnTo>
                  <a:lnTo>
                    <a:pt x="0" y="0"/>
                  </a:lnTo>
                  <a:lnTo>
                    <a:pt x="7239000" y="0"/>
                  </a:lnTo>
                  <a:lnTo>
                    <a:pt x="7650353" y="413004"/>
                  </a:lnTo>
                  <a:lnTo>
                    <a:pt x="7239000" y="826008"/>
                  </a:lnTo>
                  <a:close/>
                </a:path>
              </a:pathLst>
            </a:custGeom>
            <a:solidFill>
              <a:srgbClr val="FF0000"/>
            </a:solidFill>
          </p:spPr>
          <p:txBody>
            <a:bodyPr wrap="square" lIns="0" tIns="0" rIns="0" bIns="0" rtlCol="0"/>
            <a:lstStyle/>
            <a:p>
              <a:endParaRPr/>
            </a:p>
          </p:txBody>
        </p:sp>
        <p:sp>
          <p:nvSpPr>
            <p:cNvPr id="7" name="object 7"/>
            <p:cNvSpPr/>
            <p:nvPr/>
          </p:nvSpPr>
          <p:spPr>
            <a:xfrm>
              <a:off x="1324610" y="347345"/>
              <a:ext cx="7669530" cy="844550"/>
            </a:xfrm>
            <a:custGeom>
              <a:avLst/>
              <a:gdLst/>
              <a:ahLst/>
              <a:cxnLst/>
              <a:rect l="l" t="t" r="r" b="b"/>
              <a:pathLst>
                <a:path w="7669530" h="844550">
                  <a:moveTo>
                    <a:pt x="7247255" y="844548"/>
                  </a:moveTo>
                  <a:lnTo>
                    <a:pt x="9526" y="844548"/>
                  </a:lnTo>
                  <a:lnTo>
                    <a:pt x="7404" y="844308"/>
                  </a:lnTo>
                  <a:lnTo>
                    <a:pt x="0" y="835025"/>
                  </a:lnTo>
                  <a:lnTo>
                    <a:pt x="0" y="9525"/>
                  </a:lnTo>
                  <a:lnTo>
                    <a:pt x="9526" y="0"/>
                  </a:lnTo>
                  <a:lnTo>
                    <a:pt x="7247255" y="0"/>
                  </a:lnTo>
                  <a:lnTo>
                    <a:pt x="7260716" y="9525"/>
                  </a:lnTo>
                  <a:lnTo>
                    <a:pt x="19050" y="9525"/>
                  </a:lnTo>
                  <a:lnTo>
                    <a:pt x="9526" y="19048"/>
                  </a:lnTo>
                  <a:lnTo>
                    <a:pt x="19050" y="19048"/>
                  </a:lnTo>
                  <a:lnTo>
                    <a:pt x="19050" y="825500"/>
                  </a:lnTo>
                  <a:lnTo>
                    <a:pt x="9526" y="825500"/>
                  </a:lnTo>
                  <a:lnTo>
                    <a:pt x="19050" y="835025"/>
                  </a:lnTo>
                  <a:lnTo>
                    <a:pt x="7260716" y="835025"/>
                  </a:lnTo>
                  <a:lnTo>
                    <a:pt x="7253985" y="841756"/>
                  </a:lnTo>
                  <a:lnTo>
                    <a:pt x="7252550" y="842949"/>
                  </a:lnTo>
                  <a:lnTo>
                    <a:pt x="7250899" y="843826"/>
                  </a:lnTo>
                  <a:lnTo>
                    <a:pt x="7249109" y="844372"/>
                  </a:lnTo>
                  <a:lnTo>
                    <a:pt x="7247255" y="844548"/>
                  </a:lnTo>
                  <a:close/>
                </a:path>
                <a:path w="7669530" h="844550">
                  <a:moveTo>
                    <a:pt x="19050" y="19048"/>
                  </a:moveTo>
                  <a:lnTo>
                    <a:pt x="9526" y="19048"/>
                  </a:lnTo>
                  <a:lnTo>
                    <a:pt x="19050" y="9525"/>
                  </a:lnTo>
                  <a:lnTo>
                    <a:pt x="19050" y="19048"/>
                  </a:lnTo>
                  <a:close/>
                </a:path>
                <a:path w="7669530" h="844550">
                  <a:moveTo>
                    <a:pt x="7243316" y="19048"/>
                  </a:moveTo>
                  <a:lnTo>
                    <a:pt x="19050" y="19048"/>
                  </a:lnTo>
                  <a:lnTo>
                    <a:pt x="19050" y="9525"/>
                  </a:lnTo>
                  <a:lnTo>
                    <a:pt x="7260716" y="9525"/>
                  </a:lnTo>
                  <a:lnTo>
                    <a:pt x="7267448" y="16256"/>
                  </a:lnTo>
                  <a:lnTo>
                    <a:pt x="7240524" y="16256"/>
                  </a:lnTo>
                  <a:lnTo>
                    <a:pt x="7243316" y="19048"/>
                  </a:lnTo>
                  <a:close/>
                </a:path>
                <a:path w="7669530" h="844550">
                  <a:moveTo>
                    <a:pt x="7646543" y="422275"/>
                  </a:moveTo>
                  <a:lnTo>
                    <a:pt x="7240524" y="16256"/>
                  </a:lnTo>
                  <a:lnTo>
                    <a:pt x="7247255" y="19048"/>
                  </a:lnTo>
                  <a:lnTo>
                    <a:pt x="7270240" y="19048"/>
                  </a:lnTo>
                  <a:lnTo>
                    <a:pt x="7666735" y="415544"/>
                  </a:lnTo>
                  <a:lnTo>
                    <a:pt x="7653274" y="415544"/>
                  </a:lnTo>
                  <a:lnTo>
                    <a:pt x="7646543" y="422275"/>
                  </a:lnTo>
                  <a:close/>
                </a:path>
                <a:path w="7669530" h="844550">
                  <a:moveTo>
                    <a:pt x="7270240" y="19048"/>
                  </a:moveTo>
                  <a:lnTo>
                    <a:pt x="7247255" y="19048"/>
                  </a:lnTo>
                  <a:lnTo>
                    <a:pt x="7240524" y="16256"/>
                  </a:lnTo>
                  <a:lnTo>
                    <a:pt x="7267448" y="16256"/>
                  </a:lnTo>
                  <a:lnTo>
                    <a:pt x="7270240" y="19048"/>
                  </a:lnTo>
                  <a:close/>
                </a:path>
                <a:path w="7669530" h="844550">
                  <a:moveTo>
                    <a:pt x="7653274" y="429006"/>
                  </a:moveTo>
                  <a:lnTo>
                    <a:pt x="7646543" y="422275"/>
                  </a:lnTo>
                  <a:lnTo>
                    <a:pt x="7653274" y="415544"/>
                  </a:lnTo>
                  <a:lnTo>
                    <a:pt x="7653274" y="429006"/>
                  </a:lnTo>
                  <a:close/>
                </a:path>
                <a:path w="7669530" h="844550">
                  <a:moveTo>
                    <a:pt x="7666735" y="429006"/>
                  </a:moveTo>
                  <a:lnTo>
                    <a:pt x="7653274" y="429006"/>
                  </a:lnTo>
                  <a:lnTo>
                    <a:pt x="7653274" y="415544"/>
                  </a:lnTo>
                  <a:lnTo>
                    <a:pt x="7666735" y="415544"/>
                  </a:lnTo>
                  <a:lnTo>
                    <a:pt x="7668069" y="417207"/>
                  </a:lnTo>
                  <a:lnTo>
                    <a:pt x="7668995" y="419125"/>
                  </a:lnTo>
                  <a:lnTo>
                    <a:pt x="7669466" y="421208"/>
                  </a:lnTo>
                  <a:lnTo>
                    <a:pt x="7669466" y="423341"/>
                  </a:lnTo>
                  <a:lnTo>
                    <a:pt x="7668995" y="425424"/>
                  </a:lnTo>
                  <a:lnTo>
                    <a:pt x="7668069" y="427342"/>
                  </a:lnTo>
                  <a:lnTo>
                    <a:pt x="7666735" y="429006"/>
                  </a:lnTo>
                  <a:close/>
                </a:path>
                <a:path w="7669530" h="844550">
                  <a:moveTo>
                    <a:pt x="7240524" y="828294"/>
                  </a:moveTo>
                  <a:lnTo>
                    <a:pt x="7646543" y="422275"/>
                  </a:lnTo>
                  <a:lnTo>
                    <a:pt x="7653274" y="429006"/>
                  </a:lnTo>
                  <a:lnTo>
                    <a:pt x="7666735" y="429006"/>
                  </a:lnTo>
                  <a:lnTo>
                    <a:pt x="7270241" y="825500"/>
                  </a:lnTo>
                  <a:lnTo>
                    <a:pt x="7247255" y="825500"/>
                  </a:lnTo>
                  <a:lnTo>
                    <a:pt x="7240524" y="828294"/>
                  </a:lnTo>
                  <a:close/>
                </a:path>
                <a:path w="7669530" h="844550">
                  <a:moveTo>
                    <a:pt x="19050" y="835025"/>
                  </a:moveTo>
                  <a:lnTo>
                    <a:pt x="9526" y="825500"/>
                  </a:lnTo>
                  <a:lnTo>
                    <a:pt x="19050" y="825500"/>
                  </a:lnTo>
                  <a:lnTo>
                    <a:pt x="19050" y="835025"/>
                  </a:lnTo>
                  <a:close/>
                </a:path>
                <a:path w="7669530" h="844550">
                  <a:moveTo>
                    <a:pt x="7260716" y="835025"/>
                  </a:moveTo>
                  <a:lnTo>
                    <a:pt x="19050" y="835025"/>
                  </a:lnTo>
                  <a:lnTo>
                    <a:pt x="19050" y="825500"/>
                  </a:lnTo>
                  <a:lnTo>
                    <a:pt x="7243318" y="825500"/>
                  </a:lnTo>
                  <a:lnTo>
                    <a:pt x="7240524" y="828294"/>
                  </a:lnTo>
                  <a:lnTo>
                    <a:pt x="7267448" y="828294"/>
                  </a:lnTo>
                  <a:lnTo>
                    <a:pt x="7260716" y="835025"/>
                  </a:lnTo>
                  <a:close/>
                </a:path>
                <a:path w="7669530" h="844550">
                  <a:moveTo>
                    <a:pt x="7267448" y="828294"/>
                  </a:moveTo>
                  <a:lnTo>
                    <a:pt x="7240524" y="828294"/>
                  </a:lnTo>
                  <a:lnTo>
                    <a:pt x="7247255" y="825500"/>
                  </a:lnTo>
                  <a:lnTo>
                    <a:pt x="7270241" y="825500"/>
                  </a:lnTo>
                  <a:lnTo>
                    <a:pt x="7267448" y="828294"/>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34794" y="391794"/>
            <a:ext cx="2780665" cy="634365"/>
          </a:xfrm>
          <a:prstGeom prst="rect">
            <a:avLst/>
          </a:prstGeom>
        </p:spPr>
        <p:txBody>
          <a:bodyPr vert="horz" wrap="square" lIns="0" tIns="12065" rIns="0" bIns="0" rtlCol="0">
            <a:spAutoFit/>
          </a:bodyPr>
          <a:lstStyle/>
          <a:p>
            <a:pPr marL="12700">
              <a:lnSpc>
                <a:spcPct val="100000"/>
              </a:lnSpc>
              <a:spcBef>
                <a:spcPts val="95"/>
              </a:spcBef>
            </a:pPr>
            <a:r>
              <a:rPr sz="4000">
                <a:solidFill>
                  <a:srgbClr val="FFFF00"/>
                </a:solidFill>
              </a:rPr>
              <a:t>12</a:t>
            </a:r>
            <a:r>
              <a:rPr sz="4000" spc="-50">
                <a:solidFill>
                  <a:srgbClr val="FFFF00"/>
                </a:solidFill>
              </a:rPr>
              <a:t> 检查评价</a:t>
            </a:r>
            <a:endParaRPr sz="4000"/>
          </a:p>
        </p:txBody>
      </p:sp>
      <p:pic>
        <p:nvPicPr>
          <p:cNvPr id="9" name="object 9"/>
          <p:cNvPicPr/>
          <p:nvPr/>
        </p:nvPicPr>
        <p:blipFill>
          <a:blip r:embed="rId2"/>
          <a:stretch>
            <a:fillRect/>
          </a:stretch>
        </p:blipFill>
        <p:spPr>
          <a:xfrm>
            <a:off x="4271771" y="4207764"/>
            <a:ext cx="1592579" cy="1592580"/>
          </a:xfrm>
          <a:prstGeom prst="rect">
            <a:avLst/>
          </a:prstGeom>
        </p:spPr>
      </p:pic>
      <p:pic>
        <p:nvPicPr>
          <p:cNvPr id="10" name="object 10"/>
          <p:cNvPicPr/>
          <p:nvPr/>
        </p:nvPicPr>
        <p:blipFill>
          <a:blip r:embed="rId3"/>
          <a:stretch>
            <a:fillRect/>
          </a:stretch>
        </p:blipFill>
        <p:spPr>
          <a:xfrm>
            <a:off x="6515100" y="1306575"/>
            <a:ext cx="4283963" cy="4254500"/>
          </a:xfrm>
          <a:prstGeom prst="rect">
            <a:avLst/>
          </a:prstGeom>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1787" y="1287462"/>
            <a:ext cx="3018155" cy="4725670"/>
          </a:xfrm>
          <a:custGeom>
            <a:avLst/>
            <a:gdLst/>
            <a:ahLst/>
            <a:cxnLst/>
            <a:rect l="l" t="t" r="r" b="b"/>
            <a:pathLst>
              <a:path w="3018154" h="4725670">
                <a:moveTo>
                  <a:pt x="3003867" y="4725657"/>
                </a:moveTo>
                <a:lnTo>
                  <a:pt x="14300" y="4725657"/>
                </a:lnTo>
                <a:lnTo>
                  <a:pt x="11506" y="4725390"/>
                </a:lnTo>
                <a:lnTo>
                  <a:pt x="0" y="4711382"/>
                </a:lnTo>
                <a:lnTo>
                  <a:pt x="0" y="14287"/>
                </a:lnTo>
                <a:lnTo>
                  <a:pt x="14300" y="0"/>
                </a:lnTo>
                <a:lnTo>
                  <a:pt x="3003867" y="0"/>
                </a:lnTo>
                <a:lnTo>
                  <a:pt x="3018155" y="14287"/>
                </a:lnTo>
                <a:lnTo>
                  <a:pt x="28575" y="14287"/>
                </a:lnTo>
                <a:lnTo>
                  <a:pt x="14300" y="28574"/>
                </a:lnTo>
                <a:lnTo>
                  <a:pt x="28575" y="28574"/>
                </a:lnTo>
                <a:lnTo>
                  <a:pt x="28575" y="4697095"/>
                </a:lnTo>
                <a:lnTo>
                  <a:pt x="14300" y="4697095"/>
                </a:lnTo>
                <a:lnTo>
                  <a:pt x="28575" y="4711382"/>
                </a:lnTo>
                <a:lnTo>
                  <a:pt x="3018155" y="4711382"/>
                </a:lnTo>
                <a:lnTo>
                  <a:pt x="3017875" y="4714163"/>
                </a:lnTo>
                <a:lnTo>
                  <a:pt x="3006648" y="4725390"/>
                </a:lnTo>
                <a:lnTo>
                  <a:pt x="3003867" y="4725657"/>
                </a:lnTo>
                <a:close/>
              </a:path>
              <a:path w="3018154" h="4725670">
                <a:moveTo>
                  <a:pt x="28575" y="28574"/>
                </a:moveTo>
                <a:lnTo>
                  <a:pt x="14300" y="28574"/>
                </a:lnTo>
                <a:lnTo>
                  <a:pt x="28575" y="14287"/>
                </a:lnTo>
                <a:lnTo>
                  <a:pt x="28575" y="28574"/>
                </a:lnTo>
                <a:close/>
              </a:path>
              <a:path w="3018154" h="4725670">
                <a:moveTo>
                  <a:pt x="2989580" y="28574"/>
                </a:moveTo>
                <a:lnTo>
                  <a:pt x="28575" y="28574"/>
                </a:lnTo>
                <a:lnTo>
                  <a:pt x="28575" y="14287"/>
                </a:lnTo>
                <a:lnTo>
                  <a:pt x="2989580" y="14287"/>
                </a:lnTo>
                <a:lnTo>
                  <a:pt x="2989580" y="28574"/>
                </a:lnTo>
                <a:close/>
              </a:path>
              <a:path w="3018154" h="4725670">
                <a:moveTo>
                  <a:pt x="2989580" y="4711382"/>
                </a:moveTo>
                <a:lnTo>
                  <a:pt x="2989580" y="14287"/>
                </a:lnTo>
                <a:lnTo>
                  <a:pt x="3003867" y="28574"/>
                </a:lnTo>
                <a:lnTo>
                  <a:pt x="3018155" y="28574"/>
                </a:lnTo>
                <a:lnTo>
                  <a:pt x="3018155" y="4697095"/>
                </a:lnTo>
                <a:lnTo>
                  <a:pt x="3003867" y="4697095"/>
                </a:lnTo>
                <a:lnTo>
                  <a:pt x="2989580" y="4711382"/>
                </a:lnTo>
                <a:close/>
              </a:path>
              <a:path w="3018154" h="4725670">
                <a:moveTo>
                  <a:pt x="3018155" y="28574"/>
                </a:moveTo>
                <a:lnTo>
                  <a:pt x="3003867" y="28574"/>
                </a:lnTo>
                <a:lnTo>
                  <a:pt x="2989580" y="14287"/>
                </a:lnTo>
                <a:lnTo>
                  <a:pt x="3018155" y="14287"/>
                </a:lnTo>
                <a:lnTo>
                  <a:pt x="3018155" y="28574"/>
                </a:lnTo>
                <a:close/>
              </a:path>
              <a:path w="3018154" h="4725670">
                <a:moveTo>
                  <a:pt x="28575" y="4711382"/>
                </a:moveTo>
                <a:lnTo>
                  <a:pt x="14300" y="4697095"/>
                </a:lnTo>
                <a:lnTo>
                  <a:pt x="28575" y="4697095"/>
                </a:lnTo>
                <a:lnTo>
                  <a:pt x="28575" y="4711382"/>
                </a:lnTo>
                <a:close/>
              </a:path>
              <a:path w="3018154" h="4725670">
                <a:moveTo>
                  <a:pt x="2989580" y="4711382"/>
                </a:moveTo>
                <a:lnTo>
                  <a:pt x="28575" y="4711382"/>
                </a:lnTo>
                <a:lnTo>
                  <a:pt x="28575" y="4697095"/>
                </a:lnTo>
                <a:lnTo>
                  <a:pt x="2989580" y="4697095"/>
                </a:lnTo>
                <a:lnTo>
                  <a:pt x="2989580" y="4711382"/>
                </a:lnTo>
                <a:close/>
              </a:path>
              <a:path w="3018154" h="4725670">
                <a:moveTo>
                  <a:pt x="3018155" y="4711382"/>
                </a:moveTo>
                <a:lnTo>
                  <a:pt x="2989580" y="4711382"/>
                </a:lnTo>
                <a:lnTo>
                  <a:pt x="3003867" y="4697095"/>
                </a:lnTo>
                <a:lnTo>
                  <a:pt x="3018155" y="4697095"/>
                </a:lnTo>
                <a:lnTo>
                  <a:pt x="3018155" y="4711382"/>
                </a:lnTo>
                <a:close/>
              </a:path>
            </a:pathLst>
          </a:custGeom>
          <a:solidFill>
            <a:srgbClr val="1CACE3"/>
          </a:solidFill>
        </p:spPr>
        <p:txBody>
          <a:bodyPr wrap="square" lIns="0" tIns="0" rIns="0" bIns="0" rtlCol="0"/>
          <a:lstStyle/>
          <a:p>
            <a:endParaRPr/>
          </a:p>
        </p:txBody>
      </p:sp>
      <p:sp>
        <p:nvSpPr>
          <p:cNvPr id="3" name="object 3"/>
          <p:cNvSpPr txBox="1"/>
          <p:nvPr/>
        </p:nvSpPr>
        <p:spPr>
          <a:xfrm>
            <a:off x="470534" y="1475739"/>
            <a:ext cx="2470150" cy="1279525"/>
          </a:xfrm>
          <a:prstGeom prst="rect">
            <a:avLst/>
          </a:prstGeom>
        </p:spPr>
        <p:txBody>
          <a:bodyPr vert="horz" wrap="square" lIns="0" tIns="12065" rIns="0" bIns="0" rtlCol="0">
            <a:spAutoFit/>
          </a:bodyPr>
          <a:lstStyle/>
          <a:p>
            <a:pPr marL="226060" indent="-213995">
              <a:lnSpc>
                <a:spcPct val="100000"/>
              </a:lnSpc>
              <a:spcBef>
                <a:spcPts val="95"/>
              </a:spcBef>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13.1</a:t>
            </a:r>
            <a:r>
              <a:rPr sz="2800" spc="-40">
                <a:latin typeface="方正粗活意简体" panose="03000509000000000000" charset="-122"/>
                <a:cs typeface="方正粗活意简体" panose="03000509000000000000" charset="-122"/>
              </a:rPr>
              <a:t> 事故管理</a:t>
            </a:r>
            <a:endParaRPr sz="2800">
              <a:latin typeface="方正粗活意简体" panose="03000509000000000000" charset="-122"/>
              <a:cs typeface="方正粗活意简体" panose="03000509000000000000" charset="-122"/>
            </a:endParaRPr>
          </a:p>
          <a:p>
            <a:pPr>
              <a:lnSpc>
                <a:spcPct val="100000"/>
              </a:lnSpc>
              <a:spcBef>
                <a:spcPts val="40"/>
              </a:spcBef>
              <a:buClr>
                <a:srgbClr val="1CACE3"/>
              </a:buClr>
              <a:buFont typeface="Wingdings" panose="05000000000000000000"/>
              <a:buChar char=""/>
            </a:pPr>
            <a:endParaRPr sz="1750">
              <a:latin typeface="方正粗活意简体" panose="03000509000000000000" charset="-122"/>
              <a:cs typeface="方正粗活意简体" panose="03000509000000000000" charset="-122"/>
            </a:endParaRPr>
          </a:p>
          <a:p>
            <a:pPr marL="226060" indent="-213995">
              <a:lnSpc>
                <a:spcPct val="100000"/>
              </a:lnSpc>
              <a:buClr>
                <a:srgbClr val="1CACE3"/>
              </a:buClr>
              <a:buSzPct val="77000"/>
              <a:buFont typeface="Wingdings" panose="05000000000000000000"/>
              <a:buChar char=""/>
              <a:tabLst>
                <a:tab pos="226695" algn="l"/>
              </a:tabLst>
            </a:pPr>
            <a:r>
              <a:rPr sz="2800">
                <a:latin typeface="方正粗活意简体" panose="03000509000000000000" charset="-122"/>
                <a:cs typeface="方正粗活意简体" panose="03000509000000000000" charset="-122"/>
              </a:rPr>
              <a:t>13.2</a:t>
            </a:r>
            <a:r>
              <a:rPr sz="2800" spc="-40">
                <a:latin typeface="方正粗活意简体" panose="03000509000000000000" charset="-122"/>
                <a:cs typeface="方正粗活意简体" panose="03000509000000000000" charset="-122"/>
              </a:rPr>
              <a:t> 评审改进</a:t>
            </a:r>
            <a:endParaRPr sz="2800">
              <a:latin typeface="方正粗活意简体" panose="03000509000000000000" charset="-122"/>
              <a:cs typeface="方正粗活意简体" panose="03000509000000000000" charset="-122"/>
            </a:endParaRPr>
          </a:p>
        </p:txBody>
      </p:sp>
      <p:grpSp>
        <p:nvGrpSpPr>
          <p:cNvPr id="4" name="object 4"/>
          <p:cNvGrpSpPr/>
          <p:nvPr/>
        </p:nvGrpSpPr>
        <p:grpSpPr>
          <a:xfrm>
            <a:off x="1305560" y="328295"/>
            <a:ext cx="7707630" cy="882650"/>
            <a:chOff x="1305560" y="328295"/>
            <a:chExt cx="7707630" cy="882650"/>
          </a:xfrm>
        </p:grpSpPr>
        <p:sp>
          <p:nvSpPr>
            <p:cNvPr id="5" name="object 5"/>
            <p:cNvSpPr/>
            <p:nvPr/>
          </p:nvSpPr>
          <p:spPr>
            <a:xfrm>
              <a:off x="1305560" y="328295"/>
              <a:ext cx="7707630" cy="882650"/>
            </a:xfrm>
            <a:custGeom>
              <a:avLst/>
              <a:gdLst/>
              <a:ahLst/>
              <a:cxnLst/>
              <a:rect l="l" t="t" r="r" b="b"/>
              <a:pathLst>
                <a:path w="7707630" h="882650">
                  <a:moveTo>
                    <a:pt x="7679055" y="882637"/>
                  </a:moveTo>
                  <a:lnTo>
                    <a:pt x="28587" y="882637"/>
                  </a:lnTo>
                  <a:lnTo>
                    <a:pt x="24510" y="882357"/>
                  </a:lnTo>
                  <a:lnTo>
                    <a:pt x="0" y="854075"/>
                  </a:lnTo>
                  <a:lnTo>
                    <a:pt x="0" y="28575"/>
                  </a:lnTo>
                  <a:lnTo>
                    <a:pt x="28587" y="0"/>
                  </a:lnTo>
                  <a:lnTo>
                    <a:pt x="7679055" y="0"/>
                  </a:lnTo>
                  <a:lnTo>
                    <a:pt x="7707630" y="28575"/>
                  </a:lnTo>
                  <a:lnTo>
                    <a:pt x="57150" y="28575"/>
                  </a:lnTo>
                  <a:lnTo>
                    <a:pt x="28587" y="57137"/>
                  </a:lnTo>
                  <a:lnTo>
                    <a:pt x="57150" y="57137"/>
                  </a:lnTo>
                  <a:lnTo>
                    <a:pt x="57150" y="825500"/>
                  </a:lnTo>
                  <a:lnTo>
                    <a:pt x="28587" y="825500"/>
                  </a:lnTo>
                  <a:lnTo>
                    <a:pt x="57150" y="854075"/>
                  </a:lnTo>
                  <a:lnTo>
                    <a:pt x="7707630" y="854075"/>
                  </a:lnTo>
                  <a:lnTo>
                    <a:pt x="7707337" y="858138"/>
                  </a:lnTo>
                  <a:lnTo>
                    <a:pt x="7683119" y="882357"/>
                  </a:lnTo>
                  <a:lnTo>
                    <a:pt x="7679055" y="882637"/>
                  </a:lnTo>
                  <a:close/>
                </a:path>
                <a:path w="7707630" h="882650">
                  <a:moveTo>
                    <a:pt x="57150" y="57137"/>
                  </a:moveTo>
                  <a:lnTo>
                    <a:pt x="28587" y="57137"/>
                  </a:lnTo>
                  <a:lnTo>
                    <a:pt x="57150" y="28575"/>
                  </a:lnTo>
                  <a:lnTo>
                    <a:pt x="57150" y="57137"/>
                  </a:lnTo>
                  <a:close/>
                </a:path>
                <a:path w="7707630" h="882650">
                  <a:moveTo>
                    <a:pt x="7650480" y="57137"/>
                  </a:moveTo>
                  <a:lnTo>
                    <a:pt x="57150" y="57137"/>
                  </a:lnTo>
                  <a:lnTo>
                    <a:pt x="57150" y="28575"/>
                  </a:lnTo>
                  <a:lnTo>
                    <a:pt x="7650480" y="28575"/>
                  </a:lnTo>
                  <a:lnTo>
                    <a:pt x="7650480" y="57137"/>
                  </a:lnTo>
                  <a:close/>
                </a:path>
                <a:path w="7707630" h="882650">
                  <a:moveTo>
                    <a:pt x="7650480" y="854075"/>
                  </a:moveTo>
                  <a:lnTo>
                    <a:pt x="7650480" y="28575"/>
                  </a:lnTo>
                  <a:lnTo>
                    <a:pt x="7679055" y="57137"/>
                  </a:lnTo>
                  <a:lnTo>
                    <a:pt x="7707630" y="57137"/>
                  </a:lnTo>
                  <a:lnTo>
                    <a:pt x="7707630" y="825500"/>
                  </a:lnTo>
                  <a:lnTo>
                    <a:pt x="7679055" y="825500"/>
                  </a:lnTo>
                  <a:lnTo>
                    <a:pt x="7650480" y="854075"/>
                  </a:lnTo>
                  <a:close/>
                </a:path>
                <a:path w="7707630" h="882650">
                  <a:moveTo>
                    <a:pt x="7707630" y="57137"/>
                  </a:moveTo>
                  <a:lnTo>
                    <a:pt x="7679055" y="57137"/>
                  </a:lnTo>
                  <a:lnTo>
                    <a:pt x="7650480" y="28575"/>
                  </a:lnTo>
                  <a:lnTo>
                    <a:pt x="7707630" y="28575"/>
                  </a:lnTo>
                  <a:lnTo>
                    <a:pt x="7707630" y="57137"/>
                  </a:lnTo>
                  <a:close/>
                </a:path>
                <a:path w="7707630" h="882650">
                  <a:moveTo>
                    <a:pt x="57150" y="854075"/>
                  </a:moveTo>
                  <a:lnTo>
                    <a:pt x="28587" y="825500"/>
                  </a:lnTo>
                  <a:lnTo>
                    <a:pt x="57150" y="825500"/>
                  </a:lnTo>
                  <a:lnTo>
                    <a:pt x="57150" y="854075"/>
                  </a:lnTo>
                  <a:close/>
                </a:path>
                <a:path w="7707630" h="882650">
                  <a:moveTo>
                    <a:pt x="7650480" y="854075"/>
                  </a:moveTo>
                  <a:lnTo>
                    <a:pt x="57150" y="854075"/>
                  </a:lnTo>
                  <a:lnTo>
                    <a:pt x="57150" y="825500"/>
                  </a:lnTo>
                  <a:lnTo>
                    <a:pt x="7650480" y="825500"/>
                  </a:lnTo>
                  <a:lnTo>
                    <a:pt x="7650480" y="854075"/>
                  </a:lnTo>
                  <a:close/>
                </a:path>
                <a:path w="7707630" h="882650">
                  <a:moveTo>
                    <a:pt x="7707630" y="854075"/>
                  </a:moveTo>
                  <a:lnTo>
                    <a:pt x="7650480" y="854075"/>
                  </a:lnTo>
                  <a:lnTo>
                    <a:pt x="7679055" y="825500"/>
                  </a:lnTo>
                  <a:lnTo>
                    <a:pt x="7707630" y="825500"/>
                  </a:lnTo>
                  <a:lnTo>
                    <a:pt x="7707630" y="854075"/>
                  </a:lnTo>
                  <a:close/>
                </a:path>
              </a:pathLst>
            </a:custGeom>
            <a:solidFill>
              <a:srgbClr val="FFFF00"/>
            </a:solidFill>
          </p:spPr>
          <p:txBody>
            <a:bodyPr wrap="square" lIns="0" tIns="0" rIns="0" bIns="0" rtlCol="0"/>
            <a:lstStyle/>
            <a:p>
              <a:endParaRPr/>
            </a:p>
          </p:txBody>
        </p:sp>
        <p:sp>
          <p:nvSpPr>
            <p:cNvPr id="6" name="object 6"/>
            <p:cNvSpPr/>
            <p:nvPr/>
          </p:nvSpPr>
          <p:spPr>
            <a:xfrm>
              <a:off x="1333500" y="356616"/>
              <a:ext cx="7650480" cy="826135"/>
            </a:xfrm>
            <a:custGeom>
              <a:avLst/>
              <a:gdLst/>
              <a:ahLst/>
              <a:cxnLst/>
              <a:rect l="l" t="t" r="r" b="b"/>
              <a:pathLst>
                <a:path w="7650480" h="826135">
                  <a:moveTo>
                    <a:pt x="7239000" y="826008"/>
                  </a:moveTo>
                  <a:lnTo>
                    <a:pt x="0" y="826008"/>
                  </a:lnTo>
                  <a:lnTo>
                    <a:pt x="0" y="0"/>
                  </a:lnTo>
                  <a:lnTo>
                    <a:pt x="7239000" y="0"/>
                  </a:lnTo>
                  <a:lnTo>
                    <a:pt x="7650353" y="413004"/>
                  </a:lnTo>
                  <a:lnTo>
                    <a:pt x="7239000" y="826008"/>
                  </a:lnTo>
                  <a:close/>
                </a:path>
              </a:pathLst>
            </a:custGeom>
            <a:solidFill>
              <a:srgbClr val="FF0000"/>
            </a:solidFill>
          </p:spPr>
          <p:txBody>
            <a:bodyPr wrap="square" lIns="0" tIns="0" rIns="0" bIns="0" rtlCol="0"/>
            <a:lstStyle/>
            <a:p>
              <a:endParaRPr/>
            </a:p>
          </p:txBody>
        </p:sp>
        <p:sp>
          <p:nvSpPr>
            <p:cNvPr id="7" name="object 7"/>
            <p:cNvSpPr/>
            <p:nvPr/>
          </p:nvSpPr>
          <p:spPr>
            <a:xfrm>
              <a:off x="1324610" y="347345"/>
              <a:ext cx="7669530" cy="844550"/>
            </a:xfrm>
            <a:custGeom>
              <a:avLst/>
              <a:gdLst/>
              <a:ahLst/>
              <a:cxnLst/>
              <a:rect l="l" t="t" r="r" b="b"/>
              <a:pathLst>
                <a:path w="7669530" h="844550">
                  <a:moveTo>
                    <a:pt x="7247255" y="844548"/>
                  </a:moveTo>
                  <a:lnTo>
                    <a:pt x="9526" y="844548"/>
                  </a:lnTo>
                  <a:lnTo>
                    <a:pt x="7404" y="844308"/>
                  </a:lnTo>
                  <a:lnTo>
                    <a:pt x="0" y="835025"/>
                  </a:lnTo>
                  <a:lnTo>
                    <a:pt x="0" y="9525"/>
                  </a:lnTo>
                  <a:lnTo>
                    <a:pt x="9526" y="0"/>
                  </a:lnTo>
                  <a:lnTo>
                    <a:pt x="7247255" y="0"/>
                  </a:lnTo>
                  <a:lnTo>
                    <a:pt x="7260716" y="9525"/>
                  </a:lnTo>
                  <a:lnTo>
                    <a:pt x="19050" y="9525"/>
                  </a:lnTo>
                  <a:lnTo>
                    <a:pt x="9526" y="19048"/>
                  </a:lnTo>
                  <a:lnTo>
                    <a:pt x="19050" y="19048"/>
                  </a:lnTo>
                  <a:lnTo>
                    <a:pt x="19050" y="825500"/>
                  </a:lnTo>
                  <a:lnTo>
                    <a:pt x="9526" y="825500"/>
                  </a:lnTo>
                  <a:lnTo>
                    <a:pt x="19050" y="835025"/>
                  </a:lnTo>
                  <a:lnTo>
                    <a:pt x="7260716" y="835025"/>
                  </a:lnTo>
                  <a:lnTo>
                    <a:pt x="7253985" y="841756"/>
                  </a:lnTo>
                  <a:lnTo>
                    <a:pt x="7252550" y="842949"/>
                  </a:lnTo>
                  <a:lnTo>
                    <a:pt x="7250899" y="843826"/>
                  </a:lnTo>
                  <a:lnTo>
                    <a:pt x="7249109" y="844372"/>
                  </a:lnTo>
                  <a:lnTo>
                    <a:pt x="7247255" y="844548"/>
                  </a:lnTo>
                  <a:close/>
                </a:path>
                <a:path w="7669530" h="844550">
                  <a:moveTo>
                    <a:pt x="19050" y="19048"/>
                  </a:moveTo>
                  <a:lnTo>
                    <a:pt x="9526" y="19048"/>
                  </a:lnTo>
                  <a:lnTo>
                    <a:pt x="19050" y="9525"/>
                  </a:lnTo>
                  <a:lnTo>
                    <a:pt x="19050" y="19048"/>
                  </a:lnTo>
                  <a:close/>
                </a:path>
                <a:path w="7669530" h="844550">
                  <a:moveTo>
                    <a:pt x="7243316" y="19048"/>
                  </a:moveTo>
                  <a:lnTo>
                    <a:pt x="19050" y="19048"/>
                  </a:lnTo>
                  <a:lnTo>
                    <a:pt x="19050" y="9525"/>
                  </a:lnTo>
                  <a:lnTo>
                    <a:pt x="7260716" y="9525"/>
                  </a:lnTo>
                  <a:lnTo>
                    <a:pt x="7267448" y="16256"/>
                  </a:lnTo>
                  <a:lnTo>
                    <a:pt x="7240524" y="16256"/>
                  </a:lnTo>
                  <a:lnTo>
                    <a:pt x="7243316" y="19048"/>
                  </a:lnTo>
                  <a:close/>
                </a:path>
                <a:path w="7669530" h="844550">
                  <a:moveTo>
                    <a:pt x="7646543" y="422275"/>
                  </a:moveTo>
                  <a:lnTo>
                    <a:pt x="7240524" y="16256"/>
                  </a:lnTo>
                  <a:lnTo>
                    <a:pt x="7247255" y="19048"/>
                  </a:lnTo>
                  <a:lnTo>
                    <a:pt x="7270240" y="19048"/>
                  </a:lnTo>
                  <a:lnTo>
                    <a:pt x="7666735" y="415544"/>
                  </a:lnTo>
                  <a:lnTo>
                    <a:pt x="7653274" y="415544"/>
                  </a:lnTo>
                  <a:lnTo>
                    <a:pt x="7646543" y="422275"/>
                  </a:lnTo>
                  <a:close/>
                </a:path>
                <a:path w="7669530" h="844550">
                  <a:moveTo>
                    <a:pt x="7270240" y="19048"/>
                  </a:moveTo>
                  <a:lnTo>
                    <a:pt x="7247255" y="19048"/>
                  </a:lnTo>
                  <a:lnTo>
                    <a:pt x="7240524" y="16256"/>
                  </a:lnTo>
                  <a:lnTo>
                    <a:pt x="7267448" y="16256"/>
                  </a:lnTo>
                  <a:lnTo>
                    <a:pt x="7270240" y="19048"/>
                  </a:lnTo>
                  <a:close/>
                </a:path>
                <a:path w="7669530" h="844550">
                  <a:moveTo>
                    <a:pt x="7653274" y="429006"/>
                  </a:moveTo>
                  <a:lnTo>
                    <a:pt x="7646543" y="422275"/>
                  </a:lnTo>
                  <a:lnTo>
                    <a:pt x="7653274" y="415544"/>
                  </a:lnTo>
                  <a:lnTo>
                    <a:pt x="7653274" y="429006"/>
                  </a:lnTo>
                  <a:close/>
                </a:path>
                <a:path w="7669530" h="844550">
                  <a:moveTo>
                    <a:pt x="7666735" y="429006"/>
                  </a:moveTo>
                  <a:lnTo>
                    <a:pt x="7653274" y="429006"/>
                  </a:lnTo>
                  <a:lnTo>
                    <a:pt x="7653274" y="415544"/>
                  </a:lnTo>
                  <a:lnTo>
                    <a:pt x="7666735" y="415544"/>
                  </a:lnTo>
                  <a:lnTo>
                    <a:pt x="7668069" y="417207"/>
                  </a:lnTo>
                  <a:lnTo>
                    <a:pt x="7668995" y="419125"/>
                  </a:lnTo>
                  <a:lnTo>
                    <a:pt x="7669466" y="421208"/>
                  </a:lnTo>
                  <a:lnTo>
                    <a:pt x="7669466" y="423341"/>
                  </a:lnTo>
                  <a:lnTo>
                    <a:pt x="7668995" y="425424"/>
                  </a:lnTo>
                  <a:lnTo>
                    <a:pt x="7668069" y="427342"/>
                  </a:lnTo>
                  <a:lnTo>
                    <a:pt x="7666735" y="429006"/>
                  </a:lnTo>
                  <a:close/>
                </a:path>
                <a:path w="7669530" h="844550">
                  <a:moveTo>
                    <a:pt x="7240524" y="828294"/>
                  </a:moveTo>
                  <a:lnTo>
                    <a:pt x="7646543" y="422275"/>
                  </a:lnTo>
                  <a:lnTo>
                    <a:pt x="7653274" y="429006"/>
                  </a:lnTo>
                  <a:lnTo>
                    <a:pt x="7666735" y="429006"/>
                  </a:lnTo>
                  <a:lnTo>
                    <a:pt x="7270241" y="825500"/>
                  </a:lnTo>
                  <a:lnTo>
                    <a:pt x="7247255" y="825500"/>
                  </a:lnTo>
                  <a:lnTo>
                    <a:pt x="7240524" y="828294"/>
                  </a:lnTo>
                  <a:close/>
                </a:path>
                <a:path w="7669530" h="844550">
                  <a:moveTo>
                    <a:pt x="19050" y="835025"/>
                  </a:moveTo>
                  <a:lnTo>
                    <a:pt x="9526" y="825500"/>
                  </a:lnTo>
                  <a:lnTo>
                    <a:pt x="19050" y="825500"/>
                  </a:lnTo>
                  <a:lnTo>
                    <a:pt x="19050" y="835025"/>
                  </a:lnTo>
                  <a:close/>
                </a:path>
                <a:path w="7669530" h="844550">
                  <a:moveTo>
                    <a:pt x="7260716" y="835025"/>
                  </a:moveTo>
                  <a:lnTo>
                    <a:pt x="19050" y="835025"/>
                  </a:lnTo>
                  <a:lnTo>
                    <a:pt x="19050" y="825500"/>
                  </a:lnTo>
                  <a:lnTo>
                    <a:pt x="7243318" y="825500"/>
                  </a:lnTo>
                  <a:lnTo>
                    <a:pt x="7240524" y="828294"/>
                  </a:lnTo>
                  <a:lnTo>
                    <a:pt x="7267448" y="828294"/>
                  </a:lnTo>
                  <a:lnTo>
                    <a:pt x="7260716" y="835025"/>
                  </a:lnTo>
                  <a:close/>
                </a:path>
                <a:path w="7669530" h="844550">
                  <a:moveTo>
                    <a:pt x="7267448" y="828294"/>
                  </a:moveTo>
                  <a:lnTo>
                    <a:pt x="7240524" y="828294"/>
                  </a:lnTo>
                  <a:lnTo>
                    <a:pt x="7247255" y="825500"/>
                  </a:lnTo>
                  <a:lnTo>
                    <a:pt x="7270241" y="825500"/>
                  </a:lnTo>
                  <a:lnTo>
                    <a:pt x="7267448" y="828294"/>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title"/>
          </p:nvPr>
        </p:nvSpPr>
        <p:spPr>
          <a:xfrm>
            <a:off x="1534794" y="391794"/>
            <a:ext cx="2780665" cy="634365"/>
          </a:xfrm>
          <a:prstGeom prst="rect">
            <a:avLst/>
          </a:prstGeom>
        </p:spPr>
        <p:txBody>
          <a:bodyPr vert="horz" wrap="square" lIns="0" tIns="12065" rIns="0" bIns="0" rtlCol="0">
            <a:spAutoFit/>
          </a:bodyPr>
          <a:lstStyle/>
          <a:p>
            <a:pPr marL="12700">
              <a:lnSpc>
                <a:spcPct val="100000"/>
              </a:lnSpc>
              <a:spcBef>
                <a:spcPts val="95"/>
              </a:spcBef>
            </a:pPr>
            <a:r>
              <a:rPr sz="4000">
                <a:solidFill>
                  <a:srgbClr val="FFFF00"/>
                </a:solidFill>
              </a:rPr>
              <a:t>13</a:t>
            </a:r>
            <a:r>
              <a:rPr sz="4000" spc="-50">
                <a:solidFill>
                  <a:srgbClr val="FFFF00"/>
                </a:solidFill>
              </a:rPr>
              <a:t> 持续改进</a:t>
            </a:r>
            <a:endParaRPr sz="4000"/>
          </a:p>
        </p:txBody>
      </p:sp>
      <p:pic>
        <p:nvPicPr>
          <p:cNvPr id="9" name="object 9"/>
          <p:cNvPicPr/>
          <p:nvPr/>
        </p:nvPicPr>
        <p:blipFill>
          <a:blip r:embed="rId2"/>
          <a:stretch>
            <a:fillRect/>
          </a:stretch>
        </p:blipFill>
        <p:spPr>
          <a:xfrm>
            <a:off x="4271771" y="4207764"/>
            <a:ext cx="1592579" cy="1592580"/>
          </a:xfrm>
          <a:prstGeom prst="rect">
            <a:avLst/>
          </a:prstGeom>
        </p:spPr>
      </p:pic>
      <p:pic>
        <p:nvPicPr>
          <p:cNvPr id="10" name="object 10"/>
          <p:cNvPicPr/>
          <p:nvPr/>
        </p:nvPicPr>
        <p:blipFill>
          <a:blip r:embed="rId3"/>
          <a:stretch>
            <a:fillRect/>
          </a:stretch>
        </p:blipFill>
        <p:spPr>
          <a:xfrm>
            <a:off x="6515100" y="1306575"/>
            <a:ext cx="4283963" cy="4254500"/>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297815" y="2375916"/>
            <a:ext cx="7229221" cy="4120159"/>
          </a:xfrm>
          <a:prstGeom prst="rect">
            <a:avLst/>
          </a:prstGeom>
        </p:spPr>
      </p:pic>
      <p:sp>
        <p:nvSpPr>
          <p:cNvPr id="3" name="object 3"/>
          <p:cNvSpPr txBox="1"/>
          <p:nvPr/>
        </p:nvSpPr>
        <p:spPr>
          <a:xfrm>
            <a:off x="398525" y="2469616"/>
            <a:ext cx="2395220" cy="1292225"/>
          </a:xfrm>
          <a:prstGeom prst="rect">
            <a:avLst/>
          </a:prstGeom>
        </p:spPr>
        <p:txBody>
          <a:bodyPr vert="horz" wrap="square" lIns="0" tIns="69215" rIns="0" bIns="0" rtlCol="0">
            <a:spAutoFit/>
          </a:bodyPr>
          <a:lstStyle/>
          <a:p>
            <a:pPr marL="241300" indent="-228600">
              <a:lnSpc>
                <a:spcPct val="100000"/>
              </a:lnSpc>
              <a:spcBef>
                <a:spcPts val="545"/>
              </a:spcBef>
              <a:buFont typeface="Corbel" panose="020B0503020204020204"/>
              <a:buChar char="•"/>
              <a:tabLst>
                <a:tab pos="241300" algn="l"/>
              </a:tabLst>
            </a:pPr>
            <a:r>
              <a:rPr sz="2400" b="1" spc="-25">
                <a:latin typeface="宋体" panose="02010600030101010101" pitchFamily="2" charset="-122"/>
                <a:cs typeface="宋体" panose="02010600030101010101" pitchFamily="2" charset="-122"/>
              </a:rPr>
              <a:t>体系模式的引进</a:t>
            </a:r>
            <a:endParaRPr sz="2400">
              <a:latin typeface="宋体" panose="02010600030101010101" pitchFamily="2" charset="-122"/>
              <a:cs typeface="宋体" panose="02010600030101010101" pitchFamily="2" charset="-122"/>
            </a:endParaRPr>
          </a:p>
          <a:p>
            <a:pPr marL="241300" indent="-228600">
              <a:lnSpc>
                <a:spcPct val="100000"/>
              </a:lnSpc>
              <a:spcBef>
                <a:spcPts val="445"/>
              </a:spcBef>
              <a:buFont typeface="Corbel" panose="020B0503020204020204"/>
              <a:buChar char="•"/>
              <a:tabLst>
                <a:tab pos="241300" algn="l"/>
              </a:tabLst>
            </a:pPr>
            <a:r>
              <a:rPr sz="2400" b="1" spc="-30">
                <a:latin typeface="宋体" panose="02010600030101010101" pitchFamily="2" charset="-122"/>
                <a:cs typeface="宋体" panose="02010600030101010101" pitchFamily="2" charset="-122"/>
              </a:rPr>
              <a:t>三大体系</a:t>
            </a:r>
            <a:endParaRPr sz="2400">
              <a:latin typeface="宋体" panose="02010600030101010101" pitchFamily="2" charset="-122"/>
              <a:cs typeface="宋体" panose="02010600030101010101" pitchFamily="2" charset="-122"/>
            </a:endParaRPr>
          </a:p>
          <a:p>
            <a:pPr marL="241300" indent="-228600">
              <a:lnSpc>
                <a:spcPct val="100000"/>
              </a:lnSpc>
              <a:spcBef>
                <a:spcPts val="445"/>
              </a:spcBef>
              <a:buFont typeface="Corbel" panose="020B0503020204020204"/>
              <a:buChar char="•"/>
              <a:tabLst>
                <a:tab pos="241300" algn="l"/>
              </a:tabLst>
            </a:pPr>
            <a:r>
              <a:rPr sz="2400" b="1" spc="-10">
                <a:latin typeface="Corbel" panose="020B0503020204020204"/>
                <a:cs typeface="Corbel" panose="020B0503020204020204"/>
              </a:rPr>
              <a:t>2000</a:t>
            </a:r>
            <a:r>
              <a:rPr sz="2400" b="1" spc="-35">
                <a:latin typeface="宋体" panose="02010600030101010101" pitchFamily="2" charset="-122"/>
                <a:cs typeface="宋体" panose="02010600030101010101" pitchFamily="2" charset="-122"/>
              </a:rPr>
              <a:t>年前后</a:t>
            </a:r>
            <a:endParaRPr sz="2400">
              <a:latin typeface="宋体" panose="02010600030101010101" pitchFamily="2" charset="-122"/>
              <a:cs typeface="宋体" panose="02010600030101010101" pitchFamily="2" charset="-122"/>
            </a:endParaRPr>
          </a:p>
        </p:txBody>
      </p:sp>
      <p:sp>
        <p:nvSpPr>
          <p:cNvPr id="4" name="object 4"/>
          <p:cNvSpPr txBox="1"/>
          <p:nvPr/>
        </p:nvSpPr>
        <p:spPr>
          <a:xfrm>
            <a:off x="1135164" y="4483544"/>
            <a:ext cx="2473960" cy="1002030"/>
          </a:xfrm>
          <a:prstGeom prst="rect">
            <a:avLst/>
          </a:prstGeom>
        </p:spPr>
        <p:txBody>
          <a:bodyPr vert="horz" wrap="square" lIns="0" tIns="13335" rIns="0" bIns="0" rtlCol="0">
            <a:spAutoFit/>
          </a:bodyPr>
          <a:lstStyle/>
          <a:p>
            <a:pPr marL="421005" marR="5080" indent="-408305">
              <a:lnSpc>
                <a:spcPct val="100000"/>
              </a:lnSpc>
              <a:spcBef>
                <a:spcPts val="105"/>
              </a:spcBef>
            </a:pPr>
            <a:r>
              <a:rPr sz="3200" b="1" spc="-30">
                <a:solidFill>
                  <a:srgbClr val="FF0000"/>
                </a:solidFill>
                <a:latin typeface="宋体" panose="02010600030101010101" pitchFamily="2" charset="-122"/>
                <a:cs typeface="宋体" panose="02010600030101010101" pitchFamily="2" charset="-122"/>
              </a:rPr>
              <a:t>职业健康安</a:t>
            </a:r>
            <a:r>
              <a:rPr sz="3200" b="1" spc="-50">
                <a:solidFill>
                  <a:srgbClr val="FF0000"/>
                </a:solidFill>
                <a:latin typeface="宋体" panose="02010600030101010101" pitchFamily="2" charset="-122"/>
                <a:cs typeface="宋体" panose="02010600030101010101" pitchFamily="2" charset="-122"/>
              </a:rPr>
              <a:t>全</a:t>
            </a:r>
            <a:r>
              <a:rPr sz="3200" b="1" spc="-30">
                <a:solidFill>
                  <a:srgbClr val="FF0000"/>
                </a:solidFill>
                <a:latin typeface="宋体" panose="02010600030101010101" pitchFamily="2" charset="-122"/>
                <a:cs typeface="宋体" panose="02010600030101010101" pitchFamily="2" charset="-122"/>
              </a:rPr>
              <a:t>管理体</a:t>
            </a:r>
            <a:r>
              <a:rPr sz="3200" b="1" spc="-60">
                <a:solidFill>
                  <a:srgbClr val="FF0000"/>
                </a:solidFill>
                <a:latin typeface="宋体" panose="02010600030101010101" pitchFamily="2" charset="-122"/>
                <a:cs typeface="宋体" panose="02010600030101010101" pitchFamily="2" charset="-122"/>
              </a:rPr>
              <a:t>系</a:t>
            </a:r>
            <a:endParaRPr sz="3200">
              <a:latin typeface="宋体" panose="02010600030101010101" pitchFamily="2" charset="-122"/>
              <a:cs typeface="宋体" panose="02010600030101010101" pitchFamily="2" charset="-122"/>
            </a:endParaRPr>
          </a:p>
        </p:txBody>
      </p:sp>
      <p:sp>
        <p:nvSpPr>
          <p:cNvPr id="5" name="object 5"/>
          <p:cNvSpPr/>
          <p:nvPr/>
        </p:nvSpPr>
        <p:spPr>
          <a:xfrm>
            <a:off x="4234269" y="2365908"/>
            <a:ext cx="3303270" cy="2717800"/>
          </a:xfrm>
          <a:custGeom>
            <a:avLst/>
            <a:gdLst/>
            <a:ahLst/>
            <a:cxnLst/>
            <a:rect l="l" t="t" r="r" b="b"/>
            <a:pathLst>
              <a:path w="3303270" h="2717800">
                <a:moveTo>
                  <a:pt x="3112465" y="12700"/>
                </a:moveTo>
                <a:lnTo>
                  <a:pt x="190474" y="12700"/>
                </a:lnTo>
                <a:lnTo>
                  <a:pt x="197027" y="0"/>
                </a:lnTo>
                <a:lnTo>
                  <a:pt x="3105912" y="0"/>
                </a:lnTo>
                <a:lnTo>
                  <a:pt x="3112465" y="12700"/>
                </a:lnTo>
                <a:close/>
              </a:path>
              <a:path w="3303270" h="2717800">
                <a:moveTo>
                  <a:pt x="221144" y="25400"/>
                </a:moveTo>
                <a:lnTo>
                  <a:pt x="158826" y="25400"/>
                </a:lnTo>
                <a:lnTo>
                  <a:pt x="164998" y="12700"/>
                </a:lnTo>
                <a:lnTo>
                  <a:pt x="227723" y="12700"/>
                </a:lnTo>
                <a:lnTo>
                  <a:pt x="221144" y="25400"/>
                </a:lnTo>
                <a:close/>
              </a:path>
              <a:path w="3303270" h="2717800">
                <a:moveTo>
                  <a:pt x="3144190" y="25400"/>
                </a:moveTo>
                <a:lnTo>
                  <a:pt x="3081566" y="25400"/>
                </a:lnTo>
                <a:lnTo>
                  <a:pt x="3074988" y="12700"/>
                </a:lnTo>
                <a:lnTo>
                  <a:pt x="3137917" y="12700"/>
                </a:lnTo>
                <a:lnTo>
                  <a:pt x="3144190" y="25400"/>
                </a:lnTo>
                <a:close/>
              </a:path>
              <a:path w="3303270" h="2717800">
                <a:moveTo>
                  <a:pt x="178460" y="38100"/>
                </a:moveTo>
                <a:lnTo>
                  <a:pt x="135090" y="38100"/>
                </a:lnTo>
                <a:lnTo>
                  <a:pt x="146837" y="25400"/>
                </a:lnTo>
                <a:lnTo>
                  <a:pt x="184569" y="25400"/>
                </a:lnTo>
                <a:lnTo>
                  <a:pt x="178460" y="38100"/>
                </a:lnTo>
                <a:close/>
              </a:path>
              <a:path w="3303270" h="2717800">
                <a:moveTo>
                  <a:pt x="3168015" y="38100"/>
                </a:moveTo>
                <a:lnTo>
                  <a:pt x="3124251" y="38100"/>
                </a:lnTo>
                <a:lnTo>
                  <a:pt x="3118142" y="25400"/>
                </a:lnTo>
                <a:lnTo>
                  <a:pt x="3155874" y="25400"/>
                </a:lnTo>
                <a:lnTo>
                  <a:pt x="3168015" y="38100"/>
                </a:lnTo>
                <a:close/>
              </a:path>
              <a:path w="3303270" h="2717800">
                <a:moveTo>
                  <a:pt x="133984" y="63500"/>
                </a:moveTo>
                <a:lnTo>
                  <a:pt x="102108" y="63500"/>
                </a:lnTo>
                <a:lnTo>
                  <a:pt x="123330" y="38100"/>
                </a:lnTo>
                <a:lnTo>
                  <a:pt x="155930" y="38100"/>
                </a:lnTo>
                <a:lnTo>
                  <a:pt x="144590" y="50800"/>
                </a:lnTo>
                <a:lnTo>
                  <a:pt x="144983" y="50800"/>
                </a:lnTo>
                <a:lnTo>
                  <a:pt x="133984" y="63500"/>
                </a:lnTo>
                <a:close/>
              </a:path>
              <a:path w="3303270" h="2717800">
                <a:moveTo>
                  <a:pt x="3200603" y="63500"/>
                </a:moveTo>
                <a:lnTo>
                  <a:pt x="3168726" y="63500"/>
                </a:lnTo>
                <a:lnTo>
                  <a:pt x="3157728" y="50800"/>
                </a:lnTo>
                <a:lnTo>
                  <a:pt x="3158121" y="50800"/>
                </a:lnTo>
                <a:lnTo>
                  <a:pt x="3146780" y="38100"/>
                </a:lnTo>
                <a:lnTo>
                  <a:pt x="3179381" y="38100"/>
                </a:lnTo>
                <a:lnTo>
                  <a:pt x="3200603" y="63500"/>
                </a:lnTo>
                <a:close/>
              </a:path>
              <a:path w="3303270" h="2717800">
                <a:moveTo>
                  <a:pt x="86690" y="101600"/>
                </a:moveTo>
                <a:lnTo>
                  <a:pt x="63792" y="101600"/>
                </a:lnTo>
                <a:lnTo>
                  <a:pt x="72898" y="88900"/>
                </a:lnTo>
                <a:lnTo>
                  <a:pt x="82194" y="76200"/>
                </a:lnTo>
                <a:lnTo>
                  <a:pt x="91592" y="63500"/>
                </a:lnTo>
                <a:lnTo>
                  <a:pt x="124117" y="63500"/>
                </a:lnTo>
                <a:lnTo>
                  <a:pt x="113881" y="76200"/>
                </a:lnTo>
                <a:lnTo>
                  <a:pt x="104737" y="76200"/>
                </a:lnTo>
                <a:lnTo>
                  <a:pt x="95339" y="88900"/>
                </a:lnTo>
                <a:lnTo>
                  <a:pt x="95656" y="88900"/>
                </a:lnTo>
                <a:lnTo>
                  <a:pt x="86690" y="101600"/>
                </a:lnTo>
                <a:close/>
              </a:path>
              <a:path w="3303270" h="2717800">
                <a:moveTo>
                  <a:pt x="3238919" y="101600"/>
                </a:moveTo>
                <a:lnTo>
                  <a:pt x="3216021" y="101600"/>
                </a:lnTo>
                <a:lnTo>
                  <a:pt x="3207055" y="88900"/>
                </a:lnTo>
                <a:lnTo>
                  <a:pt x="3207372" y="88900"/>
                </a:lnTo>
                <a:lnTo>
                  <a:pt x="3197962" y="76200"/>
                </a:lnTo>
                <a:lnTo>
                  <a:pt x="3188830" y="76200"/>
                </a:lnTo>
                <a:lnTo>
                  <a:pt x="3178594" y="63500"/>
                </a:lnTo>
                <a:lnTo>
                  <a:pt x="3211118" y="63500"/>
                </a:lnTo>
                <a:lnTo>
                  <a:pt x="3220517" y="76200"/>
                </a:lnTo>
                <a:lnTo>
                  <a:pt x="3229813" y="88900"/>
                </a:lnTo>
                <a:lnTo>
                  <a:pt x="3238919" y="101600"/>
                </a:lnTo>
                <a:close/>
              </a:path>
              <a:path w="3303270" h="2717800">
                <a:moveTo>
                  <a:pt x="50381" y="152400"/>
                </a:moveTo>
                <a:lnTo>
                  <a:pt x="27660" y="152400"/>
                </a:lnTo>
                <a:lnTo>
                  <a:pt x="33642" y="139700"/>
                </a:lnTo>
                <a:lnTo>
                  <a:pt x="40385" y="127000"/>
                </a:lnTo>
                <a:lnTo>
                  <a:pt x="55474" y="101600"/>
                </a:lnTo>
                <a:lnTo>
                  <a:pt x="78765" y="101600"/>
                </a:lnTo>
                <a:lnTo>
                  <a:pt x="70726" y="114300"/>
                </a:lnTo>
                <a:lnTo>
                  <a:pt x="71005" y="114300"/>
                </a:lnTo>
                <a:lnTo>
                  <a:pt x="63449" y="127000"/>
                </a:lnTo>
                <a:lnTo>
                  <a:pt x="63703" y="127000"/>
                </a:lnTo>
                <a:lnTo>
                  <a:pt x="56667" y="139700"/>
                </a:lnTo>
                <a:lnTo>
                  <a:pt x="56908" y="139700"/>
                </a:lnTo>
                <a:lnTo>
                  <a:pt x="50381" y="152400"/>
                </a:lnTo>
                <a:close/>
              </a:path>
              <a:path w="3303270" h="2717800">
                <a:moveTo>
                  <a:pt x="78485" y="114300"/>
                </a:moveTo>
                <a:lnTo>
                  <a:pt x="78765" y="101600"/>
                </a:lnTo>
                <a:lnTo>
                  <a:pt x="86995" y="101600"/>
                </a:lnTo>
                <a:lnTo>
                  <a:pt x="78485" y="114300"/>
                </a:lnTo>
                <a:close/>
              </a:path>
              <a:path w="3303270" h="2717800">
                <a:moveTo>
                  <a:pt x="3224225" y="114300"/>
                </a:moveTo>
                <a:lnTo>
                  <a:pt x="3215716" y="101600"/>
                </a:lnTo>
                <a:lnTo>
                  <a:pt x="3223933" y="101600"/>
                </a:lnTo>
                <a:lnTo>
                  <a:pt x="3224225" y="114300"/>
                </a:lnTo>
                <a:close/>
              </a:path>
              <a:path w="3303270" h="2717800">
                <a:moveTo>
                  <a:pt x="3275204" y="152400"/>
                </a:moveTo>
                <a:lnTo>
                  <a:pt x="3252330" y="152400"/>
                </a:lnTo>
                <a:lnTo>
                  <a:pt x="3245803" y="139700"/>
                </a:lnTo>
                <a:lnTo>
                  <a:pt x="3246043" y="139700"/>
                </a:lnTo>
                <a:lnTo>
                  <a:pt x="3238995" y="127000"/>
                </a:lnTo>
                <a:lnTo>
                  <a:pt x="3239262" y="127000"/>
                </a:lnTo>
                <a:lnTo>
                  <a:pt x="3231705" y="114300"/>
                </a:lnTo>
                <a:lnTo>
                  <a:pt x="3231985" y="114300"/>
                </a:lnTo>
                <a:lnTo>
                  <a:pt x="3223933" y="101600"/>
                </a:lnTo>
                <a:lnTo>
                  <a:pt x="3246958" y="101600"/>
                </a:lnTo>
                <a:lnTo>
                  <a:pt x="3254781" y="114300"/>
                </a:lnTo>
                <a:lnTo>
                  <a:pt x="3262325" y="127000"/>
                </a:lnTo>
                <a:lnTo>
                  <a:pt x="3269069" y="139700"/>
                </a:lnTo>
                <a:lnTo>
                  <a:pt x="3275204" y="152400"/>
                </a:lnTo>
                <a:close/>
              </a:path>
              <a:path w="3303270" h="2717800">
                <a:moveTo>
                  <a:pt x="44615" y="165100"/>
                </a:moveTo>
                <a:lnTo>
                  <a:pt x="21996" y="165100"/>
                </a:lnTo>
                <a:lnTo>
                  <a:pt x="24726" y="152400"/>
                </a:lnTo>
                <a:lnTo>
                  <a:pt x="50596" y="152400"/>
                </a:lnTo>
                <a:lnTo>
                  <a:pt x="44615" y="165100"/>
                </a:lnTo>
                <a:close/>
              </a:path>
              <a:path w="3303270" h="2717800">
                <a:moveTo>
                  <a:pt x="3280804" y="165100"/>
                </a:moveTo>
                <a:lnTo>
                  <a:pt x="3258096" y="165100"/>
                </a:lnTo>
                <a:lnTo>
                  <a:pt x="3252114" y="152400"/>
                </a:lnTo>
                <a:lnTo>
                  <a:pt x="3278073" y="152400"/>
                </a:lnTo>
                <a:lnTo>
                  <a:pt x="3280804" y="165100"/>
                </a:lnTo>
                <a:close/>
              </a:path>
              <a:path w="3303270" h="2717800">
                <a:moveTo>
                  <a:pt x="39446" y="177800"/>
                </a:moveTo>
                <a:lnTo>
                  <a:pt x="16967" y="177800"/>
                </a:lnTo>
                <a:lnTo>
                  <a:pt x="19405" y="165100"/>
                </a:lnTo>
                <a:lnTo>
                  <a:pt x="42088" y="165100"/>
                </a:lnTo>
                <a:lnTo>
                  <a:pt x="39446" y="177800"/>
                </a:lnTo>
                <a:close/>
              </a:path>
              <a:path w="3303270" h="2717800">
                <a:moveTo>
                  <a:pt x="3288106" y="190500"/>
                </a:moveTo>
                <a:lnTo>
                  <a:pt x="3270060" y="190500"/>
                </a:lnTo>
                <a:lnTo>
                  <a:pt x="3267862" y="177800"/>
                </a:lnTo>
                <a:lnTo>
                  <a:pt x="3263265" y="177800"/>
                </a:lnTo>
                <a:lnTo>
                  <a:pt x="3260622" y="165100"/>
                </a:lnTo>
                <a:lnTo>
                  <a:pt x="3283394" y="165100"/>
                </a:lnTo>
                <a:lnTo>
                  <a:pt x="3285820" y="177800"/>
                </a:lnTo>
                <a:lnTo>
                  <a:pt x="3288106" y="190500"/>
                </a:lnTo>
                <a:close/>
              </a:path>
              <a:path w="3303270" h="2717800">
                <a:moveTo>
                  <a:pt x="28842" y="203200"/>
                </a:moveTo>
                <a:lnTo>
                  <a:pt x="10579" y="203200"/>
                </a:lnTo>
                <a:lnTo>
                  <a:pt x="12547" y="190500"/>
                </a:lnTo>
                <a:lnTo>
                  <a:pt x="14681" y="177800"/>
                </a:lnTo>
                <a:lnTo>
                  <a:pt x="34849" y="177800"/>
                </a:lnTo>
                <a:lnTo>
                  <a:pt x="32651" y="190500"/>
                </a:lnTo>
                <a:lnTo>
                  <a:pt x="30746" y="190500"/>
                </a:lnTo>
                <a:lnTo>
                  <a:pt x="28842" y="203200"/>
                </a:lnTo>
                <a:close/>
              </a:path>
              <a:path w="3303270" h="2717800">
                <a:moveTo>
                  <a:pt x="34773" y="190500"/>
                </a:moveTo>
                <a:lnTo>
                  <a:pt x="34849" y="177800"/>
                </a:lnTo>
                <a:lnTo>
                  <a:pt x="37122" y="177800"/>
                </a:lnTo>
                <a:lnTo>
                  <a:pt x="34773" y="190500"/>
                </a:lnTo>
                <a:close/>
              </a:path>
              <a:path w="3303270" h="2717800">
                <a:moveTo>
                  <a:pt x="3267939" y="190500"/>
                </a:moveTo>
                <a:lnTo>
                  <a:pt x="3265589" y="177800"/>
                </a:lnTo>
                <a:lnTo>
                  <a:pt x="3267862" y="177800"/>
                </a:lnTo>
                <a:lnTo>
                  <a:pt x="3267939" y="190500"/>
                </a:lnTo>
                <a:close/>
              </a:path>
              <a:path w="3303270" h="2717800">
                <a:moveTo>
                  <a:pt x="3292195" y="203200"/>
                </a:moveTo>
                <a:lnTo>
                  <a:pt x="3273869" y="203200"/>
                </a:lnTo>
                <a:lnTo>
                  <a:pt x="3271964" y="190500"/>
                </a:lnTo>
                <a:lnTo>
                  <a:pt x="3290227" y="190500"/>
                </a:lnTo>
                <a:lnTo>
                  <a:pt x="3292195" y="203200"/>
                </a:lnTo>
                <a:close/>
              </a:path>
              <a:path w="3303270" h="2717800">
                <a:moveTo>
                  <a:pt x="25628" y="215900"/>
                </a:moveTo>
                <a:lnTo>
                  <a:pt x="7112" y="215900"/>
                </a:lnTo>
                <a:lnTo>
                  <a:pt x="8763" y="203200"/>
                </a:lnTo>
                <a:lnTo>
                  <a:pt x="27216" y="203200"/>
                </a:lnTo>
                <a:lnTo>
                  <a:pt x="25628" y="215900"/>
                </a:lnTo>
                <a:close/>
              </a:path>
              <a:path w="3303270" h="2717800">
                <a:moveTo>
                  <a:pt x="3295650" y="215900"/>
                </a:moveTo>
                <a:lnTo>
                  <a:pt x="3277082" y="215900"/>
                </a:lnTo>
                <a:lnTo>
                  <a:pt x="3275495" y="203200"/>
                </a:lnTo>
                <a:lnTo>
                  <a:pt x="3293999" y="203200"/>
                </a:lnTo>
                <a:lnTo>
                  <a:pt x="3295650" y="215900"/>
                </a:lnTo>
                <a:close/>
              </a:path>
              <a:path w="3303270" h="2717800">
                <a:moveTo>
                  <a:pt x="23025" y="228600"/>
                </a:moveTo>
                <a:lnTo>
                  <a:pt x="4305" y="228600"/>
                </a:lnTo>
                <a:lnTo>
                  <a:pt x="5625" y="215900"/>
                </a:lnTo>
                <a:lnTo>
                  <a:pt x="24294" y="215900"/>
                </a:lnTo>
                <a:lnTo>
                  <a:pt x="23025" y="228600"/>
                </a:lnTo>
                <a:close/>
              </a:path>
              <a:path w="3303270" h="2717800">
                <a:moveTo>
                  <a:pt x="3298444" y="228600"/>
                </a:moveTo>
                <a:lnTo>
                  <a:pt x="3279685" y="228600"/>
                </a:lnTo>
                <a:lnTo>
                  <a:pt x="3278416" y="215900"/>
                </a:lnTo>
                <a:lnTo>
                  <a:pt x="3297123" y="215900"/>
                </a:lnTo>
                <a:lnTo>
                  <a:pt x="3298444" y="228600"/>
                </a:lnTo>
                <a:close/>
              </a:path>
              <a:path w="3303270" h="2717800">
                <a:moveTo>
                  <a:pt x="21044" y="241300"/>
                </a:moveTo>
                <a:lnTo>
                  <a:pt x="2171" y="241300"/>
                </a:lnTo>
                <a:lnTo>
                  <a:pt x="3162" y="228600"/>
                </a:lnTo>
                <a:lnTo>
                  <a:pt x="21983" y="228600"/>
                </a:lnTo>
                <a:lnTo>
                  <a:pt x="21044" y="241300"/>
                </a:lnTo>
                <a:close/>
              </a:path>
              <a:path w="3303270" h="2717800">
                <a:moveTo>
                  <a:pt x="3300566" y="241300"/>
                </a:moveTo>
                <a:lnTo>
                  <a:pt x="3281667" y="241300"/>
                </a:lnTo>
                <a:lnTo>
                  <a:pt x="3280728" y="228600"/>
                </a:lnTo>
                <a:lnTo>
                  <a:pt x="3299587" y="228600"/>
                </a:lnTo>
                <a:lnTo>
                  <a:pt x="3300566" y="241300"/>
                </a:lnTo>
                <a:close/>
              </a:path>
              <a:path w="3303270" h="2717800">
                <a:moveTo>
                  <a:pt x="19710" y="254000"/>
                </a:moveTo>
                <a:lnTo>
                  <a:pt x="736" y="254000"/>
                </a:lnTo>
                <a:lnTo>
                  <a:pt x="1371" y="241300"/>
                </a:lnTo>
                <a:lnTo>
                  <a:pt x="20320" y="241300"/>
                </a:lnTo>
                <a:lnTo>
                  <a:pt x="19710" y="254000"/>
                </a:lnTo>
                <a:close/>
              </a:path>
              <a:path w="3303270" h="2717800">
                <a:moveTo>
                  <a:pt x="3301987" y="254000"/>
                </a:moveTo>
                <a:lnTo>
                  <a:pt x="3283001" y="254000"/>
                </a:lnTo>
                <a:lnTo>
                  <a:pt x="3282391" y="241300"/>
                </a:lnTo>
                <a:lnTo>
                  <a:pt x="3301365" y="241300"/>
                </a:lnTo>
                <a:lnTo>
                  <a:pt x="3301987" y="254000"/>
                </a:lnTo>
                <a:close/>
              </a:path>
              <a:path w="3303270" h="2717800">
                <a:moveTo>
                  <a:pt x="19049" y="2451100"/>
                </a:moveTo>
                <a:lnTo>
                  <a:pt x="0" y="2451100"/>
                </a:lnTo>
                <a:lnTo>
                  <a:pt x="0" y="266700"/>
                </a:lnTo>
                <a:lnTo>
                  <a:pt x="279" y="254000"/>
                </a:lnTo>
                <a:lnTo>
                  <a:pt x="19736" y="254000"/>
                </a:lnTo>
                <a:lnTo>
                  <a:pt x="19291" y="266700"/>
                </a:lnTo>
                <a:lnTo>
                  <a:pt x="19049" y="266700"/>
                </a:lnTo>
                <a:lnTo>
                  <a:pt x="19049" y="2451100"/>
                </a:lnTo>
                <a:close/>
              </a:path>
              <a:path w="3303270" h="2717800">
                <a:moveTo>
                  <a:pt x="3302711" y="2451100"/>
                </a:moveTo>
                <a:lnTo>
                  <a:pt x="3283661" y="2451100"/>
                </a:lnTo>
                <a:lnTo>
                  <a:pt x="3283661" y="266700"/>
                </a:lnTo>
                <a:lnTo>
                  <a:pt x="3283420" y="266700"/>
                </a:lnTo>
                <a:lnTo>
                  <a:pt x="3282975" y="254000"/>
                </a:lnTo>
                <a:lnTo>
                  <a:pt x="3302444" y="254000"/>
                </a:lnTo>
                <a:lnTo>
                  <a:pt x="3302711" y="266700"/>
                </a:lnTo>
                <a:lnTo>
                  <a:pt x="3302711" y="2451100"/>
                </a:lnTo>
                <a:close/>
              </a:path>
              <a:path w="3303270" h="2717800">
                <a:moveTo>
                  <a:pt x="19736" y="2463800"/>
                </a:moveTo>
                <a:lnTo>
                  <a:pt x="724" y="2463800"/>
                </a:lnTo>
                <a:lnTo>
                  <a:pt x="266" y="2451100"/>
                </a:lnTo>
                <a:lnTo>
                  <a:pt x="19291" y="2451100"/>
                </a:lnTo>
                <a:lnTo>
                  <a:pt x="19736" y="2463800"/>
                </a:lnTo>
                <a:close/>
              </a:path>
              <a:path w="3303270" h="2717800">
                <a:moveTo>
                  <a:pt x="3301975" y="2463800"/>
                </a:moveTo>
                <a:lnTo>
                  <a:pt x="3282975" y="2463800"/>
                </a:lnTo>
                <a:lnTo>
                  <a:pt x="3283420" y="2451100"/>
                </a:lnTo>
                <a:lnTo>
                  <a:pt x="3302431" y="2451100"/>
                </a:lnTo>
                <a:lnTo>
                  <a:pt x="3301975" y="2463800"/>
                </a:lnTo>
                <a:close/>
              </a:path>
              <a:path w="3303270" h="2717800">
                <a:moveTo>
                  <a:pt x="23063" y="2489200"/>
                </a:moveTo>
                <a:lnTo>
                  <a:pt x="3124" y="2489200"/>
                </a:lnTo>
                <a:lnTo>
                  <a:pt x="2146" y="2476500"/>
                </a:lnTo>
                <a:lnTo>
                  <a:pt x="1346" y="2463800"/>
                </a:lnTo>
                <a:lnTo>
                  <a:pt x="20294" y="2463800"/>
                </a:lnTo>
                <a:lnTo>
                  <a:pt x="21069" y="2476500"/>
                </a:lnTo>
                <a:lnTo>
                  <a:pt x="21945" y="2476500"/>
                </a:lnTo>
                <a:lnTo>
                  <a:pt x="23063" y="2489200"/>
                </a:lnTo>
                <a:close/>
              </a:path>
              <a:path w="3303270" h="2717800">
                <a:moveTo>
                  <a:pt x="3299549" y="2489200"/>
                </a:moveTo>
                <a:lnTo>
                  <a:pt x="3279647" y="2489200"/>
                </a:lnTo>
                <a:lnTo>
                  <a:pt x="3280754" y="2476500"/>
                </a:lnTo>
                <a:lnTo>
                  <a:pt x="3281642" y="2476500"/>
                </a:lnTo>
                <a:lnTo>
                  <a:pt x="3282416" y="2463800"/>
                </a:lnTo>
                <a:lnTo>
                  <a:pt x="3301339" y="2463800"/>
                </a:lnTo>
                <a:lnTo>
                  <a:pt x="3300540" y="2476500"/>
                </a:lnTo>
                <a:lnTo>
                  <a:pt x="3299549" y="2489200"/>
                </a:lnTo>
                <a:close/>
              </a:path>
              <a:path w="3303270" h="2717800">
                <a:moveTo>
                  <a:pt x="25679" y="2501900"/>
                </a:moveTo>
                <a:lnTo>
                  <a:pt x="5588" y="2501900"/>
                </a:lnTo>
                <a:lnTo>
                  <a:pt x="4267" y="2489200"/>
                </a:lnTo>
                <a:lnTo>
                  <a:pt x="24244" y="2489200"/>
                </a:lnTo>
                <a:lnTo>
                  <a:pt x="25679" y="2501900"/>
                </a:lnTo>
                <a:close/>
              </a:path>
              <a:path w="3303270" h="2717800">
                <a:moveTo>
                  <a:pt x="3297085" y="2501900"/>
                </a:moveTo>
                <a:lnTo>
                  <a:pt x="3277031" y="2501900"/>
                </a:lnTo>
                <a:lnTo>
                  <a:pt x="3278467" y="2489200"/>
                </a:lnTo>
                <a:lnTo>
                  <a:pt x="3298406" y="2489200"/>
                </a:lnTo>
                <a:lnTo>
                  <a:pt x="3297085" y="2501900"/>
                </a:lnTo>
                <a:close/>
              </a:path>
              <a:path w="3303270" h="2717800">
                <a:moveTo>
                  <a:pt x="28905" y="2514600"/>
                </a:moveTo>
                <a:lnTo>
                  <a:pt x="8712" y="2514600"/>
                </a:lnTo>
                <a:lnTo>
                  <a:pt x="7061" y="2501900"/>
                </a:lnTo>
                <a:lnTo>
                  <a:pt x="27152" y="2501900"/>
                </a:lnTo>
                <a:lnTo>
                  <a:pt x="28905" y="2514600"/>
                </a:lnTo>
                <a:close/>
              </a:path>
              <a:path w="3303270" h="2717800">
                <a:moveTo>
                  <a:pt x="3293948" y="2514600"/>
                </a:moveTo>
                <a:lnTo>
                  <a:pt x="3273806" y="2514600"/>
                </a:lnTo>
                <a:lnTo>
                  <a:pt x="3275558" y="2501900"/>
                </a:lnTo>
                <a:lnTo>
                  <a:pt x="3295599" y="2501900"/>
                </a:lnTo>
                <a:lnTo>
                  <a:pt x="3293948" y="2514600"/>
                </a:lnTo>
                <a:close/>
              </a:path>
              <a:path w="3303270" h="2717800">
                <a:moveTo>
                  <a:pt x="32727" y="2527300"/>
                </a:moveTo>
                <a:lnTo>
                  <a:pt x="12484" y="2527300"/>
                </a:lnTo>
                <a:lnTo>
                  <a:pt x="10515" y="2514600"/>
                </a:lnTo>
                <a:lnTo>
                  <a:pt x="30670" y="2514600"/>
                </a:lnTo>
                <a:lnTo>
                  <a:pt x="32727" y="2527300"/>
                </a:lnTo>
                <a:close/>
              </a:path>
              <a:path w="3303270" h="2717800">
                <a:moveTo>
                  <a:pt x="3290164" y="2527300"/>
                </a:moveTo>
                <a:lnTo>
                  <a:pt x="3269983" y="2527300"/>
                </a:lnTo>
                <a:lnTo>
                  <a:pt x="3272040" y="2514600"/>
                </a:lnTo>
                <a:lnTo>
                  <a:pt x="3292132" y="2514600"/>
                </a:lnTo>
                <a:lnTo>
                  <a:pt x="3290164" y="2527300"/>
                </a:lnTo>
                <a:close/>
              </a:path>
              <a:path w="3303270" h="2717800">
                <a:moveTo>
                  <a:pt x="37122" y="2540000"/>
                </a:moveTo>
                <a:lnTo>
                  <a:pt x="16891" y="2540000"/>
                </a:lnTo>
                <a:lnTo>
                  <a:pt x="14604" y="2527300"/>
                </a:lnTo>
                <a:lnTo>
                  <a:pt x="34773" y="2527300"/>
                </a:lnTo>
                <a:lnTo>
                  <a:pt x="37122" y="2540000"/>
                </a:lnTo>
                <a:close/>
              </a:path>
              <a:path w="3303270" h="2717800">
                <a:moveTo>
                  <a:pt x="3285744" y="2540000"/>
                </a:moveTo>
                <a:lnTo>
                  <a:pt x="3265589" y="2540000"/>
                </a:lnTo>
                <a:lnTo>
                  <a:pt x="3267939" y="2527300"/>
                </a:lnTo>
                <a:lnTo>
                  <a:pt x="3288030" y="2527300"/>
                </a:lnTo>
                <a:lnTo>
                  <a:pt x="3285744" y="2540000"/>
                </a:lnTo>
                <a:close/>
              </a:path>
              <a:path w="3303270" h="2717800">
                <a:moveTo>
                  <a:pt x="42088" y="2552700"/>
                </a:moveTo>
                <a:lnTo>
                  <a:pt x="21908" y="2552700"/>
                </a:lnTo>
                <a:lnTo>
                  <a:pt x="19316" y="2540000"/>
                </a:lnTo>
                <a:lnTo>
                  <a:pt x="39446" y="2540000"/>
                </a:lnTo>
                <a:lnTo>
                  <a:pt x="42088" y="2552700"/>
                </a:lnTo>
                <a:close/>
              </a:path>
              <a:path w="3303270" h="2717800">
                <a:moveTo>
                  <a:pt x="3280715" y="2552700"/>
                </a:moveTo>
                <a:lnTo>
                  <a:pt x="3260622" y="2552700"/>
                </a:lnTo>
                <a:lnTo>
                  <a:pt x="3263265" y="2540000"/>
                </a:lnTo>
                <a:lnTo>
                  <a:pt x="3283306" y="2540000"/>
                </a:lnTo>
                <a:lnTo>
                  <a:pt x="3280715" y="2552700"/>
                </a:lnTo>
                <a:close/>
              </a:path>
              <a:path w="3303270" h="2717800">
                <a:moveTo>
                  <a:pt x="71005" y="2603500"/>
                </a:moveTo>
                <a:lnTo>
                  <a:pt x="47930" y="2603500"/>
                </a:lnTo>
                <a:lnTo>
                  <a:pt x="40385" y="2590800"/>
                </a:lnTo>
                <a:lnTo>
                  <a:pt x="33642" y="2578100"/>
                </a:lnTo>
                <a:lnTo>
                  <a:pt x="27508" y="2565400"/>
                </a:lnTo>
                <a:lnTo>
                  <a:pt x="24638" y="2552700"/>
                </a:lnTo>
                <a:lnTo>
                  <a:pt x="44615" y="2552700"/>
                </a:lnTo>
                <a:lnTo>
                  <a:pt x="50596" y="2565400"/>
                </a:lnTo>
                <a:lnTo>
                  <a:pt x="50381" y="2565400"/>
                </a:lnTo>
                <a:lnTo>
                  <a:pt x="56908" y="2578100"/>
                </a:lnTo>
                <a:lnTo>
                  <a:pt x="56667" y="2578100"/>
                </a:lnTo>
                <a:lnTo>
                  <a:pt x="63703" y="2590800"/>
                </a:lnTo>
                <a:lnTo>
                  <a:pt x="63449" y="2590800"/>
                </a:lnTo>
                <a:lnTo>
                  <a:pt x="71005" y="2603500"/>
                </a:lnTo>
                <a:close/>
              </a:path>
              <a:path w="3303270" h="2717800">
                <a:moveTo>
                  <a:pt x="3254781" y="2603500"/>
                </a:moveTo>
                <a:lnTo>
                  <a:pt x="3231705" y="2603500"/>
                </a:lnTo>
                <a:lnTo>
                  <a:pt x="3239262" y="2590800"/>
                </a:lnTo>
                <a:lnTo>
                  <a:pt x="3238995" y="2590800"/>
                </a:lnTo>
                <a:lnTo>
                  <a:pt x="3246043" y="2578100"/>
                </a:lnTo>
                <a:lnTo>
                  <a:pt x="3245803" y="2578100"/>
                </a:lnTo>
                <a:lnTo>
                  <a:pt x="3252330" y="2565400"/>
                </a:lnTo>
                <a:lnTo>
                  <a:pt x="3252114" y="2565400"/>
                </a:lnTo>
                <a:lnTo>
                  <a:pt x="3258096" y="2552700"/>
                </a:lnTo>
                <a:lnTo>
                  <a:pt x="3277984" y="2552700"/>
                </a:lnTo>
                <a:lnTo>
                  <a:pt x="3275051" y="2565400"/>
                </a:lnTo>
                <a:lnTo>
                  <a:pt x="3269069" y="2578100"/>
                </a:lnTo>
                <a:lnTo>
                  <a:pt x="3262084" y="2590800"/>
                </a:lnTo>
                <a:lnTo>
                  <a:pt x="3254781" y="2603500"/>
                </a:lnTo>
                <a:close/>
              </a:path>
              <a:path w="3303270" h="2717800">
                <a:moveTo>
                  <a:pt x="78765" y="2603500"/>
                </a:moveTo>
                <a:lnTo>
                  <a:pt x="71005" y="2603500"/>
                </a:lnTo>
                <a:lnTo>
                  <a:pt x="70726" y="2590800"/>
                </a:lnTo>
                <a:lnTo>
                  <a:pt x="78765" y="2603500"/>
                </a:lnTo>
                <a:close/>
              </a:path>
              <a:path w="3303270" h="2717800">
                <a:moveTo>
                  <a:pt x="3231705" y="2603500"/>
                </a:moveTo>
                <a:lnTo>
                  <a:pt x="3223933" y="2603500"/>
                </a:lnTo>
                <a:lnTo>
                  <a:pt x="3231985" y="2590800"/>
                </a:lnTo>
                <a:lnTo>
                  <a:pt x="3231705" y="2603500"/>
                </a:lnTo>
                <a:close/>
              </a:path>
              <a:path w="3303270" h="2717800">
                <a:moveTo>
                  <a:pt x="124117" y="2654300"/>
                </a:moveTo>
                <a:lnTo>
                  <a:pt x="91592" y="2654300"/>
                </a:lnTo>
                <a:lnTo>
                  <a:pt x="81863" y="2641600"/>
                </a:lnTo>
                <a:lnTo>
                  <a:pt x="72898" y="2628900"/>
                </a:lnTo>
                <a:lnTo>
                  <a:pt x="63792" y="2616200"/>
                </a:lnTo>
                <a:lnTo>
                  <a:pt x="55474" y="2603500"/>
                </a:lnTo>
                <a:lnTo>
                  <a:pt x="78485" y="2603500"/>
                </a:lnTo>
                <a:lnTo>
                  <a:pt x="86995" y="2616200"/>
                </a:lnTo>
                <a:lnTo>
                  <a:pt x="86690" y="2616200"/>
                </a:lnTo>
                <a:lnTo>
                  <a:pt x="95656" y="2628900"/>
                </a:lnTo>
                <a:lnTo>
                  <a:pt x="104406" y="2628900"/>
                </a:lnTo>
                <a:lnTo>
                  <a:pt x="114236" y="2641600"/>
                </a:lnTo>
                <a:lnTo>
                  <a:pt x="113881" y="2641600"/>
                </a:lnTo>
                <a:lnTo>
                  <a:pt x="124117" y="2654300"/>
                </a:lnTo>
                <a:close/>
              </a:path>
              <a:path w="3303270" h="2717800">
                <a:moveTo>
                  <a:pt x="3211118" y="2654300"/>
                </a:moveTo>
                <a:lnTo>
                  <a:pt x="3178594" y="2654300"/>
                </a:lnTo>
                <a:lnTo>
                  <a:pt x="3188830" y="2641600"/>
                </a:lnTo>
                <a:lnTo>
                  <a:pt x="3188475" y="2641600"/>
                </a:lnTo>
                <a:lnTo>
                  <a:pt x="3198304" y="2628900"/>
                </a:lnTo>
                <a:lnTo>
                  <a:pt x="3207055" y="2628900"/>
                </a:lnTo>
                <a:lnTo>
                  <a:pt x="3216021" y="2616200"/>
                </a:lnTo>
                <a:lnTo>
                  <a:pt x="3215716" y="2616200"/>
                </a:lnTo>
                <a:lnTo>
                  <a:pt x="3224225" y="2603500"/>
                </a:lnTo>
                <a:lnTo>
                  <a:pt x="3246958" y="2603500"/>
                </a:lnTo>
                <a:lnTo>
                  <a:pt x="3238919" y="2616200"/>
                </a:lnTo>
                <a:lnTo>
                  <a:pt x="3229813" y="2628900"/>
                </a:lnTo>
                <a:lnTo>
                  <a:pt x="3220517" y="2641600"/>
                </a:lnTo>
                <a:lnTo>
                  <a:pt x="3211118" y="2654300"/>
                </a:lnTo>
                <a:close/>
              </a:path>
              <a:path w="3303270" h="2717800">
                <a:moveTo>
                  <a:pt x="144983" y="2667000"/>
                </a:moveTo>
                <a:lnTo>
                  <a:pt x="112712" y="2667000"/>
                </a:lnTo>
                <a:lnTo>
                  <a:pt x="102108" y="2654300"/>
                </a:lnTo>
                <a:lnTo>
                  <a:pt x="133984" y="2654300"/>
                </a:lnTo>
                <a:lnTo>
                  <a:pt x="144983" y="2667000"/>
                </a:lnTo>
                <a:close/>
              </a:path>
              <a:path w="3303270" h="2717800">
                <a:moveTo>
                  <a:pt x="3189999" y="2667000"/>
                </a:moveTo>
                <a:lnTo>
                  <a:pt x="3157728" y="2667000"/>
                </a:lnTo>
                <a:lnTo>
                  <a:pt x="3168726" y="2654300"/>
                </a:lnTo>
                <a:lnTo>
                  <a:pt x="3200603" y="2654300"/>
                </a:lnTo>
                <a:lnTo>
                  <a:pt x="3189999" y="2667000"/>
                </a:lnTo>
                <a:close/>
              </a:path>
              <a:path w="3303270" h="2717800">
                <a:moveTo>
                  <a:pt x="190538" y="2692400"/>
                </a:moveTo>
                <a:lnTo>
                  <a:pt x="146837" y="2692400"/>
                </a:lnTo>
                <a:lnTo>
                  <a:pt x="123330" y="2667000"/>
                </a:lnTo>
                <a:lnTo>
                  <a:pt x="155524" y="2667000"/>
                </a:lnTo>
                <a:lnTo>
                  <a:pt x="167196" y="2679700"/>
                </a:lnTo>
                <a:lnTo>
                  <a:pt x="184353" y="2679700"/>
                </a:lnTo>
                <a:lnTo>
                  <a:pt x="190538" y="2692400"/>
                </a:lnTo>
                <a:close/>
              </a:path>
              <a:path w="3303270" h="2717800">
                <a:moveTo>
                  <a:pt x="3155874" y="2692400"/>
                </a:moveTo>
                <a:lnTo>
                  <a:pt x="3112173" y="2692400"/>
                </a:lnTo>
                <a:lnTo>
                  <a:pt x="3118358" y="2679700"/>
                </a:lnTo>
                <a:lnTo>
                  <a:pt x="3135516" y="2679700"/>
                </a:lnTo>
                <a:lnTo>
                  <a:pt x="3147187" y="2667000"/>
                </a:lnTo>
                <a:lnTo>
                  <a:pt x="3179381" y="2667000"/>
                </a:lnTo>
                <a:lnTo>
                  <a:pt x="3155874" y="2692400"/>
                </a:lnTo>
                <a:close/>
              </a:path>
              <a:path w="3303270" h="2717800">
                <a:moveTo>
                  <a:pt x="240588" y="2705100"/>
                </a:moveTo>
                <a:lnTo>
                  <a:pt x="171043" y="2705100"/>
                </a:lnTo>
                <a:lnTo>
                  <a:pt x="164782" y="2692400"/>
                </a:lnTo>
                <a:lnTo>
                  <a:pt x="233895" y="2692400"/>
                </a:lnTo>
                <a:lnTo>
                  <a:pt x="240588" y="2705100"/>
                </a:lnTo>
                <a:close/>
              </a:path>
              <a:path w="3303270" h="2717800">
                <a:moveTo>
                  <a:pt x="3131452" y="2705100"/>
                </a:moveTo>
                <a:lnTo>
                  <a:pt x="3062122" y="2705100"/>
                </a:lnTo>
                <a:lnTo>
                  <a:pt x="3068815" y="2692400"/>
                </a:lnTo>
                <a:lnTo>
                  <a:pt x="3137713" y="2692400"/>
                </a:lnTo>
                <a:lnTo>
                  <a:pt x="3131452" y="2705100"/>
                </a:lnTo>
                <a:close/>
              </a:path>
              <a:path w="3303270" h="2717800">
                <a:moveTo>
                  <a:pt x="3092374" y="2717800"/>
                </a:moveTo>
                <a:lnTo>
                  <a:pt x="210108" y="2717800"/>
                </a:lnTo>
                <a:lnTo>
                  <a:pt x="203415" y="2705100"/>
                </a:lnTo>
                <a:lnTo>
                  <a:pt x="3099067" y="2705100"/>
                </a:lnTo>
                <a:lnTo>
                  <a:pt x="3092374" y="2717800"/>
                </a:lnTo>
                <a:close/>
              </a:path>
            </a:pathLst>
          </a:custGeom>
          <a:solidFill>
            <a:srgbClr val="1CACE3">
              <a:alpha val="70199"/>
            </a:srgbClr>
          </a:solidFill>
        </p:spPr>
        <p:txBody>
          <a:bodyPr wrap="square" lIns="0" tIns="0" rIns="0" bIns="0" rtlCol="0"/>
          <a:lstStyle/>
          <a:p>
            <a:endParaRPr/>
          </a:p>
        </p:txBody>
      </p:sp>
      <p:sp>
        <p:nvSpPr>
          <p:cNvPr id="6" name="object 6"/>
          <p:cNvSpPr txBox="1"/>
          <p:nvPr/>
        </p:nvSpPr>
        <p:spPr>
          <a:xfrm>
            <a:off x="4338421" y="2966720"/>
            <a:ext cx="2861945" cy="1322705"/>
          </a:xfrm>
          <a:prstGeom prst="rect">
            <a:avLst/>
          </a:prstGeom>
        </p:spPr>
        <p:txBody>
          <a:bodyPr vert="horz" wrap="square" lIns="0" tIns="79375" rIns="0" bIns="0" rtlCol="0">
            <a:spAutoFit/>
          </a:bodyPr>
          <a:lstStyle/>
          <a:p>
            <a:pPr marL="241300" indent="-228600">
              <a:lnSpc>
                <a:spcPct val="100000"/>
              </a:lnSpc>
              <a:spcBef>
                <a:spcPts val="625"/>
              </a:spcBef>
              <a:buFont typeface="Corbel" panose="020B0503020204020204"/>
              <a:buChar char="•"/>
              <a:tabLst>
                <a:tab pos="241300" algn="l"/>
              </a:tabLst>
            </a:pPr>
            <a:r>
              <a:rPr sz="2400" b="1" spc="-20">
                <a:latin typeface="宋体" panose="02010600030101010101" pitchFamily="2" charset="-122"/>
                <a:cs typeface="宋体" panose="02010600030101010101" pitchFamily="2" charset="-122"/>
              </a:rPr>
              <a:t>体系模式</a:t>
            </a:r>
            <a:r>
              <a:rPr sz="2400" b="1" spc="-10">
                <a:latin typeface="Corbel" panose="020B0503020204020204"/>
                <a:cs typeface="Corbel" panose="020B0503020204020204"/>
              </a:rPr>
              <a:t>+</a:t>
            </a:r>
            <a:r>
              <a:rPr sz="2400" b="1" spc="-30">
                <a:latin typeface="宋体" panose="02010600030101010101" pitchFamily="2" charset="-122"/>
                <a:cs typeface="宋体" panose="02010600030101010101" pitchFamily="2" charset="-122"/>
              </a:rPr>
              <a:t>合法合规</a:t>
            </a:r>
            <a:endParaRPr sz="2400">
              <a:latin typeface="宋体" panose="02010600030101010101" pitchFamily="2" charset="-122"/>
              <a:cs typeface="宋体" panose="02010600030101010101" pitchFamily="2" charset="-122"/>
            </a:endParaRPr>
          </a:p>
          <a:p>
            <a:pPr marL="241300" indent="-228600">
              <a:lnSpc>
                <a:spcPct val="100000"/>
              </a:lnSpc>
              <a:spcBef>
                <a:spcPts val="525"/>
              </a:spcBef>
              <a:buFont typeface="Corbel" panose="020B0503020204020204"/>
              <a:buChar char="•"/>
              <a:tabLst>
                <a:tab pos="241300" algn="l"/>
              </a:tabLst>
            </a:pPr>
            <a:r>
              <a:rPr sz="2400" b="1" spc="-10">
                <a:latin typeface="Corbel" panose="020B0503020204020204"/>
                <a:cs typeface="Corbel" panose="020B0503020204020204"/>
              </a:rPr>
              <a:t>2010</a:t>
            </a:r>
            <a:r>
              <a:rPr sz="2400" b="1" spc="-20">
                <a:latin typeface="宋体" panose="02010600030101010101" pitchFamily="2" charset="-122"/>
                <a:cs typeface="宋体" panose="02010600030101010101" pitchFamily="2" charset="-122"/>
              </a:rPr>
              <a:t>版</a:t>
            </a:r>
            <a:r>
              <a:rPr sz="2400" b="1" spc="-25">
                <a:latin typeface="Corbel" panose="020B0503020204020204"/>
                <a:cs typeface="Corbel" panose="020B0503020204020204"/>
              </a:rPr>
              <a:t>AQ</a:t>
            </a:r>
            <a:endParaRPr sz="2400">
              <a:latin typeface="Corbel" panose="020B0503020204020204"/>
              <a:cs typeface="Corbel" panose="020B0503020204020204"/>
            </a:endParaRPr>
          </a:p>
          <a:p>
            <a:pPr marL="241300" indent="-228600">
              <a:lnSpc>
                <a:spcPct val="100000"/>
              </a:lnSpc>
              <a:spcBef>
                <a:spcPts val="525"/>
              </a:spcBef>
              <a:buFont typeface="Corbel" panose="020B0503020204020204"/>
              <a:buChar char="•"/>
              <a:tabLst>
                <a:tab pos="241300" algn="l"/>
              </a:tabLst>
            </a:pPr>
            <a:r>
              <a:rPr sz="2400" b="1" spc="-10">
                <a:latin typeface="Corbel" panose="020B0503020204020204"/>
                <a:cs typeface="Corbel" panose="020B0503020204020204"/>
              </a:rPr>
              <a:t>2016</a:t>
            </a:r>
            <a:r>
              <a:rPr sz="2400" b="1" spc="-20">
                <a:latin typeface="宋体" panose="02010600030101010101" pitchFamily="2" charset="-122"/>
                <a:cs typeface="宋体" panose="02010600030101010101" pitchFamily="2" charset="-122"/>
              </a:rPr>
              <a:t>版</a:t>
            </a:r>
            <a:r>
              <a:rPr sz="2400" b="1" spc="-25">
                <a:latin typeface="Corbel" panose="020B0503020204020204"/>
                <a:cs typeface="Corbel" panose="020B0503020204020204"/>
              </a:rPr>
              <a:t>GB</a:t>
            </a:r>
            <a:endParaRPr sz="2400">
              <a:latin typeface="Corbel" panose="020B0503020204020204"/>
              <a:cs typeface="Corbel" panose="020B0503020204020204"/>
            </a:endParaRPr>
          </a:p>
        </p:txBody>
      </p:sp>
      <p:pic>
        <p:nvPicPr>
          <p:cNvPr id="7" name="object 7"/>
          <p:cNvPicPr/>
          <p:nvPr/>
        </p:nvPicPr>
        <p:blipFill>
          <a:blip r:embed="rId3"/>
          <a:stretch>
            <a:fillRect/>
          </a:stretch>
        </p:blipFill>
        <p:spPr>
          <a:xfrm>
            <a:off x="4959281" y="845324"/>
            <a:ext cx="6896394" cy="4735487"/>
          </a:xfrm>
          <a:prstGeom prst="rect">
            <a:avLst/>
          </a:prstGeom>
        </p:spPr>
      </p:pic>
      <p:sp>
        <p:nvSpPr>
          <p:cNvPr id="8" name="object 8"/>
          <p:cNvSpPr txBox="1"/>
          <p:nvPr/>
        </p:nvSpPr>
        <p:spPr>
          <a:xfrm>
            <a:off x="5168734" y="1916036"/>
            <a:ext cx="2525395" cy="878205"/>
          </a:xfrm>
          <a:prstGeom prst="rect">
            <a:avLst/>
          </a:prstGeom>
        </p:spPr>
        <p:txBody>
          <a:bodyPr vert="horz" wrap="square" lIns="0" tIns="12065" rIns="0" bIns="0" rtlCol="0">
            <a:spAutoFit/>
          </a:bodyPr>
          <a:lstStyle/>
          <a:p>
            <a:pPr marL="549275" marR="5080" indent="-536575">
              <a:lnSpc>
                <a:spcPct val="100000"/>
              </a:lnSpc>
              <a:spcBef>
                <a:spcPts val="95"/>
              </a:spcBef>
            </a:pPr>
            <a:r>
              <a:rPr sz="2800" b="1" spc="-10">
                <a:solidFill>
                  <a:srgbClr val="FFFF00"/>
                </a:solidFill>
                <a:latin typeface="宋体" panose="02010600030101010101" pitchFamily="2" charset="-122"/>
                <a:cs typeface="宋体" panose="02010600030101010101" pitchFamily="2" charset="-122"/>
              </a:rPr>
              <a:t>安全生产标准</a:t>
            </a:r>
            <a:r>
              <a:rPr sz="2800" b="1" spc="-50">
                <a:solidFill>
                  <a:srgbClr val="FFFF00"/>
                </a:solidFill>
                <a:latin typeface="宋体" panose="02010600030101010101" pitchFamily="2" charset="-122"/>
                <a:cs typeface="宋体" panose="02010600030101010101" pitchFamily="2" charset="-122"/>
              </a:rPr>
              <a:t>化</a:t>
            </a:r>
            <a:r>
              <a:rPr sz="2800" b="1" spc="-10">
                <a:solidFill>
                  <a:srgbClr val="FFFF00"/>
                </a:solidFill>
                <a:latin typeface="宋体" panose="02010600030101010101" pitchFamily="2" charset="-122"/>
                <a:cs typeface="宋体" panose="02010600030101010101" pitchFamily="2" charset="-122"/>
              </a:rPr>
              <a:t>基本规</a:t>
            </a:r>
            <a:r>
              <a:rPr sz="2800" b="1" spc="-50">
                <a:solidFill>
                  <a:srgbClr val="FFFF00"/>
                </a:solidFill>
                <a:latin typeface="宋体" panose="02010600030101010101" pitchFamily="2" charset="-122"/>
                <a:cs typeface="宋体" panose="02010600030101010101" pitchFamily="2" charset="-122"/>
              </a:rPr>
              <a:t>范</a:t>
            </a:r>
            <a:endParaRPr sz="2800">
              <a:latin typeface="宋体" panose="02010600030101010101" pitchFamily="2" charset="-122"/>
              <a:cs typeface="宋体" panose="02010600030101010101" pitchFamily="2" charset="-122"/>
            </a:endParaRPr>
          </a:p>
        </p:txBody>
      </p:sp>
      <p:sp>
        <p:nvSpPr>
          <p:cNvPr id="9" name="object 9"/>
          <p:cNvSpPr txBox="1"/>
          <p:nvPr/>
        </p:nvSpPr>
        <p:spPr>
          <a:xfrm>
            <a:off x="8477783" y="2469616"/>
            <a:ext cx="2804795" cy="1714500"/>
          </a:xfrm>
          <a:prstGeom prst="rect">
            <a:avLst/>
          </a:prstGeom>
        </p:spPr>
        <p:txBody>
          <a:bodyPr vert="horz" wrap="square" lIns="0" tIns="69215" rIns="0" bIns="0" rtlCol="0">
            <a:spAutoFit/>
          </a:bodyPr>
          <a:lstStyle/>
          <a:p>
            <a:pPr marL="241300" indent="-228600">
              <a:lnSpc>
                <a:spcPct val="100000"/>
              </a:lnSpc>
              <a:spcBef>
                <a:spcPts val="545"/>
              </a:spcBef>
              <a:buFont typeface="Corbel" panose="020B0503020204020204"/>
              <a:buChar char="•"/>
              <a:tabLst>
                <a:tab pos="241300" algn="l"/>
              </a:tabLst>
            </a:pPr>
            <a:r>
              <a:rPr sz="2400" b="1" spc="-25">
                <a:latin typeface="宋体" panose="02010600030101010101" pitchFamily="2" charset="-122"/>
                <a:cs typeface="宋体" panose="02010600030101010101" pitchFamily="2" charset="-122"/>
              </a:rPr>
              <a:t>中国特色管理体系</a:t>
            </a:r>
            <a:endParaRPr sz="2400">
              <a:latin typeface="宋体" panose="02010600030101010101" pitchFamily="2" charset="-122"/>
              <a:cs typeface="宋体" panose="02010600030101010101" pitchFamily="2" charset="-122"/>
            </a:endParaRPr>
          </a:p>
          <a:p>
            <a:pPr marL="241300" indent="-228600">
              <a:lnSpc>
                <a:spcPct val="100000"/>
              </a:lnSpc>
              <a:spcBef>
                <a:spcPts val="445"/>
              </a:spcBef>
              <a:buFont typeface="Corbel" panose="020B0503020204020204"/>
              <a:buChar char="•"/>
              <a:tabLst>
                <a:tab pos="241300" algn="l"/>
              </a:tabLst>
            </a:pPr>
            <a:r>
              <a:rPr sz="2400" b="1" spc="-20">
                <a:latin typeface="宋体" panose="02010600030101010101" pitchFamily="2" charset="-122"/>
                <a:cs typeface="宋体" panose="02010600030101010101" pitchFamily="2" charset="-122"/>
              </a:rPr>
              <a:t>弱化合规，</a:t>
            </a:r>
            <a:r>
              <a:rPr sz="2000" b="1" spc="-35">
                <a:latin typeface="宋体" panose="02010600030101010101" pitchFamily="2" charset="-122"/>
                <a:cs typeface="宋体" panose="02010600030101010101" pitchFamily="2" charset="-122"/>
              </a:rPr>
              <a:t>强调系统</a:t>
            </a:r>
            <a:endParaRPr sz="2000">
              <a:latin typeface="宋体" panose="02010600030101010101" pitchFamily="2" charset="-122"/>
              <a:cs typeface="宋体" panose="02010600030101010101" pitchFamily="2" charset="-122"/>
            </a:endParaRPr>
          </a:p>
          <a:p>
            <a:pPr marL="241300" indent="-228600">
              <a:lnSpc>
                <a:spcPct val="100000"/>
              </a:lnSpc>
              <a:spcBef>
                <a:spcPts val="445"/>
              </a:spcBef>
              <a:buFont typeface="Corbel" panose="020B0503020204020204"/>
              <a:buChar char="•"/>
              <a:tabLst>
                <a:tab pos="241300" algn="l"/>
              </a:tabLst>
            </a:pPr>
            <a:r>
              <a:rPr sz="2400" b="1" spc="-30">
                <a:latin typeface="宋体" panose="02010600030101010101" pitchFamily="2" charset="-122"/>
                <a:cs typeface="宋体" panose="02010600030101010101" pitchFamily="2" charset="-122"/>
              </a:rPr>
              <a:t>突出个性化</a:t>
            </a:r>
            <a:endParaRPr sz="2400">
              <a:latin typeface="宋体" panose="02010600030101010101" pitchFamily="2" charset="-122"/>
              <a:cs typeface="宋体" panose="02010600030101010101" pitchFamily="2" charset="-122"/>
            </a:endParaRPr>
          </a:p>
          <a:p>
            <a:pPr marL="241300" indent="-228600">
              <a:lnSpc>
                <a:spcPct val="100000"/>
              </a:lnSpc>
              <a:spcBef>
                <a:spcPts val="445"/>
              </a:spcBef>
              <a:buFont typeface="Corbel" panose="020B0503020204020204"/>
              <a:buChar char="•"/>
              <a:tabLst>
                <a:tab pos="241300" algn="l"/>
              </a:tabLst>
            </a:pPr>
            <a:r>
              <a:rPr sz="2400" b="1" spc="-20">
                <a:latin typeface="Corbel" panose="020B0503020204020204"/>
                <a:cs typeface="Corbel" panose="020B0503020204020204"/>
              </a:rPr>
              <a:t>2025</a:t>
            </a:r>
            <a:endParaRPr sz="2400">
              <a:latin typeface="Corbel" panose="020B0503020204020204"/>
              <a:cs typeface="Corbel" panose="020B0503020204020204"/>
            </a:endParaRPr>
          </a:p>
        </p:txBody>
      </p:sp>
      <p:sp>
        <p:nvSpPr>
          <p:cNvPr id="10" name="object 10"/>
          <p:cNvSpPr txBox="1"/>
          <p:nvPr/>
        </p:nvSpPr>
        <p:spPr>
          <a:xfrm>
            <a:off x="9323006" y="4427664"/>
            <a:ext cx="2256155" cy="1122680"/>
          </a:xfrm>
          <a:prstGeom prst="rect">
            <a:avLst/>
          </a:prstGeom>
        </p:spPr>
        <p:txBody>
          <a:bodyPr vert="horz" wrap="square" lIns="0" tIns="12700" rIns="0" bIns="0" rtlCol="0">
            <a:spAutoFit/>
          </a:bodyPr>
          <a:lstStyle/>
          <a:p>
            <a:pPr marL="12700" marR="5080" algn="ctr">
              <a:lnSpc>
                <a:spcPct val="100000"/>
              </a:lnSpc>
              <a:spcBef>
                <a:spcPts val="100"/>
              </a:spcBef>
            </a:pPr>
            <a:r>
              <a:rPr sz="2400" b="1" spc="-20">
                <a:solidFill>
                  <a:srgbClr val="C00000"/>
                </a:solidFill>
                <a:latin typeface="宋体" panose="02010600030101010101" pitchFamily="2" charset="-122"/>
                <a:cs typeface="宋体" panose="02010600030101010101" pitchFamily="2" charset="-122"/>
              </a:rPr>
              <a:t>大中型</a:t>
            </a:r>
            <a:r>
              <a:rPr sz="2400" b="1" spc="-10">
                <a:solidFill>
                  <a:srgbClr val="C00000"/>
                </a:solidFill>
                <a:latin typeface="Corbel" panose="020B0503020204020204"/>
                <a:cs typeface="Corbel" panose="020B0503020204020204"/>
              </a:rPr>
              <a:t>/</a:t>
            </a:r>
            <a:r>
              <a:rPr sz="2400" b="1" spc="-20">
                <a:solidFill>
                  <a:srgbClr val="C00000"/>
                </a:solidFill>
                <a:latin typeface="宋体" panose="02010600030101010101" pitchFamily="2" charset="-122"/>
                <a:cs typeface="宋体" panose="02010600030101010101" pitchFamily="2" charset="-122"/>
              </a:rPr>
              <a:t>小微企</a:t>
            </a:r>
            <a:r>
              <a:rPr sz="2400" b="1" spc="-50">
                <a:solidFill>
                  <a:srgbClr val="C00000"/>
                </a:solidFill>
                <a:latin typeface="宋体" panose="02010600030101010101" pitchFamily="2" charset="-122"/>
                <a:cs typeface="宋体" panose="02010600030101010101" pitchFamily="2" charset="-122"/>
              </a:rPr>
              <a:t>业</a:t>
            </a:r>
            <a:r>
              <a:rPr sz="2400" b="1" spc="-20">
                <a:solidFill>
                  <a:srgbClr val="C00000"/>
                </a:solidFill>
                <a:latin typeface="宋体" panose="02010600030101010101" pitchFamily="2" charset="-122"/>
                <a:cs typeface="宋体" panose="02010600030101010101" pitchFamily="2" charset="-122"/>
              </a:rPr>
              <a:t>安全生产标准</a:t>
            </a:r>
            <a:r>
              <a:rPr sz="2400" b="1" spc="-50">
                <a:solidFill>
                  <a:srgbClr val="C00000"/>
                </a:solidFill>
                <a:latin typeface="宋体" panose="02010600030101010101" pitchFamily="2" charset="-122"/>
                <a:cs typeface="宋体" panose="02010600030101010101" pitchFamily="2" charset="-122"/>
              </a:rPr>
              <a:t>化</a:t>
            </a:r>
            <a:r>
              <a:rPr sz="2400" b="1" spc="-20">
                <a:solidFill>
                  <a:srgbClr val="C00000"/>
                </a:solidFill>
                <a:latin typeface="宋体" panose="02010600030101010101" pitchFamily="2" charset="-122"/>
                <a:cs typeface="宋体" panose="02010600030101010101" pitchFamily="2" charset="-122"/>
              </a:rPr>
              <a:t>管理体</a:t>
            </a:r>
            <a:r>
              <a:rPr sz="2400" b="1" spc="-50">
                <a:solidFill>
                  <a:srgbClr val="C00000"/>
                </a:solidFill>
                <a:latin typeface="宋体" panose="02010600030101010101" pitchFamily="2" charset="-122"/>
                <a:cs typeface="宋体" panose="02010600030101010101" pitchFamily="2" charset="-122"/>
              </a:rPr>
              <a:t>系</a:t>
            </a:r>
            <a:endParaRPr sz="2400">
              <a:latin typeface="宋体" panose="02010600030101010101" pitchFamily="2" charset="-122"/>
              <a:cs typeface="宋体" panose="02010600030101010101" pitchFamily="2" charset="-122"/>
            </a:endParaRPr>
          </a:p>
        </p:txBody>
      </p:sp>
      <p:sp>
        <p:nvSpPr>
          <p:cNvPr id="11" name="object 11"/>
          <p:cNvSpPr txBox="1">
            <a:spLocks noGrp="1"/>
          </p:cNvSpPr>
          <p:nvPr>
            <p:ph type="title"/>
          </p:nvPr>
        </p:nvSpPr>
        <p:spPr>
          <a:xfrm>
            <a:off x="3274059" y="359384"/>
            <a:ext cx="5614035" cy="697230"/>
          </a:xfrm>
          <a:prstGeom prst="rect">
            <a:avLst/>
          </a:prstGeom>
        </p:spPr>
        <p:txBody>
          <a:bodyPr vert="horz" wrap="square" lIns="0" tIns="13335" rIns="0" bIns="0" rtlCol="0">
            <a:spAutoFit/>
          </a:bodyPr>
          <a:lstStyle/>
          <a:p>
            <a:pPr marL="12700">
              <a:lnSpc>
                <a:spcPct val="100000"/>
              </a:lnSpc>
              <a:spcBef>
                <a:spcPts val="105"/>
              </a:spcBef>
            </a:pPr>
            <a:r>
              <a:rPr spc="-15">
                <a:solidFill>
                  <a:srgbClr val="FF0000"/>
                </a:solidFill>
              </a:rPr>
              <a:t>安全生产标准化的发展</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18919" y="359384"/>
            <a:ext cx="9124315" cy="697230"/>
          </a:xfrm>
          <a:prstGeom prst="rect">
            <a:avLst/>
          </a:prstGeom>
        </p:spPr>
        <p:txBody>
          <a:bodyPr vert="horz" wrap="square" lIns="0" tIns="13335" rIns="0" bIns="0" rtlCol="0">
            <a:spAutoFit/>
          </a:bodyPr>
          <a:lstStyle/>
          <a:p>
            <a:pPr marL="12700">
              <a:lnSpc>
                <a:spcPct val="100000"/>
              </a:lnSpc>
              <a:spcBef>
                <a:spcPts val="105"/>
              </a:spcBef>
            </a:pPr>
            <a:r>
              <a:rPr spc="-10">
                <a:solidFill>
                  <a:srgbClr val="FF0000"/>
                </a:solidFill>
              </a:rPr>
              <a:t>2025</a:t>
            </a:r>
            <a:r>
              <a:rPr spc="-15">
                <a:solidFill>
                  <a:srgbClr val="FF0000"/>
                </a:solidFill>
              </a:rPr>
              <a:t>版标准化需要关注的问题及建议</a:t>
            </a:r>
          </a:p>
        </p:txBody>
      </p:sp>
      <p:sp>
        <p:nvSpPr>
          <p:cNvPr id="3" name="object 3"/>
          <p:cNvSpPr txBox="1"/>
          <p:nvPr/>
        </p:nvSpPr>
        <p:spPr>
          <a:xfrm>
            <a:off x="1116964" y="1167128"/>
            <a:ext cx="9961880" cy="4770120"/>
          </a:xfrm>
          <a:prstGeom prst="rect">
            <a:avLst/>
          </a:prstGeom>
        </p:spPr>
        <p:txBody>
          <a:bodyPr vert="horz" wrap="square" lIns="0" tIns="12700" rIns="0" bIns="0" rtlCol="0">
            <a:spAutoFit/>
          </a:bodyPr>
          <a:lstStyle/>
          <a:p>
            <a:pPr marL="195580" marR="12065" indent="-182880">
              <a:lnSpc>
                <a:spcPct val="150000"/>
              </a:lnSpc>
              <a:spcBef>
                <a:spcPts val="100"/>
              </a:spcBef>
              <a:buClr>
                <a:srgbClr val="1CACE3"/>
              </a:buClr>
              <a:buSzPct val="79000"/>
              <a:buFont typeface="Corbel" panose="020B0503020204020204"/>
              <a:buChar char="•"/>
              <a:tabLst>
                <a:tab pos="195580" algn="l"/>
              </a:tabLst>
            </a:pPr>
            <a:r>
              <a:rPr sz="2400">
                <a:latin typeface="宋体" panose="02010600030101010101" pitchFamily="2" charset="-122"/>
                <a:cs typeface="宋体" panose="02010600030101010101" pitchFamily="2" charset="-122"/>
              </a:rPr>
              <a:t>与</a:t>
            </a:r>
            <a:r>
              <a:rPr sz="2400" spc="-15">
                <a:latin typeface="Corbel" panose="020B0503020204020204"/>
                <a:cs typeface="Corbel" panose="020B0503020204020204"/>
              </a:rPr>
              <a:t>2016</a:t>
            </a:r>
            <a:r>
              <a:rPr sz="2400" spc="-5">
                <a:latin typeface="宋体" panose="02010600030101010101" pitchFamily="2" charset="-122"/>
                <a:cs typeface="宋体" panose="02010600030101010101" pitchFamily="2" charset="-122"/>
              </a:rPr>
              <a:t>版相比，强调了体系化，但淡化了具体的合规要求；所以需要后续的行业标准中对此予以补充，给企业更明确的指导和要求。</a:t>
            </a:r>
            <a:endParaRPr sz="2400">
              <a:latin typeface="宋体" panose="02010600030101010101" pitchFamily="2" charset="-122"/>
              <a:cs typeface="宋体" panose="02010600030101010101" pitchFamily="2" charset="-122"/>
            </a:endParaRPr>
          </a:p>
          <a:p>
            <a:pPr marL="195580" marR="5080" indent="-182880">
              <a:lnSpc>
                <a:spcPct val="150000"/>
              </a:lnSpc>
              <a:spcBef>
                <a:spcPts val="1400"/>
              </a:spcBef>
              <a:buClr>
                <a:srgbClr val="1CACE3"/>
              </a:buClr>
              <a:buSzPct val="79000"/>
              <a:buFont typeface="Corbel" panose="020B0503020204020204"/>
              <a:buChar char="•"/>
              <a:tabLst>
                <a:tab pos="195580" algn="l"/>
              </a:tabLst>
            </a:pPr>
            <a:r>
              <a:rPr sz="2400" spc="-5">
                <a:latin typeface="宋体" panose="02010600030101010101" pitchFamily="2" charset="-122"/>
                <a:cs typeface="宋体" panose="02010600030101010101" pitchFamily="2" charset="-122"/>
              </a:rPr>
              <a:t>新版标准化的基本模式和部分要素源自部分大型央企的实践，但央企特殊管理体制下的经验和做法是否适合其他企业，还需时间的验证和探索。</a:t>
            </a:r>
            <a:endParaRPr sz="2400">
              <a:latin typeface="宋体" panose="02010600030101010101" pitchFamily="2" charset="-122"/>
              <a:cs typeface="宋体" panose="02010600030101010101" pitchFamily="2" charset="-122"/>
            </a:endParaRPr>
          </a:p>
          <a:p>
            <a:pPr marL="195580" marR="55245" indent="-182880">
              <a:lnSpc>
                <a:spcPct val="150000"/>
              </a:lnSpc>
              <a:spcBef>
                <a:spcPts val="1400"/>
              </a:spcBef>
              <a:buClr>
                <a:srgbClr val="1CACE3"/>
              </a:buClr>
              <a:buSzPct val="79000"/>
              <a:buFont typeface="Corbel" panose="020B0503020204020204"/>
              <a:buChar char="•"/>
              <a:tabLst>
                <a:tab pos="195580" algn="l"/>
              </a:tabLst>
            </a:pPr>
            <a:r>
              <a:rPr sz="2400">
                <a:latin typeface="宋体" panose="02010600030101010101" pitchFamily="2" charset="-122"/>
                <a:cs typeface="宋体" panose="02010600030101010101" pitchFamily="2" charset="-122"/>
              </a:rPr>
              <a:t>新版标准化特别强调了</a:t>
            </a:r>
            <a:r>
              <a:rPr sz="2400" spc="-10">
                <a:latin typeface="Corbel" panose="020B0503020204020204"/>
                <a:cs typeface="Corbel" panose="020B0503020204020204"/>
              </a:rPr>
              <a:t>PDCA</a:t>
            </a:r>
            <a:r>
              <a:rPr sz="2400" spc="-5">
                <a:latin typeface="宋体" panose="02010600030101010101" pitchFamily="2" charset="-122"/>
                <a:cs typeface="宋体" panose="02010600030101010101" pitchFamily="2" charset="-122"/>
              </a:rPr>
              <a:t>闭环的管理模式，但有些要素或要求是多处</a:t>
            </a:r>
            <a:r>
              <a:rPr sz="2400">
                <a:latin typeface="宋体" panose="02010600030101010101" pitchFamily="2" charset="-122"/>
                <a:cs typeface="宋体" panose="02010600030101010101" pitchFamily="2" charset="-122"/>
              </a:rPr>
              <a:t>重复出现的，如</a:t>
            </a:r>
            <a:r>
              <a:rPr sz="2400">
                <a:latin typeface="Corbel" panose="020B0503020204020204"/>
                <a:cs typeface="Corbel" panose="020B0503020204020204"/>
              </a:rPr>
              <a:t>“C </a:t>
            </a:r>
            <a:r>
              <a:rPr sz="2400">
                <a:latin typeface="宋体" panose="02010600030101010101" pitchFamily="2" charset="-122"/>
                <a:cs typeface="宋体" panose="02010600030101010101" pitchFamily="2" charset="-122"/>
              </a:rPr>
              <a:t>检查</a:t>
            </a:r>
            <a:r>
              <a:rPr sz="2400">
                <a:latin typeface="Corbel" panose="020B0503020204020204"/>
                <a:cs typeface="Corbel" panose="020B0503020204020204"/>
              </a:rPr>
              <a:t>”</a:t>
            </a:r>
            <a:r>
              <a:rPr sz="2400">
                <a:latin typeface="宋体" panose="02010600030101010101" pitchFamily="2" charset="-122"/>
                <a:cs typeface="宋体" panose="02010600030101010101" pitchFamily="2" charset="-122"/>
              </a:rPr>
              <a:t>这个环节，既有</a:t>
            </a:r>
            <a:r>
              <a:rPr sz="2400">
                <a:solidFill>
                  <a:srgbClr val="FF0000"/>
                </a:solidFill>
                <a:latin typeface="宋体" panose="02010600030101010101" pitchFamily="2" charset="-122"/>
                <a:cs typeface="宋体" panose="02010600030101010101" pitchFamily="2" charset="-122"/>
              </a:rPr>
              <a:t>要素</a:t>
            </a:r>
            <a:r>
              <a:rPr sz="2400" spc="-10">
                <a:solidFill>
                  <a:srgbClr val="FF0000"/>
                </a:solidFill>
                <a:latin typeface="Corbel" panose="020B0503020204020204"/>
                <a:cs typeface="Corbel" panose="020B0503020204020204"/>
              </a:rPr>
              <a:t>8</a:t>
            </a:r>
            <a:r>
              <a:rPr sz="2400" spc="-5">
                <a:latin typeface="宋体" panose="02010600030101010101" pitchFamily="2" charset="-122"/>
                <a:cs typeface="宋体" panose="02010600030101010101" pitchFamily="2" charset="-122"/>
              </a:rPr>
              <a:t>双控中的隐患排查，又有</a:t>
            </a:r>
            <a:r>
              <a:rPr sz="2400">
                <a:solidFill>
                  <a:srgbClr val="FF0000"/>
                </a:solidFill>
                <a:latin typeface="宋体" panose="02010600030101010101" pitchFamily="2" charset="-122"/>
                <a:cs typeface="宋体" panose="02010600030101010101" pitchFamily="2" charset="-122"/>
              </a:rPr>
              <a:t>要素</a:t>
            </a:r>
            <a:r>
              <a:rPr sz="2400" spc="-10">
                <a:solidFill>
                  <a:srgbClr val="FF0000"/>
                </a:solidFill>
                <a:latin typeface="Corbel" panose="020B0503020204020204"/>
                <a:cs typeface="Corbel" panose="020B0503020204020204"/>
              </a:rPr>
              <a:t>12</a:t>
            </a:r>
            <a:r>
              <a:rPr sz="2400">
                <a:latin typeface="宋体" panose="02010600030101010101" pitchFamily="2" charset="-122"/>
                <a:cs typeface="宋体" panose="02010600030101010101" pitchFamily="2" charset="-122"/>
              </a:rPr>
              <a:t>的检查评价，还有</a:t>
            </a:r>
            <a:r>
              <a:rPr sz="2400">
                <a:solidFill>
                  <a:srgbClr val="FF0000"/>
                </a:solidFill>
                <a:latin typeface="宋体" panose="02010600030101010101" pitchFamily="2" charset="-122"/>
                <a:cs typeface="宋体" panose="02010600030101010101" pitchFamily="2" charset="-122"/>
              </a:rPr>
              <a:t>要素</a:t>
            </a:r>
            <a:r>
              <a:rPr sz="2400" spc="-40">
                <a:solidFill>
                  <a:srgbClr val="FF0000"/>
                </a:solidFill>
                <a:latin typeface="Corbel" panose="020B0503020204020204"/>
                <a:cs typeface="Corbel" panose="020B0503020204020204"/>
              </a:rPr>
              <a:t>13</a:t>
            </a:r>
            <a:r>
              <a:rPr sz="2400" spc="-5">
                <a:latin typeface="宋体" panose="02010600030101010101" pitchFamily="2" charset="-122"/>
                <a:cs typeface="宋体" panose="02010600030101010101" pitchFamily="2" charset="-122"/>
              </a:rPr>
              <a:t>中的评审；对于这些名称虽然不同，但要求类似的要素，应该如何处理，值得关注也需要明确。</a:t>
            </a:r>
            <a:endParaRPr sz="2400">
              <a:latin typeface="宋体" panose="02010600030101010101" pitchFamily="2" charset="-122"/>
              <a:cs typeface="宋体" panose="02010600030101010101" pitchFamily="2" charset="-122"/>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C00000"/>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4712970"/>
            <a:ext cx="3479800" cy="1891030"/>
            <a:chOff x="8442959" y="4712970"/>
            <a:chExt cx="3479800" cy="189103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7" name="object 7"/>
            <p:cNvPicPr/>
            <p:nvPr/>
          </p:nvPicPr>
          <p:blipFill>
            <a:blip r:embed="rId3"/>
            <a:stretch>
              <a:fillRect/>
            </a:stretch>
          </p:blipFill>
          <p:spPr>
            <a:xfrm>
              <a:off x="9015094" y="4712970"/>
              <a:ext cx="2843529" cy="1329055"/>
            </a:xfrm>
            <a:prstGeom prst="rect">
              <a:avLst/>
            </a:prstGeom>
          </p:spPr>
        </p:pic>
      </p:grpSp>
      <p:sp>
        <p:nvSpPr>
          <p:cNvPr id="8" name="object 8"/>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5"/>
              <a:t>新版安全生产标准化修订思路解读</a:t>
            </a:r>
          </a:p>
        </p:txBody>
      </p:sp>
      <p:sp>
        <p:nvSpPr>
          <p:cNvPr id="9" name="object 9"/>
          <p:cNvSpPr txBox="1"/>
          <p:nvPr/>
        </p:nvSpPr>
        <p:spPr>
          <a:xfrm>
            <a:off x="1922145" y="1485900"/>
            <a:ext cx="9097645" cy="3723004"/>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安全生产标准化是要停了吗？标准化到底还搞不搞了？</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安全生产标准化为什么要修订？修订的总体思路是什么？</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新版标准化的核心是什么？其思路和要求做了哪些调整？</a:t>
            </a:r>
            <a:endParaRPr sz="2800">
              <a:latin typeface="方正粗活意简体" panose="03000509000000000000" charset="-122"/>
              <a:cs typeface="方正粗活意简体" panose="03000509000000000000" charset="-122"/>
            </a:endParaRPr>
          </a:p>
          <a:p>
            <a:pPr>
              <a:lnSpc>
                <a:spcPct val="100000"/>
              </a:lnSpc>
              <a:spcBef>
                <a:spcPts val="55"/>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u="heavy" spc="-30">
                <a:solidFill>
                  <a:srgbClr val="FF0000"/>
                </a:solidFill>
                <a:uFill>
                  <a:solidFill>
                    <a:srgbClr val="FF0000"/>
                  </a:solidFill>
                </a:uFill>
                <a:latin typeface="方正粗活意简体" panose="03000509000000000000" charset="-122"/>
                <a:cs typeface="方正粗活意简体" panose="03000509000000000000" charset="-122"/>
              </a:rPr>
              <a:t>新版安全生产标准化（管理体系）</a:t>
            </a:r>
            <a:r>
              <a:rPr sz="2800" u="heavy" spc="-35">
                <a:solidFill>
                  <a:srgbClr val="FF0000"/>
                </a:solidFill>
                <a:uFill>
                  <a:solidFill>
                    <a:srgbClr val="FF0000"/>
                  </a:solidFill>
                </a:uFill>
                <a:latin typeface="方正粗活意简体" panose="03000509000000000000" charset="-122"/>
                <a:cs typeface="方正粗活意简体" panose="03000509000000000000" charset="-122"/>
              </a:rPr>
              <a:t>的思路和逻辑解读</a:t>
            </a:r>
            <a:endParaRPr sz="2800">
              <a:latin typeface="方正粗活意简体" panose="03000509000000000000" charset="-122"/>
              <a:cs typeface="方正粗活意简体" panose="03000509000000000000" charset="-122"/>
            </a:endParaRPr>
          </a:p>
          <a:p>
            <a:pPr>
              <a:lnSpc>
                <a:spcPct val="100000"/>
              </a:lnSpc>
              <a:spcBef>
                <a:spcPts val="50"/>
              </a:spcBef>
              <a:buClr>
                <a:srgbClr val="1CACE3"/>
              </a:buClr>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新版安全生产标准化管理体系落实的几点建议</a:t>
            </a:r>
            <a:endParaRPr sz="2800">
              <a:latin typeface="方正粗活意简体" panose="03000509000000000000" charset="-122"/>
              <a:cs typeface="方正粗活意简体" panose="03000509000000000000" charset="-122"/>
            </a:endParaRPr>
          </a:p>
        </p:txBody>
      </p:sp>
      <p:pic>
        <p:nvPicPr>
          <p:cNvPr id="10" name="object 10"/>
          <p:cNvPicPr/>
          <p:nvPr/>
        </p:nvPicPr>
        <p:blipFill>
          <a:blip r:embed="rId4"/>
          <a:stretch>
            <a:fillRect/>
          </a:stretch>
        </p:blipFill>
        <p:spPr>
          <a:xfrm>
            <a:off x="672083" y="3602735"/>
            <a:ext cx="1126236" cy="1126236"/>
          </a:xfrm>
          <a:prstGeom prst="rect">
            <a:avLst/>
          </a:prstGeom>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39519" y="438150"/>
            <a:ext cx="10683240" cy="6165850"/>
            <a:chOff x="1239519" y="438150"/>
            <a:chExt cx="10683240" cy="6165850"/>
          </a:xfrm>
        </p:grpSpPr>
        <p:pic>
          <p:nvPicPr>
            <p:cNvPr id="3" name="object 3"/>
            <p:cNvPicPr/>
            <p:nvPr/>
          </p:nvPicPr>
          <p:blipFill>
            <a:blip r:embed="rId2"/>
            <a:stretch>
              <a:fillRect/>
            </a:stretch>
          </p:blipFill>
          <p:spPr>
            <a:xfrm>
              <a:off x="8481060" y="6096000"/>
              <a:ext cx="3403092" cy="469392"/>
            </a:xfrm>
            <a:prstGeom prst="rect">
              <a:avLst/>
            </a:prstGeom>
          </p:spPr>
        </p:pic>
        <p:sp>
          <p:nvSpPr>
            <p:cNvPr id="4" name="object 4"/>
            <p:cNvSpPr/>
            <p:nvPr/>
          </p:nvSpPr>
          <p:spPr>
            <a:xfrm>
              <a:off x="8442960"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5" name="object 5"/>
            <p:cNvPicPr/>
            <p:nvPr/>
          </p:nvPicPr>
          <p:blipFill>
            <a:blip r:embed="rId3"/>
            <a:stretch>
              <a:fillRect/>
            </a:stretch>
          </p:blipFill>
          <p:spPr>
            <a:xfrm>
              <a:off x="1239519" y="438150"/>
              <a:ext cx="9658350" cy="6063615"/>
            </a:xfrm>
            <a:prstGeom prst="rect">
              <a:avLst/>
            </a:prstGeom>
          </p:spPr>
        </p:pic>
      </p:gr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298433" y="1123188"/>
            <a:ext cx="3709670" cy="5480685"/>
            <a:chOff x="8298433" y="1123188"/>
            <a:chExt cx="3709670" cy="5480685"/>
          </a:xfrm>
        </p:grpSpPr>
        <p:pic>
          <p:nvPicPr>
            <p:cNvPr id="3" name="object 3"/>
            <p:cNvPicPr/>
            <p:nvPr/>
          </p:nvPicPr>
          <p:blipFill>
            <a:blip r:embed="rId2"/>
            <a:stretch>
              <a:fillRect/>
            </a:stretch>
          </p:blipFill>
          <p:spPr>
            <a:xfrm>
              <a:off x="8481059" y="6096000"/>
              <a:ext cx="3403092" cy="469392"/>
            </a:xfrm>
            <a:prstGeom prst="rect">
              <a:avLst/>
            </a:prstGeom>
          </p:spPr>
        </p:pic>
        <p:sp>
          <p:nvSpPr>
            <p:cNvPr id="4" name="object 4"/>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5" name="object 5"/>
            <p:cNvPicPr/>
            <p:nvPr/>
          </p:nvPicPr>
          <p:blipFill>
            <a:blip r:embed="rId3"/>
            <a:stretch>
              <a:fillRect/>
            </a:stretch>
          </p:blipFill>
          <p:spPr>
            <a:xfrm>
              <a:off x="8298433" y="1123188"/>
              <a:ext cx="3709415" cy="4945379"/>
            </a:xfrm>
            <a:prstGeom prst="rect">
              <a:avLst/>
            </a:prstGeom>
          </p:spPr>
        </p:pic>
      </p:grpSp>
      <p:grpSp>
        <p:nvGrpSpPr>
          <p:cNvPr id="6" name="object 6"/>
          <p:cNvGrpSpPr/>
          <p:nvPr/>
        </p:nvGrpSpPr>
        <p:grpSpPr>
          <a:xfrm>
            <a:off x="290195" y="271272"/>
            <a:ext cx="8988425" cy="5797550"/>
            <a:chOff x="290195" y="271272"/>
            <a:chExt cx="8988425" cy="5797550"/>
          </a:xfrm>
        </p:grpSpPr>
        <p:pic>
          <p:nvPicPr>
            <p:cNvPr id="7" name="object 7"/>
            <p:cNvPicPr/>
            <p:nvPr/>
          </p:nvPicPr>
          <p:blipFill>
            <a:blip r:embed="rId4"/>
            <a:stretch>
              <a:fillRect/>
            </a:stretch>
          </p:blipFill>
          <p:spPr>
            <a:xfrm>
              <a:off x="290195" y="1101852"/>
              <a:ext cx="3489959" cy="4654296"/>
            </a:xfrm>
            <a:prstGeom prst="rect">
              <a:avLst/>
            </a:prstGeom>
          </p:spPr>
        </p:pic>
        <p:pic>
          <p:nvPicPr>
            <p:cNvPr id="8" name="object 8"/>
            <p:cNvPicPr/>
            <p:nvPr/>
          </p:nvPicPr>
          <p:blipFill>
            <a:blip r:embed="rId5"/>
            <a:stretch>
              <a:fillRect/>
            </a:stretch>
          </p:blipFill>
          <p:spPr>
            <a:xfrm>
              <a:off x="3380231" y="271272"/>
              <a:ext cx="5503164" cy="3054095"/>
            </a:xfrm>
            <a:prstGeom prst="rect">
              <a:avLst/>
            </a:prstGeom>
          </p:spPr>
        </p:pic>
        <p:pic>
          <p:nvPicPr>
            <p:cNvPr id="9" name="object 9"/>
            <p:cNvPicPr/>
            <p:nvPr/>
          </p:nvPicPr>
          <p:blipFill>
            <a:blip r:embed="rId6"/>
            <a:stretch>
              <a:fillRect/>
            </a:stretch>
          </p:blipFill>
          <p:spPr>
            <a:xfrm>
              <a:off x="2987040" y="3162300"/>
              <a:ext cx="6291071" cy="2906268"/>
            </a:xfrm>
            <a:prstGeom prst="rect">
              <a:avLst/>
            </a:prstGeom>
          </p:spPr>
        </p:pic>
      </p:gr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10864595" y="251459"/>
            <a:ext cx="1065276" cy="1068324"/>
          </a:xfrm>
          <a:prstGeom prst="rect">
            <a:avLst/>
          </a:prstGeom>
        </p:spPr>
      </p:pic>
      <p:grpSp>
        <p:nvGrpSpPr>
          <p:cNvPr id="3" name="object 3"/>
          <p:cNvGrpSpPr/>
          <p:nvPr/>
        </p:nvGrpSpPr>
        <p:grpSpPr>
          <a:xfrm>
            <a:off x="8442959" y="6057900"/>
            <a:ext cx="3479800" cy="546100"/>
            <a:chOff x="8442959" y="6057900"/>
            <a:chExt cx="3479800" cy="546100"/>
          </a:xfrm>
        </p:grpSpPr>
        <p:pic>
          <p:nvPicPr>
            <p:cNvPr id="4" name="object 4"/>
            <p:cNvPicPr/>
            <p:nvPr/>
          </p:nvPicPr>
          <p:blipFill>
            <a:blip r:embed="rId3"/>
            <a:stretch>
              <a:fillRect/>
            </a:stretch>
          </p:blipFill>
          <p:spPr>
            <a:xfrm>
              <a:off x="8481059" y="6096000"/>
              <a:ext cx="3403092" cy="469392"/>
            </a:xfrm>
            <a:prstGeom prst="rect">
              <a:avLst/>
            </a:prstGeom>
          </p:spPr>
        </p:pic>
        <p:sp>
          <p:nvSpPr>
            <p:cNvPr id="5" name="object 5"/>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50"/>
                  </a:lnTo>
                  <a:lnTo>
                    <a:pt x="19050" y="0"/>
                  </a:lnTo>
                  <a:lnTo>
                    <a:pt x="3460242" y="0"/>
                  </a:lnTo>
                  <a:lnTo>
                    <a:pt x="3479292" y="19050"/>
                  </a:lnTo>
                  <a:lnTo>
                    <a:pt x="38100" y="19050"/>
                  </a:lnTo>
                  <a:lnTo>
                    <a:pt x="19050" y="38100"/>
                  </a:lnTo>
                  <a:lnTo>
                    <a:pt x="38100" y="38100"/>
                  </a:lnTo>
                  <a:lnTo>
                    <a:pt x="38100" y="507492"/>
                  </a:lnTo>
                  <a:lnTo>
                    <a:pt x="19050" y="507492"/>
                  </a:lnTo>
                  <a:lnTo>
                    <a:pt x="38100" y="526542"/>
                  </a:lnTo>
                  <a:lnTo>
                    <a:pt x="3479292" y="526542"/>
                  </a:lnTo>
                  <a:lnTo>
                    <a:pt x="3478999" y="529844"/>
                  </a:lnTo>
                  <a:lnTo>
                    <a:pt x="3463544" y="545299"/>
                  </a:lnTo>
                  <a:lnTo>
                    <a:pt x="3460242" y="545592"/>
                  </a:lnTo>
                  <a:close/>
                </a:path>
                <a:path w="3479800" h="546100">
                  <a:moveTo>
                    <a:pt x="38100" y="38100"/>
                  </a:moveTo>
                  <a:lnTo>
                    <a:pt x="19050" y="38100"/>
                  </a:lnTo>
                  <a:lnTo>
                    <a:pt x="38100" y="19050"/>
                  </a:lnTo>
                  <a:lnTo>
                    <a:pt x="38100" y="38100"/>
                  </a:lnTo>
                  <a:close/>
                </a:path>
                <a:path w="3479800" h="546100">
                  <a:moveTo>
                    <a:pt x="3441192" y="38100"/>
                  </a:moveTo>
                  <a:lnTo>
                    <a:pt x="38100" y="38100"/>
                  </a:lnTo>
                  <a:lnTo>
                    <a:pt x="38100" y="19050"/>
                  </a:lnTo>
                  <a:lnTo>
                    <a:pt x="3441192" y="19050"/>
                  </a:lnTo>
                  <a:lnTo>
                    <a:pt x="3441192" y="38100"/>
                  </a:lnTo>
                  <a:close/>
                </a:path>
                <a:path w="3479800" h="546100">
                  <a:moveTo>
                    <a:pt x="3441192" y="526542"/>
                  </a:moveTo>
                  <a:lnTo>
                    <a:pt x="3441192" y="19050"/>
                  </a:lnTo>
                  <a:lnTo>
                    <a:pt x="3460242" y="38100"/>
                  </a:lnTo>
                  <a:lnTo>
                    <a:pt x="3479292" y="38100"/>
                  </a:lnTo>
                  <a:lnTo>
                    <a:pt x="3479292" y="507492"/>
                  </a:lnTo>
                  <a:lnTo>
                    <a:pt x="3460242" y="507492"/>
                  </a:lnTo>
                  <a:lnTo>
                    <a:pt x="3441192" y="526542"/>
                  </a:lnTo>
                  <a:close/>
                </a:path>
                <a:path w="3479800" h="546100">
                  <a:moveTo>
                    <a:pt x="3479292" y="38100"/>
                  </a:moveTo>
                  <a:lnTo>
                    <a:pt x="3460242" y="38100"/>
                  </a:lnTo>
                  <a:lnTo>
                    <a:pt x="3441192" y="19050"/>
                  </a:lnTo>
                  <a:lnTo>
                    <a:pt x="3479292" y="19050"/>
                  </a:lnTo>
                  <a:lnTo>
                    <a:pt x="3479292" y="38100"/>
                  </a:lnTo>
                  <a:close/>
                </a:path>
                <a:path w="3479800" h="546100">
                  <a:moveTo>
                    <a:pt x="38100" y="526542"/>
                  </a:moveTo>
                  <a:lnTo>
                    <a:pt x="19050" y="507492"/>
                  </a:lnTo>
                  <a:lnTo>
                    <a:pt x="38100" y="507492"/>
                  </a:lnTo>
                  <a:lnTo>
                    <a:pt x="38100" y="526542"/>
                  </a:lnTo>
                  <a:close/>
                </a:path>
                <a:path w="3479800" h="546100">
                  <a:moveTo>
                    <a:pt x="3441192" y="526542"/>
                  </a:moveTo>
                  <a:lnTo>
                    <a:pt x="38100" y="526542"/>
                  </a:lnTo>
                  <a:lnTo>
                    <a:pt x="38100" y="507492"/>
                  </a:lnTo>
                  <a:lnTo>
                    <a:pt x="3441192" y="507492"/>
                  </a:lnTo>
                  <a:lnTo>
                    <a:pt x="3441192" y="526542"/>
                  </a:lnTo>
                  <a:close/>
                </a:path>
                <a:path w="3479800" h="546100">
                  <a:moveTo>
                    <a:pt x="3479292" y="526542"/>
                  </a:moveTo>
                  <a:lnTo>
                    <a:pt x="3441192" y="526542"/>
                  </a:lnTo>
                  <a:lnTo>
                    <a:pt x="3460242" y="507492"/>
                  </a:lnTo>
                  <a:lnTo>
                    <a:pt x="3479292" y="507492"/>
                  </a:lnTo>
                  <a:lnTo>
                    <a:pt x="3479292" y="526542"/>
                  </a:lnTo>
                  <a:close/>
                </a:path>
              </a:pathLst>
            </a:custGeom>
            <a:solidFill>
              <a:srgbClr val="FFC000"/>
            </a:solidFill>
          </p:spPr>
          <p:txBody>
            <a:bodyPr wrap="square" lIns="0" tIns="0" rIns="0" bIns="0" rtlCol="0"/>
            <a:lstStyle/>
            <a:p>
              <a:endParaRPr/>
            </a:p>
          </p:txBody>
        </p:sp>
      </p:grpSp>
      <p:grpSp>
        <p:nvGrpSpPr>
          <p:cNvPr id="6" name="object 6"/>
          <p:cNvGrpSpPr/>
          <p:nvPr/>
        </p:nvGrpSpPr>
        <p:grpSpPr>
          <a:xfrm>
            <a:off x="178435" y="188595"/>
            <a:ext cx="11769090" cy="6442075"/>
            <a:chOff x="178435" y="188595"/>
            <a:chExt cx="11769090" cy="6442075"/>
          </a:xfrm>
        </p:grpSpPr>
        <p:pic>
          <p:nvPicPr>
            <p:cNvPr id="7" name="object 7"/>
            <p:cNvPicPr/>
            <p:nvPr/>
          </p:nvPicPr>
          <p:blipFill>
            <a:blip r:embed="rId4"/>
            <a:stretch>
              <a:fillRect/>
            </a:stretch>
          </p:blipFill>
          <p:spPr>
            <a:xfrm>
              <a:off x="231648" y="245364"/>
              <a:ext cx="1046988" cy="1034795"/>
            </a:xfrm>
            <a:prstGeom prst="rect">
              <a:avLst/>
            </a:prstGeom>
          </p:spPr>
        </p:pic>
        <p:pic>
          <p:nvPicPr>
            <p:cNvPr id="8" name="object 8"/>
            <p:cNvPicPr/>
            <p:nvPr/>
          </p:nvPicPr>
          <p:blipFill>
            <a:blip r:embed="rId5"/>
            <a:stretch>
              <a:fillRect/>
            </a:stretch>
          </p:blipFill>
          <p:spPr>
            <a:xfrm>
              <a:off x="178435" y="188595"/>
              <a:ext cx="11769090" cy="6442075"/>
            </a:xfrm>
            <a:prstGeom prst="rect">
              <a:avLst/>
            </a:prstGeom>
          </p:spPr>
        </p:pic>
      </p:gr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54935" y="290829"/>
            <a:ext cx="6883400" cy="574040"/>
          </a:xfrm>
          <a:prstGeom prst="rect">
            <a:avLst/>
          </a:prstGeom>
        </p:spPr>
        <p:txBody>
          <a:bodyPr vert="horz" wrap="square" lIns="0" tIns="12700" rIns="0" bIns="0" rtlCol="0">
            <a:spAutoFit/>
          </a:bodyPr>
          <a:lstStyle/>
          <a:p>
            <a:pPr marL="12700">
              <a:lnSpc>
                <a:spcPct val="100000"/>
              </a:lnSpc>
              <a:spcBef>
                <a:spcPts val="100"/>
              </a:spcBef>
            </a:pPr>
            <a:r>
              <a:rPr sz="3600" spc="-5">
                <a:solidFill>
                  <a:srgbClr val="FF0000"/>
                </a:solidFill>
              </a:rPr>
              <a:t>企业安全生产标准化的思路和要求</a:t>
            </a:r>
            <a:endParaRPr sz="3600"/>
          </a:p>
        </p:txBody>
      </p:sp>
      <p:sp>
        <p:nvSpPr>
          <p:cNvPr id="3" name="object 3"/>
          <p:cNvSpPr txBox="1"/>
          <p:nvPr/>
        </p:nvSpPr>
        <p:spPr>
          <a:xfrm>
            <a:off x="1393189" y="1260475"/>
            <a:ext cx="9085580" cy="3296920"/>
          </a:xfrm>
          <a:prstGeom prst="rect">
            <a:avLst/>
          </a:prstGeom>
        </p:spPr>
        <p:txBody>
          <a:bodyPr vert="horz" wrap="square" lIns="0" tIns="12700" rIns="0" bIns="0" rtlCol="0">
            <a:spAutoFit/>
          </a:bodyPr>
          <a:lstStyle/>
          <a:p>
            <a:pPr marL="195580" indent="-182880">
              <a:lnSpc>
                <a:spcPct val="100000"/>
              </a:lnSpc>
              <a:spcBef>
                <a:spcPts val="100"/>
              </a:spcBef>
              <a:buClr>
                <a:srgbClr val="1CACE3"/>
              </a:buClr>
              <a:buSzPct val="75000"/>
              <a:buFont typeface="Wingdings" panose="05000000000000000000"/>
              <a:buChar char=""/>
              <a:tabLst>
                <a:tab pos="195580" algn="l"/>
              </a:tabLst>
            </a:pPr>
            <a:r>
              <a:rPr sz="2400">
                <a:latin typeface="宋体" panose="02010600030101010101" pitchFamily="2" charset="-122"/>
                <a:cs typeface="宋体" panose="02010600030101010101" pitchFamily="2" charset="-122"/>
              </a:rPr>
              <a:t>现阶段企业的安全生产管理的基本要求就是要确保做到</a:t>
            </a:r>
            <a:r>
              <a:rPr sz="2400" b="1" spc="-20">
                <a:solidFill>
                  <a:srgbClr val="C00000"/>
                </a:solidFill>
                <a:latin typeface="宋体" panose="02010600030101010101" pitchFamily="2" charset="-122"/>
                <a:cs typeface="宋体" panose="02010600030101010101" pitchFamily="2" charset="-122"/>
              </a:rPr>
              <a:t>合法合规</a:t>
            </a:r>
            <a:r>
              <a:rPr sz="2400" spc="-50">
                <a:latin typeface="宋体" panose="02010600030101010101" pitchFamily="2" charset="-122"/>
                <a:cs typeface="宋体" panose="02010600030101010101" pitchFamily="2" charset="-122"/>
              </a:rPr>
              <a:t>！</a:t>
            </a:r>
            <a:endParaRPr sz="2400">
              <a:latin typeface="宋体" panose="02010600030101010101" pitchFamily="2" charset="-122"/>
              <a:cs typeface="宋体" panose="02010600030101010101" pitchFamily="2" charset="-122"/>
            </a:endParaRPr>
          </a:p>
          <a:p>
            <a:pPr>
              <a:lnSpc>
                <a:spcPct val="100000"/>
              </a:lnSpc>
              <a:spcBef>
                <a:spcPts val="20"/>
              </a:spcBef>
              <a:buClr>
                <a:srgbClr val="1CACE3"/>
              </a:buClr>
              <a:buFont typeface="Wingdings" panose="05000000000000000000"/>
              <a:buChar char=""/>
            </a:pPr>
            <a:endParaRPr sz="2200">
              <a:latin typeface="宋体" panose="02010600030101010101" pitchFamily="2" charset="-122"/>
              <a:cs typeface="宋体" panose="02010600030101010101" pitchFamily="2" charset="-122"/>
            </a:endParaRPr>
          </a:p>
          <a:p>
            <a:pPr marL="195580" indent="-182880">
              <a:lnSpc>
                <a:spcPct val="100000"/>
              </a:lnSpc>
              <a:buClr>
                <a:srgbClr val="1CACE3"/>
              </a:buClr>
              <a:buSzPct val="75000"/>
              <a:buFont typeface="Wingdings" panose="05000000000000000000"/>
              <a:buChar char=""/>
              <a:tabLst>
                <a:tab pos="195580" algn="l"/>
              </a:tabLst>
            </a:pPr>
            <a:r>
              <a:rPr sz="2400">
                <a:latin typeface="宋体" panose="02010600030101010101" pitchFamily="2" charset="-122"/>
                <a:cs typeface="宋体" panose="02010600030101010101" pitchFamily="2" charset="-122"/>
              </a:rPr>
              <a:t>安全生产标准化是现行相关法律法规、标准规范核心要求的</a:t>
            </a:r>
            <a:r>
              <a:rPr sz="2400" b="1" spc="-20">
                <a:solidFill>
                  <a:srgbClr val="C00000"/>
                </a:solidFill>
                <a:latin typeface="宋体" panose="02010600030101010101" pitchFamily="2" charset="-122"/>
                <a:cs typeface="宋体" panose="02010600030101010101" pitchFamily="2" charset="-122"/>
              </a:rPr>
              <a:t>汇编</a:t>
            </a:r>
            <a:r>
              <a:rPr sz="2400" spc="-50">
                <a:latin typeface="宋体" panose="02010600030101010101" pitchFamily="2" charset="-122"/>
                <a:cs typeface="宋体" panose="02010600030101010101" pitchFamily="2" charset="-122"/>
              </a:rPr>
              <a:t>。</a:t>
            </a:r>
            <a:endParaRPr sz="2400">
              <a:latin typeface="宋体" panose="02010600030101010101" pitchFamily="2" charset="-122"/>
              <a:cs typeface="宋体" panose="02010600030101010101" pitchFamily="2" charset="-122"/>
            </a:endParaRPr>
          </a:p>
          <a:p>
            <a:pPr>
              <a:lnSpc>
                <a:spcPct val="100000"/>
              </a:lnSpc>
              <a:spcBef>
                <a:spcPts val="20"/>
              </a:spcBef>
              <a:buClr>
                <a:srgbClr val="1CACE3"/>
              </a:buClr>
              <a:buFont typeface="Wingdings" panose="05000000000000000000"/>
              <a:buChar char=""/>
            </a:pPr>
            <a:endParaRPr sz="2200">
              <a:latin typeface="宋体" panose="02010600030101010101" pitchFamily="2" charset="-122"/>
              <a:cs typeface="宋体" panose="02010600030101010101" pitchFamily="2" charset="-122"/>
            </a:endParaRPr>
          </a:p>
          <a:p>
            <a:pPr marL="195580" indent="-182880">
              <a:lnSpc>
                <a:spcPct val="100000"/>
              </a:lnSpc>
              <a:buClr>
                <a:srgbClr val="1CACE3"/>
              </a:buClr>
              <a:buSzPct val="75000"/>
              <a:buFont typeface="Wingdings" panose="05000000000000000000"/>
              <a:buChar char=""/>
              <a:tabLst>
                <a:tab pos="195580" algn="l"/>
              </a:tabLst>
            </a:pPr>
            <a:r>
              <a:rPr sz="2400">
                <a:latin typeface="宋体" panose="02010600030101010101" pitchFamily="2" charset="-122"/>
                <a:cs typeface="宋体" panose="02010600030101010101" pitchFamily="2" charset="-122"/>
              </a:rPr>
              <a:t>企业推进并实施了安全生产标准化便基本确保了</a:t>
            </a:r>
            <a:r>
              <a:rPr sz="2400" b="1" spc="-20">
                <a:solidFill>
                  <a:srgbClr val="C00000"/>
                </a:solidFill>
                <a:latin typeface="宋体" panose="02010600030101010101" pitchFamily="2" charset="-122"/>
                <a:cs typeface="宋体" panose="02010600030101010101" pitchFamily="2" charset="-122"/>
              </a:rPr>
              <a:t>合法合规</a:t>
            </a:r>
            <a:r>
              <a:rPr sz="2400" spc="-15">
                <a:latin typeface="宋体" panose="02010600030101010101" pitchFamily="2" charset="-122"/>
                <a:cs typeface="宋体" panose="02010600030101010101" pitchFamily="2" charset="-122"/>
              </a:rPr>
              <a:t>的落实。</a:t>
            </a:r>
            <a:endParaRPr sz="2400">
              <a:latin typeface="宋体" panose="02010600030101010101" pitchFamily="2" charset="-122"/>
              <a:cs typeface="宋体" panose="02010600030101010101" pitchFamily="2" charset="-122"/>
            </a:endParaRPr>
          </a:p>
          <a:p>
            <a:pPr>
              <a:lnSpc>
                <a:spcPct val="100000"/>
              </a:lnSpc>
              <a:spcBef>
                <a:spcPts val="20"/>
              </a:spcBef>
              <a:buClr>
                <a:srgbClr val="1CACE3"/>
              </a:buClr>
              <a:buFont typeface="Wingdings" panose="05000000000000000000"/>
              <a:buChar char=""/>
            </a:pPr>
            <a:endParaRPr sz="2200">
              <a:latin typeface="宋体" panose="02010600030101010101" pitchFamily="2" charset="-122"/>
              <a:cs typeface="宋体" panose="02010600030101010101" pitchFamily="2" charset="-122"/>
            </a:endParaRPr>
          </a:p>
          <a:p>
            <a:pPr marL="195580" indent="-182880">
              <a:lnSpc>
                <a:spcPct val="100000"/>
              </a:lnSpc>
              <a:buClr>
                <a:srgbClr val="1CACE3"/>
              </a:buClr>
              <a:buSzPct val="75000"/>
              <a:buFont typeface="Wingdings" panose="05000000000000000000"/>
              <a:buChar char=""/>
              <a:tabLst>
                <a:tab pos="195580" algn="l"/>
              </a:tabLst>
            </a:pPr>
            <a:r>
              <a:rPr sz="2400" b="1" spc="-20">
                <a:solidFill>
                  <a:srgbClr val="006FC0"/>
                </a:solidFill>
                <a:latin typeface="宋体" panose="02010600030101010101" pitchFamily="2" charset="-122"/>
                <a:cs typeface="宋体" panose="02010600030101010101" pitchFamily="2" charset="-122"/>
              </a:rPr>
              <a:t>标准化吸收了体系</a:t>
            </a:r>
            <a:r>
              <a:rPr sz="2400" b="1" spc="-10">
                <a:solidFill>
                  <a:srgbClr val="006FC0"/>
                </a:solidFill>
                <a:latin typeface="宋体" panose="02010600030101010101" pitchFamily="2" charset="-122"/>
                <a:cs typeface="宋体" panose="02010600030101010101" pitchFamily="2" charset="-122"/>
              </a:rPr>
              <a:t>PDCA</a:t>
            </a:r>
            <a:r>
              <a:rPr sz="2400" b="1" spc="-25">
                <a:solidFill>
                  <a:srgbClr val="006FC0"/>
                </a:solidFill>
                <a:latin typeface="宋体" panose="02010600030101010101" pitchFamily="2" charset="-122"/>
                <a:cs typeface="宋体" panose="02010600030101010101" pitchFamily="2" charset="-122"/>
              </a:rPr>
              <a:t>，即计划、实施、检查和改善的管理模式。</a:t>
            </a:r>
            <a:endParaRPr sz="2400">
              <a:latin typeface="宋体" panose="02010600030101010101" pitchFamily="2" charset="-122"/>
              <a:cs typeface="宋体" panose="02010600030101010101" pitchFamily="2" charset="-122"/>
            </a:endParaRPr>
          </a:p>
          <a:p>
            <a:pPr>
              <a:lnSpc>
                <a:spcPct val="100000"/>
              </a:lnSpc>
              <a:spcBef>
                <a:spcPts val="25"/>
              </a:spcBef>
              <a:buClr>
                <a:srgbClr val="1CACE3"/>
              </a:buClr>
              <a:buFont typeface="Wingdings" panose="05000000000000000000"/>
              <a:buChar char=""/>
            </a:pPr>
            <a:endParaRPr sz="2200">
              <a:latin typeface="宋体" panose="02010600030101010101" pitchFamily="2" charset="-122"/>
              <a:cs typeface="宋体" panose="02010600030101010101" pitchFamily="2" charset="-122"/>
            </a:endParaRPr>
          </a:p>
          <a:p>
            <a:pPr marL="195580" indent="-182880">
              <a:lnSpc>
                <a:spcPct val="100000"/>
              </a:lnSpc>
              <a:buClr>
                <a:srgbClr val="1CACE3"/>
              </a:buClr>
              <a:buSzPct val="75000"/>
              <a:buFont typeface="Wingdings" panose="05000000000000000000"/>
              <a:buChar char=""/>
              <a:tabLst>
                <a:tab pos="195580" algn="l"/>
              </a:tabLst>
            </a:pPr>
            <a:r>
              <a:rPr sz="2400">
                <a:latin typeface="宋体" panose="02010600030101010101" pitchFamily="2" charset="-122"/>
                <a:cs typeface="宋体" panose="02010600030101010101" pitchFamily="2" charset="-122"/>
              </a:rPr>
              <a:t>标准化是国际体系化的管理思路与现行法律法规要求的</a:t>
            </a:r>
            <a:r>
              <a:rPr sz="2400" b="1" spc="-20">
                <a:solidFill>
                  <a:srgbClr val="C00000"/>
                </a:solidFill>
                <a:latin typeface="宋体" panose="02010600030101010101" pitchFamily="2" charset="-122"/>
                <a:cs typeface="宋体" panose="02010600030101010101" pitchFamily="2" charset="-122"/>
              </a:rPr>
              <a:t>有机结合</a:t>
            </a:r>
            <a:r>
              <a:rPr sz="2400" spc="-50">
                <a:latin typeface="宋体" panose="02010600030101010101" pitchFamily="2" charset="-122"/>
                <a:cs typeface="宋体" panose="02010600030101010101" pitchFamily="2" charset="-122"/>
              </a:rPr>
              <a:t>。</a:t>
            </a:r>
            <a:endParaRPr sz="2400">
              <a:latin typeface="宋体" panose="02010600030101010101" pitchFamily="2" charset="-122"/>
              <a:cs typeface="宋体" panose="02010600030101010101" pitchFamily="2" charset="-122"/>
            </a:endParaRPr>
          </a:p>
        </p:txBody>
      </p:sp>
      <p:pic>
        <p:nvPicPr>
          <p:cNvPr id="4" name="object 4"/>
          <p:cNvPicPr/>
          <p:nvPr/>
        </p:nvPicPr>
        <p:blipFill>
          <a:blip r:embed="rId2"/>
          <a:stretch>
            <a:fillRect/>
          </a:stretch>
        </p:blipFill>
        <p:spPr>
          <a:xfrm>
            <a:off x="5209578" y="6301778"/>
            <a:ext cx="642937" cy="194754"/>
          </a:xfrm>
          <a:prstGeom prst="rect">
            <a:avLst/>
          </a:prstGeom>
        </p:spPr>
      </p:pic>
      <p:pic>
        <p:nvPicPr>
          <p:cNvPr id="5" name="object 5"/>
          <p:cNvPicPr/>
          <p:nvPr/>
        </p:nvPicPr>
        <p:blipFill>
          <a:blip r:embed="rId3"/>
          <a:stretch>
            <a:fillRect/>
          </a:stretch>
        </p:blipFill>
        <p:spPr>
          <a:xfrm>
            <a:off x="5991898" y="6301778"/>
            <a:ext cx="642937" cy="194754"/>
          </a:xfrm>
          <a:prstGeom prst="rect">
            <a:avLst/>
          </a:prstGeom>
        </p:spPr>
      </p:pic>
      <p:pic>
        <p:nvPicPr>
          <p:cNvPr id="6" name="object 6"/>
          <p:cNvPicPr/>
          <p:nvPr/>
        </p:nvPicPr>
        <p:blipFill>
          <a:blip r:embed="rId4"/>
          <a:stretch>
            <a:fillRect/>
          </a:stretch>
        </p:blipFill>
        <p:spPr>
          <a:xfrm>
            <a:off x="6774218" y="6301765"/>
            <a:ext cx="642937" cy="194932"/>
          </a:xfrm>
          <a:prstGeom prst="rect">
            <a:avLst/>
          </a:prstGeom>
        </p:spPr>
      </p:pic>
      <p:grpSp>
        <p:nvGrpSpPr>
          <p:cNvPr id="7" name="object 7"/>
          <p:cNvGrpSpPr/>
          <p:nvPr/>
        </p:nvGrpSpPr>
        <p:grpSpPr>
          <a:xfrm>
            <a:off x="2177795" y="4565903"/>
            <a:ext cx="9698990" cy="1524000"/>
            <a:chOff x="2177795" y="4565903"/>
            <a:chExt cx="9698990" cy="1524000"/>
          </a:xfrm>
        </p:grpSpPr>
        <p:pic>
          <p:nvPicPr>
            <p:cNvPr id="8" name="object 8"/>
            <p:cNvPicPr/>
            <p:nvPr/>
          </p:nvPicPr>
          <p:blipFill>
            <a:blip r:embed="rId5"/>
            <a:stretch>
              <a:fillRect/>
            </a:stretch>
          </p:blipFill>
          <p:spPr>
            <a:xfrm>
              <a:off x="2215895" y="4604003"/>
              <a:ext cx="9622536" cy="1447800"/>
            </a:xfrm>
            <a:prstGeom prst="rect">
              <a:avLst/>
            </a:prstGeom>
          </p:spPr>
        </p:pic>
        <p:sp>
          <p:nvSpPr>
            <p:cNvPr id="9" name="object 9"/>
            <p:cNvSpPr/>
            <p:nvPr/>
          </p:nvSpPr>
          <p:spPr>
            <a:xfrm>
              <a:off x="2177795" y="4565903"/>
              <a:ext cx="9698990" cy="1524000"/>
            </a:xfrm>
            <a:custGeom>
              <a:avLst/>
              <a:gdLst/>
              <a:ahLst/>
              <a:cxnLst/>
              <a:rect l="l" t="t" r="r" b="b"/>
              <a:pathLst>
                <a:path w="9698990" h="1524000">
                  <a:moveTo>
                    <a:pt x="9679686" y="1524000"/>
                  </a:moveTo>
                  <a:lnTo>
                    <a:pt x="19050" y="1524000"/>
                  </a:lnTo>
                  <a:lnTo>
                    <a:pt x="15747" y="1523707"/>
                  </a:lnTo>
                  <a:lnTo>
                    <a:pt x="0" y="1504937"/>
                  </a:lnTo>
                  <a:lnTo>
                    <a:pt x="0" y="19037"/>
                  </a:lnTo>
                  <a:lnTo>
                    <a:pt x="19050" y="0"/>
                  </a:lnTo>
                  <a:lnTo>
                    <a:pt x="9679686" y="0"/>
                  </a:lnTo>
                  <a:lnTo>
                    <a:pt x="9698723" y="19037"/>
                  </a:lnTo>
                  <a:lnTo>
                    <a:pt x="38100" y="19037"/>
                  </a:lnTo>
                  <a:lnTo>
                    <a:pt x="19050" y="38100"/>
                  </a:lnTo>
                  <a:lnTo>
                    <a:pt x="38100" y="38100"/>
                  </a:lnTo>
                  <a:lnTo>
                    <a:pt x="38100" y="1485900"/>
                  </a:lnTo>
                  <a:lnTo>
                    <a:pt x="19050" y="1485900"/>
                  </a:lnTo>
                  <a:lnTo>
                    <a:pt x="38100" y="1504937"/>
                  </a:lnTo>
                  <a:lnTo>
                    <a:pt x="9698723" y="1504937"/>
                  </a:lnTo>
                  <a:lnTo>
                    <a:pt x="9698443" y="1508252"/>
                  </a:lnTo>
                  <a:lnTo>
                    <a:pt x="9682988" y="1523707"/>
                  </a:lnTo>
                  <a:lnTo>
                    <a:pt x="9679686" y="1524000"/>
                  </a:lnTo>
                  <a:close/>
                </a:path>
                <a:path w="9698990" h="1524000">
                  <a:moveTo>
                    <a:pt x="38100" y="38100"/>
                  </a:moveTo>
                  <a:lnTo>
                    <a:pt x="19050" y="38100"/>
                  </a:lnTo>
                  <a:lnTo>
                    <a:pt x="38100" y="19037"/>
                  </a:lnTo>
                  <a:lnTo>
                    <a:pt x="38100" y="38100"/>
                  </a:lnTo>
                  <a:close/>
                </a:path>
                <a:path w="9698990" h="1524000">
                  <a:moveTo>
                    <a:pt x="9660648" y="38100"/>
                  </a:moveTo>
                  <a:lnTo>
                    <a:pt x="38100" y="38100"/>
                  </a:lnTo>
                  <a:lnTo>
                    <a:pt x="38100" y="19037"/>
                  </a:lnTo>
                  <a:lnTo>
                    <a:pt x="9660648" y="19037"/>
                  </a:lnTo>
                  <a:lnTo>
                    <a:pt x="9660648" y="38100"/>
                  </a:lnTo>
                  <a:close/>
                </a:path>
                <a:path w="9698990" h="1524000">
                  <a:moveTo>
                    <a:pt x="9660648" y="1504937"/>
                  </a:moveTo>
                  <a:lnTo>
                    <a:pt x="9660648" y="19037"/>
                  </a:lnTo>
                  <a:lnTo>
                    <a:pt x="9679686" y="38100"/>
                  </a:lnTo>
                  <a:lnTo>
                    <a:pt x="9698723" y="38100"/>
                  </a:lnTo>
                  <a:lnTo>
                    <a:pt x="9698723" y="1485900"/>
                  </a:lnTo>
                  <a:lnTo>
                    <a:pt x="9679686" y="1485900"/>
                  </a:lnTo>
                  <a:lnTo>
                    <a:pt x="9660648" y="1504937"/>
                  </a:lnTo>
                  <a:close/>
                </a:path>
                <a:path w="9698990" h="1524000">
                  <a:moveTo>
                    <a:pt x="9698723" y="38100"/>
                  </a:moveTo>
                  <a:lnTo>
                    <a:pt x="9679686" y="38100"/>
                  </a:lnTo>
                  <a:lnTo>
                    <a:pt x="9660648" y="19037"/>
                  </a:lnTo>
                  <a:lnTo>
                    <a:pt x="9698723" y="19037"/>
                  </a:lnTo>
                  <a:lnTo>
                    <a:pt x="9698723" y="38100"/>
                  </a:lnTo>
                  <a:close/>
                </a:path>
                <a:path w="9698990" h="1524000">
                  <a:moveTo>
                    <a:pt x="38100" y="1504937"/>
                  </a:moveTo>
                  <a:lnTo>
                    <a:pt x="19050" y="1485900"/>
                  </a:lnTo>
                  <a:lnTo>
                    <a:pt x="38100" y="1485900"/>
                  </a:lnTo>
                  <a:lnTo>
                    <a:pt x="38100" y="1504937"/>
                  </a:lnTo>
                  <a:close/>
                </a:path>
                <a:path w="9698990" h="1524000">
                  <a:moveTo>
                    <a:pt x="9660648" y="1504937"/>
                  </a:moveTo>
                  <a:lnTo>
                    <a:pt x="38100" y="1504937"/>
                  </a:lnTo>
                  <a:lnTo>
                    <a:pt x="38100" y="1485900"/>
                  </a:lnTo>
                  <a:lnTo>
                    <a:pt x="9660648" y="1485900"/>
                  </a:lnTo>
                  <a:lnTo>
                    <a:pt x="9660648" y="1504937"/>
                  </a:lnTo>
                  <a:close/>
                </a:path>
                <a:path w="9698990" h="1524000">
                  <a:moveTo>
                    <a:pt x="9698723" y="1504937"/>
                  </a:moveTo>
                  <a:lnTo>
                    <a:pt x="9660648" y="1504937"/>
                  </a:lnTo>
                  <a:lnTo>
                    <a:pt x="9679686" y="1485900"/>
                  </a:lnTo>
                  <a:lnTo>
                    <a:pt x="9698723" y="1485900"/>
                  </a:lnTo>
                  <a:lnTo>
                    <a:pt x="9698723" y="1504937"/>
                  </a:lnTo>
                  <a:close/>
                </a:path>
              </a:pathLst>
            </a:custGeom>
            <a:solidFill>
              <a:srgbClr val="1CACE3"/>
            </a:solidFill>
          </p:spPr>
          <p:txBody>
            <a:bodyPr wrap="square" lIns="0" tIns="0" rIns="0" bIns="0" rtlCol="0"/>
            <a:lstStyle/>
            <a:p>
              <a:endParaRPr/>
            </a:p>
          </p:txBody>
        </p:sp>
      </p:gr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24504" y="209550"/>
            <a:ext cx="6481445" cy="634365"/>
          </a:xfrm>
          <a:prstGeom prst="rect">
            <a:avLst/>
          </a:prstGeom>
        </p:spPr>
        <p:txBody>
          <a:bodyPr vert="horz" wrap="square" lIns="0" tIns="12065" rIns="0" bIns="0" rtlCol="0">
            <a:spAutoFit/>
          </a:bodyPr>
          <a:lstStyle/>
          <a:p>
            <a:pPr marL="12700">
              <a:lnSpc>
                <a:spcPct val="100000"/>
              </a:lnSpc>
              <a:spcBef>
                <a:spcPts val="95"/>
              </a:spcBef>
            </a:pPr>
            <a:r>
              <a:rPr sz="4000" spc="-35">
                <a:solidFill>
                  <a:srgbClr val="FF0000"/>
                </a:solidFill>
              </a:rPr>
              <a:t>企业安全管理基本思路</a:t>
            </a:r>
            <a:r>
              <a:rPr sz="4000" spc="-20">
                <a:solidFill>
                  <a:srgbClr val="FF0000"/>
                </a:solidFill>
              </a:rPr>
              <a:t>123：</a:t>
            </a:r>
            <a:endParaRPr sz="4000"/>
          </a:p>
        </p:txBody>
      </p:sp>
      <p:pic>
        <p:nvPicPr>
          <p:cNvPr id="3" name="object 3"/>
          <p:cNvPicPr/>
          <p:nvPr/>
        </p:nvPicPr>
        <p:blipFill>
          <a:blip r:embed="rId2"/>
          <a:stretch>
            <a:fillRect/>
          </a:stretch>
        </p:blipFill>
        <p:spPr>
          <a:xfrm>
            <a:off x="3072892" y="883335"/>
            <a:ext cx="2018423" cy="521804"/>
          </a:xfrm>
          <a:prstGeom prst="rect">
            <a:avLst/>
          </a:prstGeom>
        </p:spPr>
      </p:pic>
      <p:pic>
        <p:nvPicPr>
          <p:cNvPr id="4" name="object 4"/>
          <p:cNvPicPr/>
          <p:nvPr/>
        </p:nvPicPr>
        <p:blipFill>
          <a:blip r:embed="rId3"/>
          <a:stretch>
            <a:fillRect/>
          </a:stretch>
        </p:blipFill>
        <p:spPr>
          <a:xfrm>
            <a:off x="5351513" y="883323"/>
            <a:ext cx="1835492" cy="505739"/>
          </a:xfrm>
          <a:prstGeom prst="rect">
            <a:avLst/>
          </a:prstGeom>
        </p:spPr>
      </p:pic>
      <p:pic>
        <p:nvPicPr>
          <p:cNvPr id="5" name="object 5"/>
          <p:cNvPicPr/>
          <p:nvPr/>
        </p:nvPicPr>
        <p:blipFill>
          <a:blip r:embed="rId4"/>
          <a:stretch>
            <a:fillRect/>
          </a:stretch>
        </p:blipFill>
        <p:spPr>
          <a:xfrm>
            <a:off x="7232345" y="897407"/>
            <a:ext cx="2238298" cy="507733"/>
          </a:xfrm>
          <a:prstGeom prst="rect">
            <a:avLst/>
          </a:prstGeom>
        </p:spPr>
      </p:pic>
      <p:sp>
        <p:nvSpPr>
          <p:cNvPr id="6" name="object 6"/>
          <p:cNvSpPr txBox="1"/>
          <p:nvPr/>
        </p:nvSpPr>
        <p:spPr>
          <a:xfrm>
            <a:off x="1221739" y="6293040"/>
            <a:ext cx="716915"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Corbel" panose="020B0503020204020204"/>
                <a:cs typeface="Corbel" panose="020B0503020204020204"/>
              </a:rPr>
              <a:t>2025-</a:t>
            </a:r>
            <a:r>
              <a:rPr sz="1200">
                <a:solidFill>
                  <a:srgbClr val="1CACE3"/>
                </a:solidFill>
                <a:latin typeface="Corbel" panose="020B0503020204020204"/>
                <a:cs typeface="Corbel" panose="020B0503020204020204"/>
              </a:rPr>
              <a:t>11-</a:t>
            </a:r>
            <a:r>
              <a:rPr sz="1200" spc="-25">
                <a:solidFill>
                  <a:srgbClr val="1CACE3"/>
                </a:solidFill>
                <a:latin typeface="Corbel" panose="020B0503020204020204"/>
                <a:cs typeface="Corbel" panose="020B0503020204020204"/>
              </a:rPr>
              <a:t>24</a:t>
            </a:r>
            <a:endParaRPr sz="1200">
              <a:latin typeface="Corbel" panose="020B0503020204020204"/>
              <a:cs typeface="Corbel" panose="020B0503020204020204"/>
            </a:endParaRPr>
          </a:p>
        </p:txBody>
      </p:sp>
      <p:sp>
        <p:nvSpPr>
          <p:cNvPr id="7" name="object 7"/>
          <p:cNvSpPr txBox="1"/>
          <p:nvPr/>
        </p:nvSpPr>
        <p:spPr>
          <a:xfrm>
            <a:off x="5456644" y="6293675"/>
            <a:ext cx="1701800" cy="208279"/>
          </a:xfrm>
          <a:prstGeom prst="rect">
            <a:avLst/>
          </a:prstGeom>
        </p:spPr>
        <p:txBody>
          <a:bodyPr vert="horz" wrap="square" lIns="0" tIns="12700" rIns="0" bIns="0" rtlCol="0">
            <a:spAutoFit/>
          </a:bodyPr>
          <a:lstStyle/>
          <a:p>
            <a:pPr marL="12700">
              <a:lnSpc>
                <a:spcPct val="100000"/>
              </a:lnSpc>
              <a:spcBef>
                <a:spcPts val="100"/>
              </a:spcBef>
            </a:pPr>
            <a:r>
              <a:rPr sz="1200" spc="-10">
                <a:solidFill>
                  <a:srgbClr val="1CACE3"/>
                </a:solidFill>
                <a:latin typeface="宋体" panose="02010600030101010101" pitchFamily="2" charset="-122"/>
                <a:cs typeface="宋体" panose="02010600030101010101" pitchFamily="2" charset="-122"/>
              </a:rPr>
              <a:t>“依法合规，严控风险”</a:t>
            </a:r>
            <a:endParaRPr sz="1200">
              <a:latin typeface="宋体" panose="02010600030101010101" pitchFamily="2" charset="-122"/>
              <a:cs typeface="宋体" panose="02010600030101010101" pitchFamily="2" charset="-122"/>
            </a:endParaRPr>
          </a:p>
        </p:txBody>
      </p:sp>
      <p:sp>
        <p:nvSpPr>
          <p:cNvPr id="8" name="object 8"/>
          <p:cNvSpPr txBox="1"/>
          <p:nvPr/>
        </p:nvSpPr>
        <p:spPr>
          <a:xfrm>
            <a:off x="10786859" y="6293040"/>
            <a:ext cx="169545"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1CACE3"/>
                </a:solidFill>
                <a:latin typeface="Corbel" panose="020B0503020204020204"/>
                <a:cs typeface="Corbel" panose="020B0503020204020204"/>
              </a:rPr>
              <a:t>47</a:t>
            </a:r>
            <a:endParaRPr sz="1200">
              <a:latin typeface="Corbel" panose="020B0503020204020204"/>
              <a:cs typeface="Corbel" panose="020B0503020204020204"/>
            </a:endParaRPr>
          </a:p>
        </p:txBody>
      </p:sp>
      <p:grpSp>
        <p:nvGrpSpPr>
          <p:cNvPr id="9" name="object 9"/>
          <p:cNvGrpSpPr/>
          <p:nvPr/>
        </p:nvGrpSpPr>
        <p:grpSpPr>
          <a:xfrm>
            <a:off x="2221036" y="1489392"/>
            <a:ext cx="9674860" cy="1189990"/>
            <a:chOff x="2221036" y="1489392"/>
            <a:chExt cx="9674860" cy="1189990"/>
          </a:xfrm>
        </p:grpSpPr>
        <p:sp>
          <p:nvSpPr>
            <p:cNvPr id="10" name="object 10"/>
            <p:cNvSpPr/>
            <p:nvPr/>
          </p:nvSpPr>
          <p:spPr>
            <a:xfrm>
              <a:off x="2247899" y="1516381"/>
              <a:ext cx="9621520" cy="1137285"/>
            </a:xfrm>
            <a:custGeom>
              <a:avLst/>
              <a:gdLst/>
              <a:ahLst/>
              <a:cxnLst/>
              <a:rect l="l" t="t" r="r" b="b"/>
              <a:pathLst>
                <a:path w="9621520" h="1137285">
                  <a:moveTo>
                    <a:pt x="9506712" y="1136902"/>
                  </a:moveTo>
                  <a:lnTo>
                    <a:pt x="114300" y="1136902"/>
                  </a:lnTo>
                  <a:lnTo>
                    <a:pt x="69694" y="1127930"/>
                  </a:lnTo>
                  <a:lnTo>
                    <a:pt x="33375" y="1103489"/>
                  </a:lnTo>
                  <a:lnTo>
                    <a:pt x="8943" y="1067179"/>
                  </a:lnTo>
                  <a:lnTo>
                    <a:pt x="0" y="1022602"/>
                  </a:lnTo>
                  <a:lnTo>
                    <a:pt x="0" y="114298"/>
                  </a:lnTo>
                  <a:lnTo>
                    <a:pt x="8943" y="69693"/>
                  </a:lnTo>
                  <a:lnTo>
                    <a:pt x="33375" y="33374"/>
                  </a:lnTo>
                  <a:lnTo>
                    <a:pt x="69694" y="8943"/>
                  </a:lnTo>
                  <a:lnTo>
                    <a:pt x="114300" y="0"/>
                  </a:lnTo>
                  <a:lnTo>
                    <a:pt x="9506712" y="0"/>
                  </a:lnTo>
                  <a:lnTo>
                    <a:pt x="9551246" y="8943"/>
                  </a:lnTo>
                  <a:lnTo>
                    <a:pt x="9587541" y="33374"/>
                  </a:lnTo>
                  <a:lnTo>
                    <a:pt x="9611996" y="69693"/>
                  </a:lnTo>
                  <a:lnTo>
                    <a:pt x="9621012" y="114298"/>
                  </a:lnTo>
                  <a:lnTo>
                    <a:pt x="9621012" y="1022602"/>
                  </a:lnTo>
                  <a:lnTo>
                    <a:pt x="9611996" y="1067179"/>
                  </a:lnTo>
                  <a:lnTo>
                    <a:pt x="9587541" y="1103489"/>
                  </a:lnTo>
                  <a:lnTo>
                    <a:pt x="9551246" y="1127930"/>
                  </a:lnTo>
                  <a:lnTo>
                    <a:pt x="9506712" y="1136902"/>
                  </a:lnTo>
                  <a:close/>
                </a:path>
              </a:pathLst>
            </a:custGeom>
            <a:solidFill>
              <a:srgbClr val="001F5F"/>
            </a:solidFill>
          </p:spPr>
          <p:txBody>
            <a:bodyPr wrap="square" lIns="0" tIns="0" rIns="0" bIns="0" rtlCol="0"/>
            <a:lstStyle/>
            <a:p>
              <a:endParaRPr/>
            </a:p>
          </p:txBody>
        </p:sp>
        <p:sp>
          <p:nvSpPr>
            <p:cNvPr id="11" name="object 11"/>
            <p:cNvSpPr/>
            <p:nvPr/>
          </p:nvSpPr>
          <p:spPr>
            <a:xfrm>
              <a:off x="2221036" y="1489392"/>
              <a:ext cx="9674860" cy="1189990"/>
            </a:xfrm>
            <a:custGeom>
              <a:avLst/>
              <a:gdLst/>
              <a:ahLst/>
              <a:cxnLst/>
              <a:rect l="l" t="t" r="r" b="b"/>
              <a:pathLst>
                <a:path w="9674860" h="1189989">
                  <a:moveTo>
                    <a:pt x="9554771" y="1269"/>
                  </a:moveTo>
                  <a:lnTo>
                    <a:pt x="119827" y="1269"/>
                  </a:lnTo>
                  <a:lnTo>
                    <a:pt x="125516" y="0"/>
                  </a:lnTo>
                  <a:lnTo>
                    <a:pt x="9549081" y="0"/>
                  </a:lnTo>
                  <a:lnTo>
                    <a:pt x="9554771" y="1269"/>
                  </a:lnTo>
                  <a:close/>
                </a:path>
                <a:path w="9674860" h="1189989">
                  <a:moveTo>
                    <a:pt x="9561717" y="2539"/>
                  </a:moveTo>
                  <a:lnTo>
                    <a:pt x="112892" y="2539"/>
                  </a:lnTo>
                  <a:lnTo>
                    <a:pt x="118493" y="1269"/>
                  </a:lnTo>
                  <a:lnTo>
                    <a:pt x="9556117" y="1269"/>
                  </a:lnTo>
                  <a:lnTo>
                    <a:pt x="9561717" y="2539"/>
                  </a:lnTo>
                  <a:close/>
                </a:path>
                <a:path w="9674860" h="1189989">
                  <a:moveTo>
                    <a:pt x="9568537" y="3809"/>
                  </a:moveTo>
                  <a:lnTo>
                    <a:pt x="106072" y="3809"/>
                  </a:lnTo>
                  <a:lnTo>
                    <a:pt x="111572" y="2539"/>
                  </a:lnTo>
                  <a:lnTo>
                    <a:pt x="9563038" y="2539"/>
                  </a:lnTo>
                  <a:lnTo>
                    <a:pt x="9568537" y="3809"/>
                  </a:lnTo>
                  <a:close/>
                </a:path>
                <a:path w="9674860" h="1189989">
                  <a:moveTo>
                    <a:pt x="9581796" y="7619"/>
                  </a:moveTo>
                  <a:lnTo>
                    <a:pt x="92814" y="7619"/>
                  </a:lnTo>
                  <a:lnTo>
                    <a:pt x="98097" y="6349"/>
                  </a:lnTo>
                  <a:lnTo>
                    <a:pt x="99367" y="5079"/>
                  </a:lnTo>
                  <a:lnTo>
                    <a:pt x="104764" y="3809"/>
                  </a:lnTo>
                  <a:lnTo>
                    <a:pt x="9569846" y="3809"/>
                  </a:lnTo>
                  <a:lnTo>
                    <a:pt x="9575242" y="5079"/>
                  </a:lnTo>
                  <a:lnTo>
                    <a:pt x="9576513" y="6349"/>
                  </a:lnTo>
                  <a:lnTo>
                    <a:pt x="9581796" y="7619"/>
                  </a:lnTo>
                  <a:close/>
                </a:path>
                <a:path w="9674860" h="1189989">
                  <a:moveTo>
                    <a:pt x="9588210" y="10159"/>
                  </a:moveTo>
                  <a:lnTo>
                    <a:pt x="86400" y="10159"/>
                  </a:lnTo>
                  <a:lnTo>
                    <a:pt x="91556" y="7619"/>
                  </a:lnTo>
                  <a:lnTo>
                    <a:pt x="9583053" y="7619"/>
                  </a:lnTo>
                  <a:lnTo>
                    <a:pt x="9588210" y="10159"/>
                  </a:lnTo>
                  <a:close/>
                </a:path>
                <a:path w="9674860" h="1189989">
                  <a:moveTo>
                    <a:pt x="9600555" y="16509"/>
                  </a:moveTo>
                  <a:lnTo>
                    <a:pt x="74055" y="16509"/>
                  </a:lnTo>
                  <a:lnTo>
                    <a:pt x="78958" y="13969"/>
                  </a:lnTo>
                  <a:lnTo>
                    <a:pt x="80139" y="12699"/>
                  </a:lnTo>
                  <a:lnTo>
                    <a:pt x="85181" y="10159"/>
                  </a:lnTo>
                  <a:lnTo>
                    <a:pt x="9589429" y="10159"/>
                  </a:lnTo>
                  <a:lnTo>
                    <a:pt x="9594471" y="12699"/>
                  </a:lnTo>
                  <a:lnTo>
                    <a:pt x="9595652" y="13969"/>
                  </a:lnTo>
                  <a:lnTo>
                    <a:pt x="9600555" y="16509"/>
                  </a:lnTo>
                  <a:close/>
                </a:path>
                <a:path w="9674860" h="1189989">
                  <a:moveTo>
                    <a:pt x="115394" y="1169669"/>
                  </a:moveTo>
                  <a:lnTo>
                    <a:pt x="67033" y="1169669"/>
                  </a:lnTo>
                  <a:lnTo>
                    <a:pt x="62422" y="1167130"/>
                  </a:lnTo>
                  <a:lnTo>
                    <a:pt x="61343" y="1165859"/>
                  </a:lnTo>
                  <a:lnTo>
                    <a:pt x="56885" y="1162049"/>
                  </a:lnTo>
                  <a:lnTo>
                    <a:pt x="55857" y="1162049"/>
                  </a:lnTo>
                  <a:lnTo>
                    <a:pt x="51564" y="1158239"/>
                  </a:lnTo>
                  <a:lnTo>
                    <a:pt x="50561" y="1158239"/>
                  </a:lnTo>
                  <a:lnTo>
                    <a:pt x="46433" y="1154430"/>
                  </a:lnTo>
                  <a:lnTo>
                    <a:pt x="45480" y="1153159"/>
                  </a:lnTo>
                  <a:lnTo>
                    <a:pt x="41544" y="1149349"/>
                  </a:lnTo>
                  <a:lnTo>
                    <a:pt x="40629" y="1148080"/>
                  </a:lnTo>
                  <a:lnTo>
                    <a:pt x="36857" y="1144269"/>
                  </a:lnTo>
                  <a:lnTo>
                    <a:pt x="35994" y="1142999"/>
                  </a:lnTo>
                  <a:lnTo>
                    <a:pt x="32425" y="1139189"/>
                  </a:lnTo>
                  <a:lnTo>
                    <a:pt x="31600" y="1137919"/>
                  </a:lnTo>
                  <a:lnTo>
                    <a:pt x="28234" y="1134109"/>
                  </a:lnTo>
                  <a:lnTo>
                    <a:pt x="27459" y="1132839"/>
                  </a:lnTo>
                  <a:lnTo>
                    <a:pt x="24284" y="1129030"/>
                  </a:lnTo>
                  <a:lnTo>
                    <a:pt x="20601" y="1122680"/>
                  </a:lnTo>
                  <a:lnTo>
                    <a:pt x="19928" y="1121409"/>
                  </a:lnTo>
                  <a:lnTo>
                    <a:pt x="17185" y="1117599"/>
                  </a:lnTo>
                  <a:lnTo>
                    <a:pt x="14048" y="1111249"/>
                  </a:lnTo>
                  <a:lnTo>
                    <a:pt x="1602" y="1071880"/>
                  </a:lnTo>
                  <a:lnTo>
                    <a:pt x="0" y="134619"/>
                  </a:lnTo>
                  <a:lnTo>
                    <a:pt x="104" y="132079"/>
                  </a:lnTo>
                  <a:lnTo>
                    <a:pt x="535" y="126999"/>
                  </a:lnTo>
                  <a:lnTo>
                    <a:pt x="675" y="124459"/>
                  </a:lnTo>
                  <a:lnTo>
                    <a:pt x="11203" y="85089"/>
                  </a:lnTo>
                  <a:lnTo>
                    <a:pt x="23560" y="62229"/>
                  </a:lnTo>
                  <a:lnTo>
                    <a:pt x="24284" y="60959"/>
                  </a:lnTo>
                  <a:lnTo>
                    <a:pt x="27459" y="55879"/>
                  </a:lnTo>
                  <a:lnTo>
                    <a:pt x="28234" y="55879"/>
                  </a:lnTo>
                  <a:lnTo>
                    <a:pt x="32425" y="49529"/>
                  </a:lnTo>
                  <a:lnTo>
                    <a:pt x="35994" y="45719"/>
                  </a:lnTo>
                  <a:lnTo>
                    <a:pt x="36857" y="44449"/>
                  </a:lnTo>
                  <a:lnTo>
                    <a:pt x="40629" y="40639"/>
                  </a:lnTo>
                  <a:lnTo>
                    <a:pt x="41544" y="40639"/>
                  </a:lnTo>
                  <a:lnTo>
                    <a:pt x="45480" y="36829"/>
                  </a:lnTo>
                  <a:lnTo>
                    <a:pt x="46433" y="35559"/>
                  </a:lnTo>
                  <a:lnTo>
                    <a:pt x="50561" y="31749"/>
                  </a:lnTo>
                  <a:lnTo>
                    <a:pt x="51564" y="30479"/>
                  </a:lnTo>
                  <a:lnTo>
                    <a:pt x="55857" y="27939"/>
                  </a:lnTo>
                  <a:lnTo>
                    <a:pt x="56885" y="26669"/>
                  </a:lnTo>
                  <a:lnTo>
                    <a:pt x="61343" y="24129"/>
                  </a:lnTo>
                  <a:lnTo>
                    <a:pt x="62422" y="22859"/>
                  </a:lnTo>
                  <a:lnTo>
                    <a:pt x="67033" y="20319"/>
                  </a:lnTo>
                  <a:lnTo>
                    <a:pt x="68150" y="19049"/>
                  </a:lnTo>
                  <a:lnTo>
                    <a:pt x="72900" y="16509"/>
                  </a:lnTo>
                  <a:lnTo>
                    <a:pt x="9601698" y="16509"/>
                  </a:lnTo>
                  <a:lnTo>
                    <a:pt x="9604079" y="17779"/>
                  </a:lnTo>
                  <a:lnTo>
                    <a:pt x="127561" y="17779"/>
                  </a:lnTo>
                  <a:lnTo>
                    <a:pt x="122328" y="19049"/>
                  </a:lnTo>
                  <a:lnTo>
                    <a:pt x="121426" y="19049"/>
                  </a:lnTo>
                  <a:lnTo>
                    <a:pt x="116270" y="20319"/>
                  </a:lnTo>
                  <a:lnTo>
                    <a:pt x="110327" y="21589"/>
                  </a:lnTo>
                  <a:lnTo>
                    <a:pt x="109463" y="21589"/>
                  </a:lnTo>
                  <a:lnTo>
                    <a:pt x="104498" y="22859"/>
                  </a:lnTo>
                  <a:lnTo>
                    <a:pt x="103646" y="22859"/>
                  </a:lnTo>
                  <a:lnTo>
                    <a:pt x="98783" y="24129"/>
                  </a:lnTo>
                  <a:lnTo>
                    <a:pt x="97957" y="25399"/>
                  </a:lnTo>
                  <a:lnTo>
                    <a:pt x="93207" y="26669"/>
                  </a:lnTo>
                  <a:lnTo>
                    <a:pt x="92395" y="26669"/>
                  </a:lnTo>
                  <a:lnTo>
                    <a:pt x="87759" y="29209"/>
                  </a:lnTo>
                  <a:lnTo>
                    <a:pt x="86959" y="29209"/>
                  </a:lnTo>
                  <a:lnTo>
                    <a:pt x="82451" y="31749"/>
                  </a:lnTo>
                  <a:lnTo>
                    <a:pt x="81688" y="33019"/>
                  </a:lnTo>
                  <a:lnTo>
                    <a:pt x="77307" y="34289"/>
                  </a:lnTo>
                  <a:lnTo>
                    <a:pt x="76558" y="35559"/>
                  </a:lnTo>
                  <a:lnTo>
                    <a:pt x="72316" y="38099"/>
                  </a:lnTo>
                  <a:lnTo>
                    <a:pt x="71592" y="38099"/>
                  </a:lnTo>
                  <a:lnTo>
                    <a:pt x="67490" y="41909"/>
                  </a:lnTo>
                  <a:lnTo>
                    <a:pt x="62842" y="45719"/>
                  </a:lnTo>
                  <a:lnTo>
                    <a:pt x="62181" y="45719"/>
                  </a:lnTo>
                  <a:lnTo>
                    <a:pt x="58384" y="49529"/>
                  </a:lnTo>
                  <a:lnTo>
                    <a:pt x="57749" y="49529"/>
                  </a:lnTo>
                  <a:lnTo>
                    <a:pt x="54104" y="53339"/>
                  </a:lnTo>
                  <a:lnTo>
                    <a:pt x="53507" y="53339"/>
                  </a:lnTo>
                  <a:lnTo>
                    <a:pt x="50027" y="57149"/>
                  </a:lnTo>
                  <a:lnTo>
                    <a:pt x="49456" y="58419"/>
                  </a:lnTo>
                  <a:lnTo>
                    <a:pt x="46167" y="62229"/>
                  </a:lnTo>
                  <a:lnTo>
                    <a:pt x="45620" y="62229"/>
                  </a:lnTo>
                  <a:lnTo>
                    <a:pt x="41988" y="67309"/>
                  </a:lnTo>
                  <a:lnTo>
                    <a:pt x="39067" y="71119"/>
                  </a:lnTo>
                  <a:lnTo>
                    <a:pt x="38585" y="72389"/>
                  </a:lnTo>
                  <a:lnTo>
                    <a:pt x="35867" y="76199"/>
                  </a:lnTo>
                  <a:lnTo>
                    <a:pt x="35410" y="76199"/>
                  </a:lnTo>
                  <a:lnTo>
                    <a:pt x="32895" y="81279"/>
                  </a:lnTo>
                  <a:lnTo>
                    <a:pt x="32476" y="82549"/>
                  </a:lnTo>
                  <a:lnTo>
                    <a:pt x="30164" y="86359"/>
                  </a:lnTo>
                  <a:lnTo>
                    <a:pt x="29783" y="87629"/>
                  </a:lnTo>
                  <a:lnTo>
                    <a:pt x="27688" y="91439"/>
                  </a:lnTo>
                  <a:lnTo>
                    <a:pt x="27345" y="92709"/>
                  </a:lnTo>
                  <a:lnTo>
                    <a:pt x="25478" y="97789"/>
                  </a:lnTo>
                  <a:lnTo>
                    <a:pt x="25173" y="97789"/>
                  </a:lnTo>
                  <a:lnTo>
                    <a:pt x="23522" y="102869"/>
                  </a:lnTo>
                  <a:lnTo>
                    <a:pt x="23255" y="104139"/>
                  </a:lnTo>
                  <a:lnTo>
                    <a:pt x="21846" y="109219"/>
                  </a:lnTo>
                  <a:lnTo>
                    <a:pt x="21630" y="109219"/>
                  </a:lnTo>
                  <a:lnTo>
                    <a:pt x="20271" y="115569"/>
                  </a:lnTo>
                  <a:lnTo>
                    <a:pt x="19357" y="120649"/>
                  </a:lnTo>
                  <a:lnTo>
                    <a:pt x="19217" y="121919"/>
                  </a:lnTo>
                  <a:lnTo>
                    <a:pt x="18556" y="126999"/>
                  </a:lnTo>
                  <a:lnTo>
                    <a:pt x="18061" y="133349"/>
                  </a:lnTo>
                  <a:lnTo>
                    <a:pt x="17985" y="135889"/>
                  </a:lnTo>
                  <a:lnTo>
                    <a:pt x="18061" y="1056639"/>
                  </a:lnTo>
                  <a:lnTo>
                    <a:pt x="18556" y="1062989"/>
                  </a:lnTo>
                  <a:lnTo>
                    <a:pt x="19217" y="1068069"/>
                  </a:lnTo>
                  <a:lnTo>
                    <a:pt x="19357" y="1068069"/>
                  </a:lnTo>
                  <a:lnTo>
                    <a:pt x="20271" y="1074419"/>
                  </a:lnTo>
                  <a:lnTo>
                    <a:pt x="21630" y="1079499"/>
                  </a:lnTo>
                  <a:lnTo>
                    <a:pt x="21846" y="1080769"/>
                  </a:lnTo>
                  <a:lnTo>
                    <a:pt x="23255" y="1085849"/>
                  </a:lnTo>
                  <a:lnTo>
                    <a:pt x="23522" y="1085849"/>
                  </a:lnTo>
                  <a:lnTo>
                    <a:pt x="25173" y="1090930"/>
                  </a:lnTo>
                  <a:lnTo>
                    <a:pt x="25478" y="1092199"/>
                  </a:lnTo>
                  <a:lnTo>
                    <a:pt x="27345" y="1097280"/>
                  </a:lnTo>
                  <a:lnTo>
                    <a:pt x="27688" y="1097280"/>
                  </a:lnTo>
                  <a:lnTo>
                    <a:pt x="29783" y="1102359"/>
                  </a:lnTo>
                  <a:lnTo>
                    <a:pt x="30164" y="1103630"/>
                  </a:lnTo>
                  <a:lnTo>
                    <a:pt x="32476" y="1107439"/>
                  </a:lnTo>
                  <a:lnTo>
                    <a:pt x="32895" y="1108709"/>
                  </a:lnTo>
                  <a:lnTo>
                    <a:pt x="35410" y="1112519"/>
                  </a:lnTo>
                  <a:lnTo>
                    <a:pt x="35867" y="1113789"/>
                  </a:lnTo>
                  <a:lnTo>
                    <a:pt x="38585" y="1117599"/>
                  </a:lnTo>
                  <a:lnTo>
                    <a:pt x="39067" y="1118869"/>
                  </a:lnTo>
                  <a:lnTo>
                    <a:pt x="41988" y="1122680"/>
                  </a:lnTo>
                  <a:lnTo>
                    <a:pt x="45620" y="1127759"/>
                  </a:lnTo>
                  <a:lnTo>
                    <a:pt x="46167" y="1127759"/>
                  </a:lnTo>
                  <a:lnTo>
                    <a:pt x="49456" y="1131569"/>
                  </a:lnTo>
                  <a:lnTo>
                    <a:pt x="50027" y="1132839"/>
                  </a:lnTo>
                  <a:lnTo>
                    <a:pt x="54104" y="1136649"/>
                  </a:lnTo>
                  <a:lnTo>
                    <a:pt x="58384" y="1140459"/>
                  </a:lnTo>
                  <a:lnTo>
                    <a:pt x="62181" y="1144269"/>
                  </a:lnTo>
                  <a:lnTo>
                    <a:pt x="62842" y="1144269"/>
                  </a:lnTo>
                  <a:lnTo>
                    <a:pt x="66804" y="1148080"/>
                  </a:lnTo>
                  <a:lnTo>
                    <a:pt x="67490" y="1148080"/>
                  </a:lnTo>
                  <a:lnTo>
                    <a:pt x="71592" y="1150619"/>
                  </a:lnTo>
                  <a:lnTo>
                    <a:pt x="76558" y="1154430"/>
                  </a:lnTo>
                  <a:lnTo>
                    <a:pt x="81688" y="1156969"/>
                  </a:lnTo>
                  <a:lnTo>
                    <a:pt x="82451" y="1156969"/>
                  </a:lnTo>
                  <a:lnTo>
                    <a:pt x="86959" y="1159509"/>
                  </a:lnTo>
                  <a:lnTo>
                    <a:pt x="87759" y="1160780"/>
                  </a:lnTo>
                  <a:lnTo>
                    <a:pt x="92395" y="1162049"/>
                  </a:lnTo>
                  <a:lnTo>
                    <a:pt x="93207" y="1163319"/>
                  </a:lnTo>
                  <a:lnTo>
                    <a:pt x="97957" y="1164589"/>
                  </a:lnTo>
                  <a:lnTo>
                    <a:pt x="98783" y="1164589"/>
                  </a:lnTo>
                  <a:lnTo>
                    <a:pt x="103646" y="1167130"/>
                  </a:lnTo>
                  <a:lnTo>
                    <a:pt x="104498" y="1167130"/>
                  </a:lnTo>
                  <a:lnTo>
                    <a:pt x="109463" y="1168399"/>
                  </a:lnTo>
                  <a:lnTo>
                    <a:pt x="110327" y="1168399"/>
                  </a:lnTo>
                  <a:lnTo>
                    <a:pt x="115394" y="1169669"/>
                  </a:lnTo>
                  <a:close/>
                </a:path>
                <a:path w="9674860" h="1189989">
                  <a:moveTo>
                    <a:pt x="9607577" y="1169669"/>
                  </a:moveTo>
                  <a:lnTo>
                    <a:pt x="9559215" y="1169669"/>
                  </a:lnTo>
                  <a:lnTo>
                    <a:pt x="9564283" y="1168399"/>
                  </a:lnTo>
                  <a:lnTo>
                    <a:pt x="9565146" y="1168399"/>
                  </a:lnTo>
                  <a:lnTo>
                    <a:pt x="9570113" y="1167130"/>
                  </a:lnTo>
                  <a:lnTo>
                    <a:pt x="9570963" y="1167130"/>
                  </a:lnTo>
                  <a:lnTo>
                    <a:pt x="9575827" y="1164589"/>
                  </a:lnTo>
                  <a:lnTo>
                    <a:pt x="9576653" y="1164589"/>
                  </a:lnTo>
                  <a:lnTo>
                    <a:pt x="9581402" y="1163319"/>
                  </a:lnTo>
                  <a:lnTo>
                    <a:pt x="9582215" y="1162049"/>
                  </a:lnTo>
                  <a:lnTo>
                    <a:pt x="9586851" y="1160780"/>
                  </a:lnTo>
                  <a:lnTo>
                    <a:pt x="9587651" y="1159509"/>
                  </a:lnTo>
                  <a:lnTo>
                    <a:pt x="9592159" y="1156969"/>
                  </a:lnTo>
                  <a:lnTo>
                    <a:pt x="9592922" y="1156969"/>
                  </a:lnTo>
                  <a:lnTo>
                    <a:pt x="9598052" y="1154430"/>
                  </a:lnTo>
                  <a:lnTo>
                    <a:pt x="9603018" y="1150619"/>
                  </a:lnTo>
                  <a:lnTo>
                    <a:pt x="9607119" y="1148080"/>
                  </a:lnTo>
                  <a:lnTo>
                    <a:pt x="9607806" y="1148080"/>
                  </a:lnTo>
                  <a:lnTo>
                    <a:pt x="9611769" y="1144269"/>
                  </a:lnTo>
                  <a:lnTo>
                    <a:pt x="9612428" y="1144269"/>
                  </a:lnTo>
                  <a:lnTo>
                    <a:pt x="9616226" y="1140459"/>
                  </a:lnTo>
                  <a:lnTo>
                    <a:pt x="9620506" y="1136649"/>
                  </a:lnTo>
                  <a:lnTo>
                    <a:pt x="9624570" y="1132839"/>
                  </a:lnTo>
                  <a:lnTo>
                    <a:pt x="9625154" y="1131569"/>
                  </a:lnTo>
                  <a:lnTo>
                    <a:pt x="9628444" y="1127759"/>
                  </a:lnTo>
                  <a:lnTo>
                    <a:pt x="9628989" y="1127759"/>
                  </a:lnTo>
                  <a:lnTo>
                    <a:pt x="9632621" y="1122680"/>
                  </a:lnTo>
                  <a:lnTo>
                    <a:pt x="9635542" y="1118869"/>
                  </a:lnTo>
                  <a:lnTo>
                    <a:pt x="9636025" y="1117599"/>
                  </a:lnTo>
                  <a:lnTo>
                    <a:pt x="9638742" y="1113789"/>
                  </a:lnTo>
                  <a:lnTo>
                    <a:pt x="9639200" y="1112519"/>
                  </a:lnTo>
                  <a:lnTo>
                    <a:pt x="9641715" y="1108709"/>
                  </a:lnTo>
                  <a:lnTo>
                    <a:pt x="9642134" y="1107439"/>
                  </a:lnTo>
                  <a:lnTo>
                    <a:pt x="9644446" y="1103630"/>
                  </a:lnTo>
                  <a:lnTo>
                    <a:pt x="9644826" y="1102359"/>
                  </a:lnTo>
                  <a:lnTo>
                    <a:pt x="9646922" y="1097280"/>
                  </a:lnTo>
                  <a:lnTo>
                    <a:pt x="9647265" y="1097280"/>
                  </a:lnTo>
                  <a:lnTo>
                    <a:pt x="9649131" y="1092199"/>
                  </a:lnTo>
                  <a:lnTo>
                    <a:pt x="9649436" y="1090930"/>
                  </a:lnTo>
                  <a:lnTo>
                    <a:pt x="9651087" y="1085849"/>
                  </a:lnTo>
                  <a:lnTo>
                    <a:pt x="9651355" y="1085849"/>
                  </a:lnTo>
                  <a:lnTo>
                    <a:pt x="9652764" y="1080769"/>
                  </a:lnTo>
                  <a:lnTo>
                    <a:pt x="9654148" y="1074419"/>
                  </a:lnTo>
                  <a:lnTo>
                    <a:pt x="9654326" y="1074419"/>
                  </a:lnTo>
                  <a:lnTo>
                    <a:pt x="9655252" y="1068069"/>
                  </a:lnTo>
                  <a:lnTo>
                    <a:pt x="9655392" y="1068069"/>
                  </a:lnTo>
                  <a:lnTo>
                    <a:pt x="9656054" y="1062989"/>
                  </a:lnTo>
                  <a:lnTo>
                    <a:pt x="9656548" y="1056639"/>
                  </a:lnTo>
                  <a:lnTo>
                    <a:pt x="9656634" y="135889"/>
                  </a:lnTo>
                  <a:lnTo>
                    <a:pt x="9656548" y="133349"/>
                  </a:lnTo>
                  <a:lnTo>
                    <a:pt x="9656054" y="126999"/>
                  </a:lnTo>
                  <a:lnTo>
                    <a:pt x="9655392" y="121919"/>
                  </a:lnTo>
                  <a:lnTo>
                    <a:pt x="9655252" y="120649"/>
                  </a:lnTo>
                  <a:lnTo>
                    <a:pt x="9654326" y="115569"/>
                  </a:lnTo>
                  <a:lnTo>
                    <a:pt x="9654148" y="114299"/>
                  </a:lnTo>
                  <a:lnTo>
                    <a:pt x="9652980" y="109219"/>
                  </a:lnTo>
                  <a:lnTo>
                    <a:pt x="9652764" y="109219"/>
                  </a:lnTo>
                  <a:lnTo>
                    <a:pt x="9651355" y="104139"/>
                  </a:lnTo>
                  <a:lnTo>
                    <a:pt x="9651087" y="102869"/>
                  </a:lnTo>
                  <a:lnTo>
                    <a:pt x="9649436" y="97789"/>
                  </a:lnTo>
                  <a:lnTo>
                    <a:pt x="9649131" y="97789"/>
                  </a:lnTo>
                  <a:lnTo>
                    <a:pt x="9647265" y="92709"/>
                  </a:lnTo>
                  <a:lnTo>
                    <a:pt x="9646922" y="91439"/>
                  </a:lnTo>
                  <a:lnTo>
                    <a:pt x="9644826" y="87629"/>
                  </a:lnTo>
                  <a:lnTo>
                    <a:pt x="9644446" y="86359"/>
                  </a:lnTo>
                  <a:lnTo>
                    <a:pt x="9642134" y="82549"/>
                  </a:lnTo>
                  <a:lnTo>
                    <a:pt x="9641715" y="81279"/>
                  </a:lnTo>
                  <a:lnTo>
                    <a:pt x="9639200" y="76199"/>
                  </a:lnTo>
                  <a:lnTo>
                    <a:pt x="9638742" y="76199"/>
                  </a:lnTo>
                  <a:lnTo>
                    <a:pt x="9636025" y="72389"/>
                  </a:lnTo>
                  <a:lnTo>
                    <a:pt x="9635542" y="71119"/>
                  </a:lnTo>
                  <a:lnTo>
                    <a:pt x="9632621" y="67309"/>
                  </a:lnTo>
                  <a:lnTo>
                    <a:pt x="9628989" y="62229"/>
                  </a:lnTo>
                  <a:lnTo>
                    <a:pt x="9628444" y="62229"/>
                  </a:lnTo>
                  <a:lnTo>
                    <a:pt x="9625154" y="58419"/>
                  </a:lnTo>
                  <a:lnTo>
                    <a:pt x="9621103" y="53339"/>
                  </a:lnTo>
                  <a:lnTo>
                    <a:pt x="9620506" y="53339"/>
                  </a:lnTo>
                  <a:lnTo>
                    <a:pt x="9616861" y="49529"/>
                  </a:lnTo>
                  <a:lnTo>
                    <a:pt x="9616226" y="49529"/>
                  </a:lnTo>
                  <a:lnTo>
                    <a:pt x="9612428" y="45719"/>
                  </a:lnTo>
                  <a:lnTo>
                    <a:pt x="9611769" y="45719"/>
                  </a:lnTo>
                  <a:lnTo>
                    <a:pt x="9607119" y="41909"/>
                  </a:lnTo>
                  <a:lnTo>
                    <a:pt x="9603018" y="38099"/>
                  </a:lnTo>
                  <a:lnTo>
                    <a:pt x="9602294" y="38099"/>
                  </a:lnTo>
                  <a:lnTo>
                    <a:pt x="9598052" y="35559"/>
                  </a:lnTo>
                  <a:lnTo>
                    <a:pt x="9597303" y="34289"/>
                  </a:lnTo>
                  <a:lnTo>
                    <a:pt x="9592922" y="33019"/>
                  </a:lnTo>
                  <a:lnTo>
                    <a:pt x="9592159" y="31749"/>
                  </a:lnTo>
                  <a:lnTo>
                    <a:pt x="9587651" y="29209"/>
                  </a:lnTo>
                  <a:lnTo>
                    <a:pt x="9586851" y="29209"/>
                  </a:lnTo>
                  <a:lnTo>
                    <a:pt x="9582215" y="26669"/>
                  </a:lnTo>
                  <a:lnTo>
                    <a:pt x="9581402" y="26669"/>
                  </a:lnTo>
                  <a:lnTo>
                    <a:pt x="9576653" y="25399"/>
                  </a:lnTo>
                  <a:lnTo>
                    <a:pt x="9575827" y="24129"/>
                  </a:lnTo>
                  <a:lnTo>
                    <a:pt x="9570963" y="22859"/>
                  </a:lnTo>
                  <a:lnTo>
                    <a:pt x="9570113" y="22859"/>
                  </a:lnTo>
                  <a:lnTo>
                    <a:pt x="9565146" y="21589"/>
                  </a:lnTo>
                  <a:lnTo>
                    <a:pt x="9564283" y="21589"/>
                  </a:lnTo>
                  <a:lnTo>
                    <a:pt x="9558326" y="20319"/>
                  </a:lnTo>
                  <a:lnTo>
                    <a:pt x="9553183" y="19049"/>
                  </a:lnTo>
                  <a:lnTo>
                    <a:pt x="9552282" y="19049"/>
                  </a:lnTo>
                  <a:lnTo>
                    <a:pt x="9547049" y="17779"/>
                  </a:lnTo>
                  <a:lnTo>
                    <a:pt x="9604079" y="17779"/>
                  </a:lnTo>
                  <a:lnTo>
                    <a:pt x="9606460" y="19049"/>
                  </a:lnTo>
                  <a:lnTo>
                    <a:pt x="9607577" y="20319"/>
                  </a:lnTo>
                  <a:lnTo>
                    <a:pt x="9612187" y="22859"/>
                  </a:lnTo>
                  <a:lnTo>
                    <a:pt x="9613267" y="24129"/>
                  </a:lnTo>
                  <a:lnTo>
                    <a:pt x="9617724" y="26669"/>
                  </a:lnTo>
                  <a:lnTo>
                    <a:pt x="9618753" y="27939"/>
                  </a:lnTo>
                  <a:lnTo>
                    <a:pt x="9623046" y="30479"/>
                  </a:lnTo>
                  <a:lnTo>
                    <a:pt x="9624049" y="31749"/>
                  </a:lnTo>
                  <a:lnTo>
                    <a:pt x="9628176" y="35559"/>
                  </a:lnTo>
                  <a:lnTo>
                    <a:pt x="9629130" y="36829"/>
                  </a:lnTo>
                  <a:lnTo>
                    <a:pt x="9633067" y="40639"/>
                  </a:lnTo>
                  <a:lnTo>
                    <a:pt x="9633980" y="40639"/>
                  </a:lnTo>
                  <a:lnTo>
                    <a:pt x="9637752" y="44449"/>
                  </a:lnTo>
                  <a:lnTo>
                    <a:pt x="9638616" y="45719"/>
                  </a:lnTo>
                  <a:lnTo>
                    <a:pt x="9642185" y="49529"/>
                  </a:lnTo>
                  <a:lnTo>
                    <a:pt x="9646376" y="55879"/>
                  </a:lnTo>
                  <a:lnTo>
                    <a:pt x="9647150" y="55879"/>
                  </a:lnTo>
                  <a:lnTo>
                    <a:pt x="9650325" y="60959"/>
                  </a:lnTo>
                  <a:lnTo>
                    <a:pt x="9651049" y="62229"/>
                  </a:lnTo>
                  <a:lnTo>
                    <a:pt x="9654008" y="66039"/>
                  </a:lnTo>
                  <a:lnTo>
                    <a:pt x="9670125" y="104139"/>
                  </a:lnTo>
                  <a:lnTo>
                    <a:pt x="9674074" y="126999"/>
                  </a:lnTo>
                  <a:lnTo>
                    <a:pt x="9674506" y="132079"/>
                  </a:lnTo>
                  <a:lnTo>
                    <a:pt x="9674612" y="134619"/>
                  </a:lnTo>
                  <a:lnTo>
                    <a:pt x="9674506" y="1057909"/>
                  </a:lnTo>
                  <a:lnTo>
                    <a:pt x="9674074" y="1062989"/>
                  </a:lnTo>
                  <a:lnTo>
                    <a:pt x="9663407" y="1104899"/>
                  </a:lnTo>
                  <a:lnTo>
                    <a:pt x="9654681" y="1121409"/>
                  </a:lnTo>
                  <a:lnTo>
                    <a:pt x="9654008" y="1122680"/>
                  </a:lnTo>
                  <a:lnTo>
                    <a:pt x="9650325" y="1129030"/>
                  </a:lnTo>
                  <a:lnTo>
                    <a:pt x="9647150" y="1132839"/>
                  </a:lnTo>
                  <a:lnTo>
                    <a:pt x="9646376" y="1134109"/>
                  </a:lnTo>
                  <a:lnTo>
                    <a:pt x="9643010" y="1137919"/>
                  </a:lnTo>
                  <a:lnTo>
                    <a:pt x="9642185" y="1139189"/>
                  </a:lnTo>
                  <a:lnTo>
                    <a:pt x="9638616" y="1142999"/>
                  </a:lnTo>
                  <a:lnTo>
                    <a:pt x="9637752" y="1144269"/>
                  </a:lnTo>
                  <a:lnTo>
                    <a:pt x="9633980" y="1148080"/>
                  </a:lnTo>
                  <a:lnTo>
                    <a:pt x="9633067" y="1149349"/>
                  </a:lnTo>
                  <a:lnTo>
                    <a:pt x="9629130" y="1153159"/>
                  </a:lnTo>
                  <a:lnTo>
                    <a:pt x="9628176" y="1154430"/>
                  </a:lnTo>
                  <a:lnTo>
                    <a:pt x="9624049" y="1158239"/>
                  </a:lnTo>
                  <a:lnTo>
                    <a:pt x="9623046" y="1158239"/>
                  </a:lnTo>
                  <a:lnTo>
                    <a:pt x="9618753" y="1162049"/>
                  </a:lnTo>
                  <a:lnTo>
                    <a:pt x="9617724" y="1162049"/>
                  </a:lnTo>
                  <a:lnTo>
                    <a:pt x="9613267" y="1165859"/>
                  </a:lnTo>
                  <a:lnTo>
                    <a:pt x="9612187" y="1167130"/>
                  </a:lnTo>
                  <a:lnTo>
                    <a:pt x="9607577" y="1169669"/>
                  </a:lnTo>
                  <a:close/>
                </a:path>
                <a:path w="9674860" h="1189989">
                  <a:moveTo>
                    <a:pt x="9550237" y="1153159"/>
                  </a:moveTo>
                  <a:lnTo>
                    <a:pt x="124373" y="1153159"/>
                  </a:lnTo>
                  <a:lnTo>
                    <a:pt x="119217" y="1151889"/>
                  </a:lnTo>
                  <a:lnTo>
                    <a:pt x="114594" y="1150619"/>
                  </a:lnTo>
                  <a:lnTo>
                    <a:pt x="109628" y="1149349"/>
                  </a:lnTo>
                  <a:lnTo>
                    <a:pt x="104345" y="1148080"/>
                  </a:lnTo>
                  <a:lnTo>
                    <a:pt x="99595" y="1145539"/>
                  </a:lnTo>
                  <a:lnTo>
                    <a:pt x="94973" y="1144269"/>
                  </a:lnTo>
                  <a:lnTo>
                    <a:pt x="90845" y="1141730"/>
                  </a:lnTo>
                  <a:lnTo>
                    <a:pt x="86083" y="1139189"/>
                  </a:lnTo>
                  <a:lnTo>
                    <a:pt x="81841" y="1136649"/>
                  </a:lnTo>
                  <a:lnTo>
                    <a:pt x="78094" y="1134109"/>
                  </a:lnTo>
                  <a:lnTo>
                    <a:pt x="74132" y="1130299"/>
                  </a:lnTo>
                  <a:lnTo>
                    <a:pt x="70004" y="1126489"/>
                  </a:lnTo>
                  <a:lnTo>
                    <a:pt x="66372" y="1123949"/>
                  </a:lnTo>
                  <a:lnTo>
                    <a:pt x="63197" y="1120139"/>
                  </a:lnTo>
                  <a:lnTo>
                    <a:pt x="59628" y="1116330"/>
                  </a:lnTo>
                  <a:lnTo>
                    <a:pt x="56530" y="1112519"/>
                  </a:lnTo>
                  <a:lnTo>
                    <a:pt x="53621" y="1107439"/>
                  </a:lnTo>
                  <a:lnTo>
                    <a:pt x="50904" y="1103630"/>
                  </a:lnTo>
                  <a:lnTo>
                    <a:pt x="48389" y="1099819"/>
                  </a:lnTo>
                  <a:lnTo>
                    <a:pt x="46090" y="1094739"/>
                  </a:lnTo>
                  <a:lnTo>
                    <a:pt x="44173" y="1090930"/>
                  </a:lnTo>
                  <a:lnTo>
                    <a:pt x="35959" y="135889"/>
                  </a:lnTo>
                  <a:lnTo>
                    <a:pt x="35994" y="134619"/>
                  </a:lnTo>
                  <a:lnTo>
                    <a:pt x="46281" y="93979"/>
                  </a:lnTo>
                  <a:lnTo>
                    <a:pt x="48389" y="90169"/>
                  </a:lnTo>
                  <a:lnTo>
                    <a:pt x="51132" y="85089"/>
                  </a:lnTo>
                  <a:lnTo>
                    <a:pt x="53863" y="81279"/>
                  </a:lnTo>
                  <a:lnTo>
                    <a:pt x="56784" y="77469"/>
                  </a:lnTo>
                  <a:lnTo>
                    <a:pt x="59628" y="73659"/>
                  </a:lnTo>
                  <a:lnTo>
                    <a:pt x="63197" y="69849"/>
                  </a:lnTo>
                  <a:lnTo>
                    <a:pt x="66677" y="66039"/>
                  </a:lnTo>
                  <a:lnTo>
                    <a:pt x="70004" y="62229"/>
                  </a:lnTo>
                  <a:lnTo>
                    <a:pt x="74132" y="59689"/>
                  </a:lnTo>
                  <a:lnTo>
                    <a:pt x="78094" y="55879"/>
                  </a:lnTo>
                  <a:lnTo>
                    <a:pt x="81841" y="53339"/>
                  </a:lnTo>
                  <a:lnTo>
                    <a:pt x="86083" y="50799"/>
                  </a:lnTo>
                  <a:lnTo>
                    <a:pt x="90845" y="48259"/>
                  </a:lnTo>
                  <a:lnTo>
                    <a:pt x="95366" y="45719"/>
                  </a:lnTo>
                  <a:lnTo>
                    <a:pt x="99595" y="43179"/>
                  </a:lnTo>
                  <a:lnTo>
                    <a:pt x="104764" y="41909"/>
                  </a:lnTo>
                  <a:lnTo>
                    <a:pt x="109628" y="39369"/>
                  </a:lnTo>
                  <a:lnTo>
                    <a:pt x="119661" y="36829"/>
                  </a:lnTo>
                  <a:lnTo>
                    <a:pt x="124818" y="36829"/>
                  </a:lnTo>
                  <a:lnTo>
                    <a:pt x="129605" y="35559"/>
                  </a:lnTo>
                  <a:lnTo>
                    <a:pt x="9545005" y="35559"/>
                  </a:lnTo>
                  <a:lnTo>
                    <a:pt x="9549793" y="36829"/>
                  </a:lnTo>
                  <a:lnTo>
                    <a:pt x="9555393" y="38099"/>
                  </a:lnTo>
                  <a:lnTo>
                    <a:pt x="9560015" y="38099"/>
                  </a:lnTo>
                  <a:lnTo>
                    <a:pt x="9564982" y="39369"/>
                  </a:lnTo>
                  <a:lnTo>
                    <a:pt x="9570264" y="41909"/>
                  </a:lnTo>
                  <a:lnTo>
                    <a:pt x="9575014" y="43179"/>
                  </a:lnTo>
                  <a:lnTo>
                    <a:pt x="9579637" y="45719"/>
                  </a:lnTo>
                  <a:lnTo>
                    <a:pt x="9583765" y="48259"/>
                  </a:lnTo>
                  <a:lnTo>
                    <a:pt x="9588527" y="50799"/>
                  </a:lnTo>
                  <a:lnTo>
                    <a:pt x="9592769" y="53339"/>
                  </a:lnTo>
                  <a:lnTo>
                    <a:pt x="131650" y="53339"/>
                  </a:lnTo>
                  <a:lnTo>
                    <a:pt x="127307" y="54609"/>
                  </a:lnTo>
                  <a:lnTo>
                    <a:pt x="123052" y="54609"/>
                  </a:lnTo>
                  <a:lnTo>
                    <a:pt x="110733" y="58419"/>
                  </a:lnTo>
                  <a:lnTo>
                    <a:pt x="106809" y="59689"/>
                  </a:lnTo>
                  <a:lnTo>
                    <a:pt x="102974" y="62229"/>
                  </a:lnTo>
                  <a:lnTo>
                    <a:pt x="99240" y="63499"/>
                  </a:lnTo>
                  <a:lnTo>
                    <a:pt x="73649" y="85089"/>
                  </a:lnTo>
                  <a:lnTo>
                    <a:pt x="71071" y="87629"/>
                  </a:lnTo>
                  <a:lnTo>
                    <a:pt x="54853" y="126999"/>
                  </a:lnTo>
                  <a:lnTo>
                    <a:pt x="53977" y="135889"/>
                  </a:lnTo>
                  <a:lnTo>
                    <a:pt x="54087" y="1055369"/>
                  </a:lnTo>
                  <a:lnTo>
                    <a:pt x="54307" y="1057909"/>
                  </a:lnTo>
                  <a:lnTo>
                    <a:pt x="54853" y="1062989"/>
                  </a:lnTo>
                  <a:lnTo>
                    <a:pt x="55615" y="1066799"/>
                  </a:lnTo>
                  <a:lnTo>
                    <a:pt x="56580" y="1070609"/>
                  </a:lnTo>
                  <a:lnTo>
                    <a:pt x="57749" y="1075689"/>
                  </a:lnTo>
                  <a:lnTo>
                    <a:pt x="71071" y="1101089"/>
                  </a:lnTo>
                  <a:lnTo>
                    <a:pt x="73649" y="1104899"/>
                  </a:lnTo>
                  <a:lnTo>
                    <a:pt x="76367" y="1107439"/>
                  </a:lnTo>
                  <a:lnTo>
                    <a:pt x="79250" y="1111249"/>
                  </a:lnTo>
                  <a:lnTo>
                    <a:pt x="82260" y="1113789"/>
                  </a:lnTo>
                  <a:lnTo>
                    <a:pt x="99240" y="1125219"/>
                  </a:lnTo>
                  <a:lnTo>
                    <a:pt x="102974" y="1127759"/>
                  </a:lnTo>
                  <a:lnTo>
                    <a:pt x="106809" y="1129030"/>
                  </a:lnTo>
                  <a:lnTo>
                    <a:pt x="110733" y="1131569"/>
                  </a:lnTo>
                  <a:lnTo>
                    <a:pt x="118861" y="1134109"/>
                  </a:lnTo>
                  <a:lnTo>
                    <a:pt x="123052" y="1134109"/>
                  </a:lnTo>
                  <a:lnTo>
                    <a:pt x="127307" y="1135380"/>
                  </a:lnTo>
                  <a:lnTo>
                    <a:pt x="131650" y="1135380"/>
                  </a:lnTo>
                  <a:lnTo>
                    <a:pt x="136057" y="1136649"/>
                  </a:lnTo>
                  <a:lnTo>
                    <a:pt x="9592769" y="1136649"/>
                  </a:lnTo>
                  <a:lnTo>
                    <a:pt x="9588527" y="1139189"/>
                  </a:lnTo>
                  <a:lnTo>
                    <a:pt x="9583765" y="1141730"/>
                  </a:lnTo>
                  <a:lnTo>
                    <a:pt x="9579243" y="1144269"/>
                  </a:lnTo>
                  <a:lnTo>
                    <a:pt x="9575014" y="1145539"/>
                  </a:lnTo>
                  <a:lnTo>
                    <a:pt x="9569846" y="1148080"/>
                  </a:lnTo>
                  <a:lnTo>
                    <a:pt x="9554948" y="1151889"/>
                  </a:lnTo>
                  <a:lnTo>
                    <a:pt x="9550237" y="1153159"/>
                  </a:lnTo>
                  <a:close/>
                </a:path>
                <a:path w="9674860" h="1189989">
                  <a:moveTo>
                    <a:pt x="9592769" y="1136649"/>
                  </a:moveTo>
                  <a:lnTo>
                    <a:pt x="9538553" y="1136649"/>
                  </a:lnTo>
                  <a:lnTo>
                    <a:pt x="9542960" y="1135380"/>
                  </a:lnTo>
                  <a:lnTo>
                    <a:pt x="9547302" y="1135380"/>
                  </a:lnTo>
                  <a:lnTo>
                    <a:pt x="9551558" y="1134109"/>
                  </a:lnTo>
                  <a:lnTo>
                    <a:pt x="9555748" y="1134109"/>
                  </a:lnTo>
                  <a:lnTo>
                    <a:pt x="9563864" y="1131569"/>
                  </a:lnTo>
                  <a:lnTo>
                    <a:pt x="9567801" y="1129030"/>
                  </a:lnTo>
                  <a:lnTo>
                    <a:pt x="9571636" y="1127759"/>
                  </a:lnTo>
                  <a:lnTo>
                    <a:pt x="9575369" y="1125219"/>
                  </a:lnTo>
                  <a:lnTo>
                    <a:pt x="9578989" y="1123949"/>
                  </a:lnTo>
                  <a:lnTo>
                    <a:pt x="9582508" y="1121409"/>
                  </a:lnTo>
                  <a:lnTo>
                    <a:pt x="9598229" y="1107439"/>
                  </a:lnTo>
                  <a:lnTo>
                    <a:pt x="9600960" y="1104899"/>
                  </a:lnTo>
                  <a:lnTo>
                    <a:pt x="9603538" y="1101089"/>
                  </a:lnTo>
                  <a:lnTo>
                    <a:pt x="9605964" y="1098549"/>
                  </a:lnTo>
                  <a:lnTo>
                    <a:pt x="9608213" y="1094739"/>
                  </a:lnTo>
                  <a:lnTo>
                    <a:pt x="9618016" y="1070609"/>
                  </a:lnTo>
                  <a:lnTo>
                    <a:pt x="9618995" y="1066799"/>
                  </a:lnTo>
                  <a:lnTo>
                    <a:pt x="9619756" y="1062989"/>
                  </a:lnTo>
                  <a:lnTo>
                    <a:pt x="9620302" y="1057909"/>
                  </a:lnTo>
                  <a:lnTo>
                    <a:pt x="9620523" y="1055369"/>
                  </a:lnTo>
                  <a:lnTo>
                    <a:pt x="9620633" y="135889"/>
                  </a:lnTo>
                  <a:lnTo>
                    <a:pt x="9620302" y="130809"/>
                  </a:lnTo>
                  <a:lnTo>
                    <a:pt x="9605964" y="91439"/>
                  </a:lnTo>
                  <a:lnTo>
                    <a:pt x="9600960" y="85089"/>
                  </a:lnTo>
                  <a:lnTo>
                    <a:pt x="9598229" y="81279"/>
                  </a:lnTo>
                  <a:lnTo>
                    <a:pt x="9571636" y="62229"/>
                  </a:lnTo>
                  <a:lnTo>
                    <a:pt x="9567801" y="59689"/>
                  </a:lnTo>
                  <a:lnTo>
                    <a:pt x="9559850" y="57149"/>
                  </a:lnTo>
                  <a:lnTo>
                    <a:pt x="9551558" y="54609"/>
                  </a:lnTo>
                  <a:lnTo>
                    <a:pt x="9547302" y="54609"/>
                  </a:lnTo>
                  <a:lnTo>
                    <a:pt x="9542960" y="53339"/>
                  </a:lnTo>
                  <a:lnTo>
                    <a:pt x="9592769" y="53339"/>
                  </a:lnTo>
                  <a:lnTo>
                    <a:pt x="9596858" y="55879"/>
                  </a:lnTo>
                  <a:lnTo>
                    <a:pt x="9600478" y="59689"/>
                  </a:lnTo>
                  <a:lnTo>
                    <a:pt x="9604605" y="62229"/>
                  </a:lnTo>
                  <a:lnTo>
                    <a:pt x="9623706" y="86359"/>
                  </a:lnTo>
                  <a:lnTo>
                    <a:pt x="9626221" y="90169"/>
                  </a:lnTo>
                  <a:lnTo>
                    <a:pt x="9628520" y="95249"/>
                  </a:lnTo>
                  <a:lnTo>
                    <a:pt x="9630437" y="99059"/>
                  </a:lnTo>
                  <a:lnTo>
                    <a:pt x="9632469" y="104139"/>
                  </a:lnTo>
                  <a:lnTo>
                    <a:pt x="9638651" y="135889"/>
                  </a:lnTo>
                  <a:lnTo>
                    <a:pt x="9638590" y="1055369"/>
                  </a:lnTo>
                  <a:lnTo>
                    <a:pt x="9628329" y="1094739"/>
                  </a:lnTo>
                  <a:lnTo>
                    <a:pt x="9626221" y="1099819"/>
                  </a:lnTo>
                  <a:lnTo>
                    <a:pt x="9623706" y="1103630"/>
                  </a:lnTo>
                  <a:lnTo>
                    <a:pt x="9620748" y="1108709"/>
                  </a:lnTo>
                  <a:lnTo>
                    <a:pt x="9617826" y="1112519"/>
                  </a:lnTo>
                  <a:lnTo>
                    <a:pt x="9614982" y="1116330"/>
                  </a:lnTo>
                  <a:lnTo>
                    <a:pt x="9611400" y="1120139"/>
                  </a:lnTo>
                  <a:lnTo>
                    <a:pt x="9607933" y="1123949"/>
                  </a:lnTo>
                  <a:lnTo>
                    <a:pt x="9604288" y="1127759"/>
                  </a:lnTo>
                  <a:lnTo>
                    <a:pt x="9600478" y="1130299"/>
                  </a:lnTo>
                  <a:lnTo>
                    <a:pt x="9596515" y="1134109"/>
                  </a:lnTo>
                  <a:lnTo>
                    <a:pt x="9592769" y="1136649"/>
                  </a:lnTo>
                  <a:close/>
                </a:path>
                <a:path w="9674860" h="1189989">
                  <a:moveTo>
                    <a:pt x="9539226" y="1154430"/>
                  </a:moveTo>
                  <a:lnTo>
                    <a:pt x="135384" y="1154430"/>
                  </a:lnTo>
                  <a:lnTo>
                    <a:pt x="130063" y="1153159"/>
                  </a:lnTo>
                  <a:lnTo>
                    <a:pt x="9544548" y="1153159"/>
                  </a:lnTo>
                  <a:lnTo>
                    <a:pt x="9539226" y="1154430"/>
                  </a:lnTo>
                  <a:close/>
                </a:path>
                <a:path w="9674860" h="1189989">
                  <a:moveTo>
                    <a:pt x="9601698" y="1173480"/>
                  </a:moveTo>
                  <a:lnTo>
                    <a:pt x="72900" y="1173480"/>
                  </a:lnTo>
                  <a:lnTo>
                    <a:pt x="68150" y="1169669"/>
                  </a:lnTo>
                  <a:lnTo>
                    <a:pt x="116270" y="1169669"/>
                  </a:lnTo>
                  <a:lnTo>
                    <a:pt x="121426" y="1170939"/>
                  </a:lnTo>
                  <a:lnTo>
                    <a:pt x="127561" y="1170939"/>
                  </a:lnTo>
                  <a:lnTo>
                    <a:pt x="128462" y="1172209"/>
                  </a:lnTo>
                  <a:lnTo>
                    <a:pt x="9603285" y="1172209"/>
                  </a:lnTo>
                  <a:lnTo>
                    <a:pt x="9601698" y="1173480"/>
                  </a:lnTo>
                  <a:close/>
                </a:path>
                <a:path w="9674860" h="1189989">
                  <a:moveTo>
                    <a:pt x="9603285" y="1172209"/>
                  </a:moveTo>
                  <a:lnTo>
                    <a:pt x="9546134" y="1172209"/>
                  </a:lnTo>
                  <a:lnTo>
                    <a:pt x="9547049" y="1170939"/>
                  </a:lnTo>
                  <a:lnTo>
                    <a:pt x="9553183" y="1170939"/>
                  </a:lnTo>
                  <a:lnTo>
                    <a:pt x="9558326" y="1169669"/>
                  </a:lnTo>
                  <a:lnTo>
                    <a:pt x="9606460" y="1169669"/>
                  </a:lnTo>
                  <a:lnTo>
                    <a:pt x="9603285" y="1172209"/>
                  </a:lnTo>
                  <a:close/>
                </a:path>
                <a:path w="9674860" h="1189989">
                  <a:moveTo>
                    <a:pt x="9595652" y="1176019"/>
                  </a:moveTo>
                  <a:lnTo>
                    <a:pt x="78958" y="1176019"/>
                  </a:lnTo>
                  <a:lnTo>
                    <a:pt x="74055" y="1173480"/>
                  </a:lnTo>
                  <a:lnTo>
                    <a:pt x="9600555" y="1173480"/>
                  </a:lnTo>
                  <a:lnTo>
                    <a:pt x="9595652" y="1176019"/>
                  </a:lnTo>
                  <a:close/>
                </a:path>
                <a:path w="9674860" h="1189989">
                  <a:moveTo>
                    <a:pt x="9576513" y="1183639"/>
                  </a:moveTo>
                  <a:lnTo>
                    <a:pt x="98097" y="1183639"/>
                  </a:lnTo>
                  <a:lnTo>
                    <a:pt x="92814" y="1182369"/>
                  </a:lnTo>
                  <a:lnTo>
                    <a:pt x="91556" y="1181099"/>
                  </a:lnTo>
                  <a:lnTo>
                    <a:pt x="86400" y="1179830"/>
                  </a:lnTo>
                  <a:lnTo>
                    <a:pt x="85181" y="1178559"/>
                  </a:lnTo>
                  <a:lnTo>
                    <a:pt x="80139" y="1176019"/>
                  </a:lnTo>
                  <a:lnTo>
                    <a:pt x="9594471" y="1176019"/>
                  </a:lnTo>
                  <a:lnTo>
                    <a:pt x="9589429" y="1178559"/>
                  </a:lnTo>
                  <a:lnTo>
                    <a:pt x="9588210" y="1179830"/>
                  </a:lnTo>
                  <a:lnTo>
                    <a:pt x="9583053" y="1181099"/>
                  </a:lnTo>
                  <a:lnTo>
                    <a:pt x="9581796" y="1182369"/>
                  </a:lnTo>
                  <a:lnTo>
                    <a:pt x="9576513" y="1183639"/>
                  </a:lnTo>
                  <a:close/>
                </a:path>
                <a:path w="9674860" h="1189989">
                  <a:moveTo>
                    <a:pt x="9569846" y="1186180"/>
                  </a:moveTo>
                  <a:lnTo>
                    <a:pt x="104764" y="1186180"/>
                  </a:lnTo>
                  <a:lnTo>
                    <a:pt x="99367" y="1183639"/>
                  </a:lnTo>
                  <a:lnTo>
                    <a:pt x="9575242" y="1183639"/>
                  </a:lnTo>
                  <a:lnTo>
                    <a:pt x="9569846" y="1186180"/>
                  </a:lnTo>
                  <a:close/>
                </a:path>
                <a:path w="9674860" h="1189989">
                  <a:moveTo>
                    <a:pt x="9563038" y="1187449"/>
                  </a:moveTo>
                  <a:lnTo>
                    <a:pt x="111572" y="1187449"/>
                  </a:lnTo>
                  <a:lnTo>
                    <a:pt x="106072" y="1186180"/>
                  </a:lnTo>
                  <a:lnTo>
                    <a:pt x="9568537" y="1186180"/>
                  </a:lnTo>
                  <a:lnTo>
                    <a:pt x="9563038" y="1187449"/>
                  </a:lnTo>
                  <a:close/>
                </a:path>
                <a:path w="9674860" h="1189989">
                  <a:moveTo>
                    <a:pt x="9556117" y="1188719"/>
                  </a:moveTo>
                  <a:lnTo>
                    <a:pt x="118493" y="1188719"/>
                  </a:lnTo>
                  <a:lnTo>
                    <a:pt x="112892" y="1187449"/>
                  </a:lnTo>
                  <a:lnTo>
                    <a:pt x="9561717" y="1187449"/>
                  </a:lnTo>
                  <a:lnTo>
                    <a:pt x="9556117" y="1188719"/>
                  </a:lnTo>
                  <a:close/>
                </a:path>
                <a:path w="9674860" h="1189989">
                  <a:moveTo>
                    <a:pt x="9549081" y="1189989"/>
                  </a:moveTo>
                  <a:lnTo>
                    <a:pt x="125516" y="1189989"/>
                  </a:lnTo>
                  <a:lnTo>
                    <a:pt x="119827" y="1188719"/>
                  </a:lnTo>
                  <a:lnTo>
                    <a:pt x="9554771" y="1188719"/>
                  </a:lnTo>
                  <a:lnTo>
                    <a:pt x="9549081" y="1189989"/>
                  </a:lnTo>
                  <a:close/>
                </a:path>
              </a:pathLst>
            </a:custGeom>
            <a:solidFill>
              <a:srgbClr val="FFFFFF"/>
            </a:solidFill>
          </p:spPr>
          <p:txBody>
            <a:bodyPr wrap="square" lIns="0" tIns="0" rIns="0" bIns="0" rtlCol="0"/>
            <a:lstStyle/>
            <a:p>
              <a:endParaRPr/>
            </a:p>
          </p:txBody>
        </p:sp>
      </p:grpSp>
      <p:grpSp>
        <p:nvGrpSpPr>
          <p:cNvPr id="12" name="object 12"/>
          <p:cNvGrpSpPr/>
          <p:nvPr/>
        </p:nvGrpSpPr>
        <p:grpSpPr>
          <a:xfrm>
            <a:off x="2221036" y="2790088"/>
            <a:ext cx="6338570" cy="1189990"/>
            <a:chOff x="2221036" y="2790088"/>
            <a:chExt cx="6338570" cy="1189990"/>
          </a:xfrm>
        </p:grpSpPr>
        <p:sp>
          <p:nvSpPr>
            <p:cNvPr id="13" name="object 13"/>
            <p:cNvSpPr/>
            <p:nvPr/>
          </p:nvSpPr>
          <p:spPr>
            <a:xfrm>
              <a:off x="2247899" y="2816352"/>
              <a:ext cx="6285230" cy="1137285"/>
            </a:xfrm>
            <a:custGeom>
              <a:avLst/>
              <a:gdLst/>
              <a:ahLst/>
              <a:cxnLst/>
              <a:rect l="l" t="t" r="r" b="b"/>
              <a:pathLst>
                <a:path w="6285230" h="1137285">
                  <a:moveTo>
                    <a:pt x="6170676" y="1136904"/>
                  </a:moveTo>
                  <a:lnTo>
                    <a:pt x="114300" y="1136904"/>
                  </a:lnTo>
                  <a:lnTo>
                    <a:pt x="69694" y="1128362"/>
                  </a:lnTo>
                  <a:lnTo>
                    <a:pt x="33375" y="1104223"/>
                  </a:lnTo>
                  <a:lnTo>
                    <a:pt x="8943" y="1068231"/>
                  </a:lnTo>
                  <a:lnTo>
                    <a:pt x="0" y="1024128"/>
                  </a:lnTo>
                  <a:lnTo>
                    <a:pt x="0" y="114300"/>
                  </a:lnTo>
                  <a:lnTo>
                    <a:pt x="8943" y="70101"/>
                  </a:lnTo>
                  <a:lnTo>
                    <a:pt x="33375" y="33918"/>
                  </a:lnTo>
                  <a:lnTo>
                    <a:pt x="69694" y="9351"/>
                  </a:lnTo>
                  <a:lnTo>
                    <a:pt x="114300" y="0"/>
                  </a:lnTo>
                  <a:lnTo>
                    <a:pt x="6170676" y="0"/>
                  </a:lnTo>
                  <a:lnTo>
                    <a:pt x="6215102" y="9351"/>
                  </a:lnTo>
                  <a:lnTo>
                    <a:pt x="6251362" y="33918"/>
                  </a:lnTo>
                  <a:lnTo>
                    <a:pt x="6275853" y="70101"/>
                  </a:lnTo>
                  <a:lnTo>
                    <a:pt x="6284976" y="114300"/>
                  </a:lnTo>
                  <a:lnTo>
                    <a:pt x="6284976" y="1024128"/>
                  </a:lnTo>
                  <a:lnTo>
                    <a:pt x="6275853" y="1068231"/>
                  </a:lnTo>
                  <a:lnTo>
                    <a:pt x="6251362" y="1104223"/>
                  </a:lnTo>
                  <a:lnTo>
                    <a:pt x="6215102" y="1128362"/>
                  </a:lnTo>
                  <a:lnTo>
                    <a:pt x="6170676" y="1136904"/>
                  </a:lnTo>
                  <a:close/>
                </a:path>
              </a:pathLst>
            </a:custGeom>
            <a:solidFill>
              <a:srgbClr val="006FC0"/>
            </a:solidFill>
          </p:spPr>
          <p:txBody>
            <a:bodyPr wrap="square" lIns="0" tIns="0" rIns="0" bIns="0" rtlCol="0"/>
            <a:lstStyle/>
            <a:p>
              <a:endParaRPr/>
            </a:p>
          </p:txBody>
        </p:sp>
        <p:sp>
          <p:nvSpPr>
            <p:cNvPr id="14" name="object 14"/>
            <p:cNvSpPr/>
            <p:nvPr/>
          </p:nvSpPr>
          <p:spPr>
            <a:xfrm>
              <a:off x="2221036" y="2790088"/>
              <a:ext cx="6338570" cy="1189990"/>
            </a:xfrm>
            <a:custGeom>
              <a:avLst/>
              <a:gdLst/>
              <a:ahLst/>
              <a:cxnLst/>
              <a:rect l="l" t="t" r="r" b="b"/>
              <a:pathLst>
                <a:path w="6338570" h="1189989">
                  <a:moveTo>
                    <a:pt x="6218557" y="1270"/>
                  </a:moveTo>
                  <a:lnTo>
                    <a:pt x="119827" y="1270"/>
                  </a:lnTo>
                  <a:lnTo>
                    <a:pt x="125516" y="0"/>
                  </a:lnTo>
                  <a:lnTo>
                    <a:pt x="6212868" y="0"/>
                  </a:lnTo>
                  <a:lnTo>
                    <a:pt x="6218557" y="1270"/>
                  </a:lnTo>
                  <a:close/>
                </a:path>
                <a:path w="6338570" h="1189989">
                  <a:moveTo>
                    <a:pt x="6225491" y="2540"/>
                  </a:moveTo>
                  <a:lnTo>
                    <a:pt x="112892" y="2540"/>
                  </a:lnTo>
                  <a:lnTo>
                    <a:pt x="118493" y="1270"/>
                  </a:lnTo>
                  <a:lnTo>
                    <a:pt x="6219890" y="1270"/>
                  </a:lnTo>
                  <a:lnTo>
                    <a:pt x="6225491" y="2540"/>
                  </a:lnTo>
                  <a:close/>
                </a:path>
                <a:path w="6338570" h="1189989">
                  <a:moveTo>
                    <a:pt x="6232323" y="3810"/>
                  </a:moveTo>
                  <a:lnTo>
                    <a:pt x="106072" y="3810"/>
                  </a:lnTo>
                  <a:lnTo>
                    <a:pt x="111572" y="2540"/>
                  </a:lnTo>
                  <a:lnTo>
                    <a:pt x="6226812" y="2540"/>
                  </a:lnTo>
                  <a:lnTo>
                    <a:pt x="6232323" y="3810"/>
                  </a:lnTo>
                  <a:close/>
                </a:path>
                <a:path w="6338570" h="1189989">
                  <a:moveTo>
                    <a:pt x="6245569" y="7620"/>
                  </a:moveTo>
                  <a:lnTo>
                    <a:pt x="92814" y="7620"/>
                  </a:lnTo>
                  <a:lnTo>
                    <a:pt x="98097" y="6350"/>
                  </a:lnTo>
                  <a:lnTo>
                    <a:pt x="99367" y="5080"/>
                  </a:lnTo>
                  <a:lnTo>
                    <a:pt x="104764" y="3810"/>
                  </a:lnTo>
                  <a:lnTo>
                    <a:pt x="6233619" y="3810"/>
                  </a:lnTo>
                  <a:lnTo>
                    <a:pt x="6239016" y="5080"/>
                  </a:lnTo>
                  <a:lnTo>
                    <a:pt x="6240299" y="6350"/>
                  </a:lnTo>
                  <a:lnTo>
                    <a:pt x="6245569" y="7620"/>
                  </a:lnTo>
                  <a:close/>
                </a:path>
                <a:path w="6338570" h="1189989">
                  <a:moveTo>
                    <a:pt x="6251983" y="10160"/>
                  </a:moveTo>
                  <a:lnTo>
                    <a:pt x="86400" y="10160"/>
                  </a:lnTo>
                  <a:lnTo>
                    <a:pt x="91556" y="7620"/>
                  </a:lnTo>
                  <a:lnTo>
                    <a:pt x="6246827" y="7620"/>
                  </a:lnTo>
                  <a:lnTo>
                    <a:pt x="6251983" y="10160"/>
                  </a:lnTo>
                  <a:close/>
                </a:path>
                <a:path w="6338570" h="1189989">
                  <a:moveTo>
                    <a:pt x="6264327" y="16510"/>
                  </a:moveTo>
                  <a:lnTo>
                    <a:pt x="74055" y="16510"/>
                  </a:lnTo>
                  <a:lnTo>
                    <a:pt x="78958" y="13970"/>
                  </a:lnTo>
                  <a:lnTo>
                    <a:pt x="80139" y="12700"/>
                  </a:lnTo>
                  <a:lnTo>
                    <a:pt x="85181" y="10160"/>
                  </a:lnTo>
                  <a:lnTo>
                    <a:pt x="6253202" y="10160"/>
                  </a:lnTo>
                  <a:lnTo>
                    <a:pt x="6258244" y="12700"/>
                  </a:lnTo>
                  <a:lnTo>
                    <a:pt x="6259425" y="13970"/>
                  </a:lnTo>
                  <a:lnTo>
                    <a:pt x="6264327" y="16510"/>
                  </a:lnTo>
                  <a:close/>
                </a:path>
                <a:path w="6338570" h="1189989">
                  <a:moveTo>
                    <a:pt x="115394" y="1169670"/>
                  </a:moveTo>
                  <a:lnTo>
                    <a:pt x="67033" y="1169670"/>
                  </a:lnTo>
                  <a:lnTo>
                    <a:pt x="62422" y="1167130"/>
                  </a:lnTo>
                  <a:lnTo>
                    <a:pt x="61343" y="1165860"/>
                  </a:lnTo>
                  <a:lnTo>
                    <a:pt x="56885" y="1162050"/>
                  </a:lnTo>
                  <a:lnTo>
                    <a:pt x="55857" y="1162050"/>
                  </a:lnTo>
                  <a:lnTo>
                    <a:pt x="51564" y="1158240"/>
                  </a:lnTo>
                  <a:lnTo>
                    <a:pt x="50561" y="1158240"/>
                  </a:lnTo>
                  <a:lnTo>
                    <a:pt x="46433" y="1154430"/>
                  </a:lnTo>
                  <a:lnTo>
                    <a:pt x="45480" y="1153160"/>
                  </a:lnTo>
                  <a:lnTo>
                    <a:pt x="41544" y="1149350"/>
                  </a:lnTo>
                  <a:lnTo>
                    <a:pt x="40629" y="1148080"/>
                  </a:lnTo>
                  <a:lnTo>
                    <a:pt x="36857" y="1144270"/>
                  </a:lnTo>
                  <a:lnTo>
                    <a:pt x="35994" y="1143000"/>
                  </a:lnTo>
                  <a:lnTo>
                    <a:pt x="32425" y="1139190"/>
                  </a:lnTo>
                  <a:lnTo>
                    <a:pt x="31600" y="1137920"/>
                  </a:lnTo>
                  <a:lnTo>
                    <a:pt x="28234" y="1134110"/>
                  </a:lnTo>
                  <a:lnTo>
                    <a:pt x="27459" y="1132840"/>
                  </a:lnTo>
                  <a:lnTo>
                    <a:pt x="24284" y="1129030"/>
                  </a:lnTo>
                  <a:lnTo>
                    <a:pt x="20601" y="1122680"/>
                  </a:lnTo>
                  <a:lnTo>
                    <a:pt x="19928" y="1121410"/>
                  </a:lnTo>
                  <a:lnTo>
                    <a:pt x="17185" y="1117600"/>
                  </a:lnTo>
                  <a:lnTo>
                    <a:pt x="14048" y="1111250"/>
                  </a:lnTo>
                  <a:lnTo>
                    <a:pt x="1602" y="1071880"/>
                  </a:lnTo>
                  <a:lnTo>
                    <a:pt x="0" y="134620"/>
                  </a:lnTo>
                  <a:lnTo>
                    <a:pt x="104" y="132080"/>
                  </a:lnTo>
                  <a:lnTo>
                    <a:pt x="535" y="127000"/>
                  </a:lnTo>
                  <a:lnTo>
                    <a:pt x="675" y="124460"/>
                  </a:lnTo>
                  <a:lnTo>
                    <a:pt x="11203" y="85090"/>
                  </a:lnTo>
                  <a:lnTo>
                    <a:pt x="23560" y="62230"/>
                  </a:lnTo>
                  <a:lnTo>
                    <a:pt x="24284" y="60960"/>
                  </a:lnTo>
                  <a:lnTo>
                    <a:pt x="27459" y="55880"/>
                  </a:lnTo>
                  <a:lnTo>
                    <a:pt x="28234" y="55880"/>
                  </a:lnTo>
                  <a:lnTo>
                    <a:pt x="32425" y="49530"/>
                  </a:lnTo>
                  <a:lnTo>
                    <a:pt x="35994" y="45720"/>
                  </a:lnTo>
                  <a:lnTo>
                    <a:pt x="36857" y="44450"/>
                  </a:lnTo>
                  <a:lnTo>
                    <a:pt x="40629" y="40640"/>
                  </a:lnTo>
                  <a:lnTo>
                    <a:pt x="41544" y="40640"/>
                  </a:lnTo>
                  <a:lnTo>
                    <a:pt x="45480" y="36830"/>
                  </a:lnTo>
                  <a:lnTo>
                    <a:pt x="46433" y="35560"/>
                  </a:lnTo>
                  <a:lnTo>
                    <a:pt x="50561" y="31750"/>
                  </a:lnTo>
                  <a:lnTo>
                    <a:pt x="51564" y="30480"/>
                  </a:lnTo>
                  <a:lnTo>
                    <a:pt x="55857" y="27940"/>
                  </a:lnTo>
                  <a:lnTo>
                    <a:pt x="56885" y="26670"/>
                  </a:lnTo>
                  <a:lnTo>
                    <a:pt x="61343" y="24130"/>
                  </a:lnTo>
                  <a:lnTo>
                    <a:pt x="62422" y="22860"/>
                  </a:lnTo>
                  <a:lnTo>
                    <a:pt x="67033" y="20320"/>
                  </a:lnTo>
                  <a:lnTo>
                    <a:pt x="68150" y="19050"/>
                  </a:lnTo>
                  <a:lnTo>
                    <a:pt x="72900" y="16510"/>
                  </a:lnTo>
                  <a:lnTo>
                    <a:pt x="6265484" y="16510"/>
                  </a:lnTo>
                  <a:lnTo>
                    <a:pt x="6267858" y="17780"/>
                  </a:lnTo>
                  <a:lnTo>
                    <a:pt x="127561" y="17780"/>
                  </a:lnTo>
                  <a:lnTo>
                    <a:pt x="122328" y="19050"/>
                  </a:lnTo>
                  <a:lnTo>
                    <a:pt x="121426" y="19050"/>
                  </a:lnTo>
                  <a:lnTo>
                    <a:pt x="116270" y="20320"/>
                  </a:lnTo>
                  <a:lnTo>
                    <a:pt x="115394" y="20320"/>
                  </a:lnTo>
                  <a:lnTo>
                    <a:pt x="110327" y="21590"/>
                  </a:lnTo>
                  <a:lnTo>
                    <a:pt x="109463" y="21590"/>
                  </a:lnTo>
                  <a:lnTo>
                    <a:pt x="104498" y="22860"/>
                  </a:lnTo>
                  <a:lnTo>
                    <a:pt x="103646" y="22860"/>
                  </a:lnTo>
                  <a:lnTo>
                    <a:pt x="98783" y="24130"/>
                  </a:lnTo>
                  <a:lnTo>
                    <a:pt x="97957" y="25400"/>
                  </a:lnTo>
                  <a:lnTo>
                    <a:pt x="93207" y="26670"/>
                  </a:lnTo>
                  <a:lnTo>
                    <a:pt x="92395" y="26670"/>
                  </a:lnTo>
                  <a:lnTo>
                    <a:pt x="87759" y="29210"/>
                  </a:lnTo>
                  <a:lnTo>
                    <a:pt x="86959" y="29210"/>
                  </a:lnTo>
                  <a:lnTo>
                    <a:pt x="82451" y="31750"/>
                  </a:lnTo>
                  <a:lnTo>
                    <a:pt x="81688" y="31750"/>
                  </a:lnTo>
                  <a:lnTo>
                    <a:pt x="77307" y="34290"/>
                  </a:lnTo>
                  <a:lnTo>
                    <a:pt x="76558" y="35560"/>
                  </a:lnTo>
                  <a:lnTo>
                    <a:pt x="72316" y="38100"/>
                  </a:lnTo>
                  <a:lnTo>
                    <a:pt x="67490" y="41910"/>
                  </a:lnTo>
                  <a:lnTo>
                    <a:pt x="62842" y="45720"/>
                  </a:lnTo>
                  <a:lnTo>
                    <a:pt x="62181" y="45720"/>
                  </a:lnTo>
                  <a:lnTo>
                    <a:pt x="58384" y="49530"/>
                  </a:lnTo>
                  <a:lnTo>
                    <a:pt x="54104" y="53340"/>
                  </a:lnTo>
                  <a:lnTo>
                    <a:pt x="53507" y="53340"/>
                  </a:lnTo>
                  <a:lnTo>
                    <a:pt x="50027" y="57150"/>
                  </a:lnTo>
                  <a:lnTo>
                    <a:pt x="49456" y="58420"/>
                  </a:lnTo>
                  <a:lnTo>
                    <a:pt x="46167" y="62230"/>
                  </a:lnTo>
                  <a:lnTo>
                    <a:pt x="45620" y="62230"/>
                  </a:lnTo>
                  <a:lnTo>
                    <a:pt x="41988" y="67310"/>
                  </a:lnTo>
                  <a:lnTo>
                    <a:pt x="39067" y="71120"/>
                  </a:lnTo>
                  <a:lnTo>
                    <a:pt x="38585" y="72390"/>
                  </a:lnTo>
                  <a:lnTo>
                    <a:pt x="35867" y="76200"/>
                  </a:lnTo>
                  <a:lnTo>
                    <a:pt x="35410" y="76200"/>
                  </a:lnTo>
                  <a:lnTo>
                    <a:pt x="32895" y="81280"/>
                  </a:lnTo>
                  <a:lnTo>
                    <a:pt x="32476" y="82550"/>
                  </a:lnTo>
                  <a:lnTo>
                    <a:pt x="30164" y="86360"/>
                  </a:lnTo>
                  <a:lnTo>
                    <a:pt x="29783" y="87630"/>
                  </a:lnTo>
                  <a:lnTo>
                    <a:pt x="27688" y="91440"/>
                  </a:lnTo>
                  <a:lnTo>
                    <a:pt x="27345" y="92710"/>
                  </a:lnTo>
                  <a:lnTo>
                    <a:pt x="25478" y="97790"/>
                  </a:lnTo>
                  <a:lnTo>
                    <a:pt x="25173" y="97790"/>
                  </a:lnTo>
                  <a:lnTo>
                    <a:pt x="23522" y="102870"/>
                  </a:lnTo>
                  <a:lnTo>
                    <a:pt x="23255" y="104140"/>
                  </a:lnTo>
                  <a:lnTo>
                    <a:pt x="21846" y="109220"/>
                  </a:lnTo>
                  <a:lnTo>
                    <a:pt x="21630" y="109220"/>
                  </a:lnTo>
                  <a:lnTo>
                    <a:pt x="20271" y="115570"/>
                  </a:lnTo>
                  <a:lnTo>
                    <a:pt x="19357" y="120650"/>
                  </a:lnTo>
                  <a:lnTo>
                    <a:pt x="19217" y="121920"/>
                  </a:lnTo>
                  <a:lnTo>
                    <a:pt x="18556" y="127000"/>
                  </a:lnTo>
                  <a:lnTo>
                    <a:pt x="18061" y="133350"/>
                  </a:lnTo>
                  <a:lnTo>
                    <a:pt x="17985" y="135890"/>
                  </a:lnTo>
                  <a:lnTo>
                    <a:pt x="18061" y="1056640"/>
                  </a:lnTo>
                  <a:lnTo>
                    <a:pt x="18556" y="1062990"/>
                  </a:lnTo>
                  <a:lnTo>
                    <a:pt x="19217" y="1068070"/>
                  </a:lnTo>
                  <a:lnTo>
                    <a:pt x="19357" y="1068070"/>
                  </a:lnTo>
                  <a:lnTo>
                    <a:pt x="20271" y="1074420"/>
                  </a:lnTo>
                  <a:lnTo>
                    <a:pt x="21630" y="1079500"/>
                  </a:lnTo>
                  <a:lnTo>
                    <a:pt x="21846" y="1080770"/>
                  </a:lnTo>
                  <a:lnTo>
                    <a:pt x="23255" y="1085850"/>
                  </a:lnTo>
                  <a:lnTo>
                    <a:pt x="23522" y="1085850"/>
                  </a:lnTo>
                  <a:lnTo>
                    <a:pt x="25173" y="1090930"/>
                  </a:lnTo>
                  <a:lnTo>
                    <a:pt x="25478" y="1092200"/>
                  </a:lnTo>
                  <a:lnTo>
                    <a:pt x="27345" y="1097280"/>
                  </a:lnTo>
                  <a:lnTo>
                    <a:pt x="27688" y="1097280"/>
                  </a:lnTo>
                  <a:lnTo>
                    <a:pt x="29783" y="1102360"/>
                  </a:lnTo>
                  <a:lnTo>
                    <a:pt x="30164" y="1103630"/>
                  </a:lnTo>
                  <a:lnTo>
                    <a:pt x="32476" y="1107440"/>
                  </a:lnTo>
                  <a:lnTo>
                    <a:pt x="32895" y="1108710"/>
                  </a:lnTo>
                  <a:lnTo>
                    <a:pt x="35410" y="1112520"/>
                  </a:lnTo>
                  <a:lnTo>
                    <a:pt x="35867" y="1113790"/>
                  </a:lnTo>
                  <a:lnTo>
                    <a:pt x="38585" y="1117600"/>
                  </a:lnTo>
                  <a:lnTo>
                    <a:pt x="39067" y="1118870"/>
                  </a:lnTo>
                  <a:lnTo>
                    <a:pt x="41988" y="1122680"/>
                  </a:lnTo>
                  <a:lnTo>
                    <a:pt x="45620" y="1127760"/>
                  </a:lnTo>
                  <a:lnTo>
                    <a:pt x="46167" y="1127760"/>
                  </a:lnTo>
                  <a:lnTo>
                    <a:pt x="49456" y="1131570"/>
                  </a:lnTo>
                  <a:lnTo>
                    <a:pt x="50027" y="1132840"/>
                  </a:lnTo>
                  <a:lnTo>
                    <a:pt x="53507" y="1135380"/>
                  </a:lnTo>
                  <a:lnTo>
                    <a:pt x="54104" y="1136650"/>
                  </a:lnTo>
                  <a:lnTo>
                    <a:pt x="58384" y="1140460"/>
                  </a:lnTo>
                  <a:lnTo>
                    <a:pt x="62181" y="1144270"/>
                  </a:lnTo>
                  <a:lnTo>
                    <a:pt x="62842" y="1144270"/>
                  </a:lnTo>
                  <a:lnTo>
                    <a:pt x="67490" y="1148080"/>
                  </a:lnTo>
                  <a:lnTo>
                    <a:pt x="72316" y="1151890"/>
                  </a:lnTo>
                  <a:lnTo>
                    <a:pt x="76558" y="1154430"/>
                  </a:lnTo>
                  <a:lnTo>
                    <a:pt x="77307" y="1154430"/>
                  </a:lnTo>
                  <a:lnTo>
                    <a:pt x="81688" y="1156970"/>
                  </a:lnTo>
                  <a:lnTo>
                    <a:pt x="82451" y="1156970"/>
                  </a:lnTo>
                  <a:lnTo>
                    <a:pt x="86959" y="1159510"/>
                  </a:lnTo>
                  <a:lnTo>
                    <a:pt x="87759" y="1160780"/>
                  </a:lnTo>
                  <a:lnTo>
                    <a:pt x="92395" y="1162050"/>
                  </a:lnTo>
                  <a:lnTo>
                    <a:pt x="93207" y="1163320"/>
                  </a:lnTo>
                  <a:lnTo>
                    <a:pt x="97957" y="1164590"/>
                  </a:lnTo>
                  <a:lnTo>
                    <a:pt x="98783" y="1164590"/>
                  </a:lnTo>
                  <a:lnTo>
                    <a:pt x="103646" y="1167130"/>
                  </a:lnTo>
                  <a:lnTo>
                    <a:pt x="104498" y="1167130"/>
                  </a:lnTo>
                  <a:lnTo>
                    <a:pt x="109463" y="1168400"/>
                  </a:lnTo>
                  <a:lnTo>
                    <a:pt x="110327" y="1168400"/>
                  </a:lnTo>
                  <a:lnTo>
                    <a:pt x="115394" y="1169670"/>
                  </a:lnTo>
                  <a:close/>
                </a:path>
                <a:path w="6338570" h="1189989">
                  <a:moveTo>
                    <a:pt x="6271351" y="1169670"/>
                  </a:moveTo>
                  <a:lnTo>
                    <a:pt x="6222989" y="1169670"/>
                  </a:lnTo>
                  <a:lnTo>
                    <a:pt x="6228057" y="1168400"/>
                  </a:lnTo>
                  <a:lnTo>
                    <a:pt x="6228919" y="1168400"/>
                  </a:lnTo>
                  <a:lnTo>
                    <a:pt x="6233886" y="1167130"/>
                  </a:lnTo>
                  <a:lnTo>
                    <a:pt x="6234736" y="1167130"/>
                  </a:lnTo>
                  <a:lnTo>
                    <a:pt x="6239601" y="1164590"/>
                  </a:lnTo>
                  <a:lnTo>
                    <a:pt x="6240426" y="1164590"/>
                  </a:lnTo>
                  <a:lnTo>
                    <a:pt x="6245189" y="1163320"/>
                  </a:lnTo>
                  <a:lnTo>
                    <a:pt x="6245989" y="1162050"/>
                  </a:lnTo>
                  <a:lnTo>
                    <a:pt x="6250624" y="1160780"/>
                  </a:lnTo>
                  <a:lnTo>
                    <a:pt x="6251424" y="1159510"/>
                  </a:lnTo>
                  <a:lnTo>
                    <a:pt x="6255933" y="1156970"/>
                  </a:lnTo>
                  <a:lnTo>
                    <a:pt x="6256695" y="1156970"/>
                  </a:lnTo>
                  <a:lnTo>
                    <a:pt x="6261076" y="1154430"/>
                  </a:lnTo>
                  <a:lnTo>
                    <a:pt x="6261826" y="1154430"/>
                  </a:lnTo>
                  <a:lnTo>
                    <a:pt x="6266067" y="1151890"/>
                  </a:lnTo>
                  <a:lnTo>
                    <a:pt x="6270893" y="1148080"/>
                  </a:lnTo>
                  <a:lnTo>
                    <a:pt x="6275542" y="1144270"/>
                  </a:lnTo>
                  <a:lnTo>
                    <a:pt x="6276202" y="1144270"/>
                  </a:lnTo>
                  <a:lnTo>
                    <a:pt x="6279999" y="1140460"/>
                  </a:lnTo>
                  <a:lnTo>
                    <a:pt x="6284280" y="1136650"/>
                  </a:lnTo>
                  <a:lnTo>
                    <a:pt x="6284889" y="1135380"/>
                  </a:lnTo>
                  <a:lnTo>
                    <a:pt x="6288356" y="1132840"/>
                  </a:lnTo>
                  <a:lnTo>
                    <a:pt x="6288927" y="1131570"/>
                  </a:lnTo>
                  <a:lnTo>
                    <a:pt x="6292217" y="1127760"/>
                  </a:lnTo>
                  <a:lnTo>
                    <a:pt x="6292763" y="1127760"/>
                  </a:lnTo>
                  <a:lnTo>
                    <a:pt x="6296395" y="1122680"/>
                  </a:lnTo>
                  <a:lnTo>
                    <a:pt x="6299317" y="1118870"/>
                  </a:lnTo>
                  <a:lnTo>
                    <a:pt x="6299799" y="1117600"/>
                  </a:lnTo>
                  <a:lnTo>
                    <a:pt x="6302516" y="1113790"/>
                  </a:lnTo>
                  <a:lnTo>
                    <a:pt x="6302974" y="1112520"/>
                  </a:lnTo>
                  <a:lnTo>
                    <a:pt x="6305488" y="1108710"/>
                  </a:lnTo>
                  <a:lnTo>
                    <a:pt x="6305908" y="1107440"/>
                  </a:lnTo>
                  <a:lnTo>
                    <a:pt x="6308219" y="1103630"/>
                  </a:lnTo>
                  <a:lnTo>
                    <a:pt x="6308600" y="1102360"/>
                  </a:lnTo>
                  <a:lnTo>
                    <a:pt x="6310696" y="1097280"/>
                  </a:lnTo>
                  <a:lnTo>
                    <a:pt x="6311038" y="1097280"/>
                  </a:lnTo>
                  <a:lnTo>
                    <a:pt x="6313223" y="1090930"/>
                  </a:lnTo>
                  <a:lnTo>
                    <a:pt x="6314861" y="1085850"/>
                  </a:lnTo>
                  <a:lnTo>
                    <a:pt x="6315127" y="1085850"/>
                  </a:lnTo>
                  <a:lnTo>
                    <a:pt x="6316537" y="1080770"/>
                  </a:lnTo>
                  <a:lnTo>
                    <a:pt x="6316753" y="1079500"/>
                  </a:lnTo>
                  <a:lnTo>
                    <a:pt x="6318112" y="1074420"/>
                  </a:lnTo>
                  <a:lnTo>
                    <a:pt x="6319026" y="1068070"/>
                  </a:lnTo>
                  <a:lnTo>
                    <a:pt x="6319167" y="1068070"/>
                  </a:lnTo>
                  <a:lnTo>
                    <a:pt x="6319928" y="1061720"/>
                  </a:lnTo>
                  <a:lnTo>
                    <a:pt x="6320322" y="1056640"/>
                  </a:lnTo>
                  <a:lnTo>
                    <a:pt x="6320408" y="135890"/>
                  </a:lnTo>
                  <a:lnTo>
                    <a:pt x="6320322" y="133350"/>
                  </a:lnTo>
                  <a:lnTo>
                    <a:pt x="6319928" y="128270"/>
                  </a:lnTo>
                  <a:lnTo>
                    <a:pt x="6319026" y="120650"/>
                  </a:lnTo>
                  <a:lnTo>
                    <a:pt x="6318112" y="115570"/>
                  </a:lnTo>
                  <a:lnTo>
                    <a:pt x="6316753" y="109220"/>
                  </a:lnTo>
                  <a:lnTo>
                    <a:pt x="6316537" y="109220"/>
                  </a:lnTo>
                  <a:lnTo>
                    <a:pt x="6315127" y="104140"/>
                  </a:lnTo>
                  <a:lnTo>
                    <a:pt x="6314861" y="102870"/>
                  </a:lnTo>
                  <a:lnTo>
                    <a:pt x="6313223" y="97790"/>
                  </a:lnTo>
                  <a:lnTo>
                    <a:pt x="6311038" y="92710"/>
                  </a:lnTo>
                  <a:lnTo>
                    <a:pt x="6310696" y="91440"/>
                  </a:lnTo>
                  <a:lnTo>
                    <a:pt x="6308600" y="87630"/>
                  </a:lnTo>
                  <a:lnTo>
                    <a:pt x="6308219" y="86360"/>
                  </a:lnTo>
                  <a:lnTo>
                    <a:pt x="6305908" y="82550"/>
                  </a:lnTo>
                  <a:lnTo>
                    <a:pt x="6305488" y="81280"/>
                  </a:lnTo>
                  <a:lnTo>
                    <a:pt x="6302974" y="76200"/>
                  </a:lnTo>
                  <a:lnTo>
                    <a:pt x="6302516" y="76200"/>
                  </a:lnTo>
                  <a:lnTo>
                    <a:pt x="6299799" y="72390"/>
                  </a:lnTo>
                  <a:lnTo>
                    <a:pt x="6299317" y="71120"/>
                  </a:lnTo>
                  <a:lnTo>
                    <a:pt x="6296395" y="67310"/>
                  </a:lnTo>
                  <a:lnTo>
                    <a:pt x="6292763" y="62230"/>
                  </a:lnTo>
                  <a:lnTo>
                    <a:pt x="6292217" y="62230"/>
                  </a:lnTo>
                  <a:lnTo>
                    <a:pt x="6288927" y="58420"/>
                  </a:lnTo>
                  <a:lnTo>
                    <a:pt x="6288356" y="57150"/>
                  </a:lnTo>
                  <a:lnTo>
                    <a:pt x="6284889" y="53340"/>
                  </a:lnTo>
                  <a:lnTo>
                    <a:pt x="6280635" y="49530"/>
                  </a:lnTo>
                  <a:lnTo>
                    <a:pt x="6279999" y="49530"/>
                  </a:lnTo>
                  <a:lnTo>
                    <a:pt x="6276202" y="45720"/>
                  </a:lnTo>
                  <a:lnTo>
                    <a:pt x="6275542" y="45720"/>
                  </a:lnTo>
                  <a:lnTo>
                    <a:pt x="6270893" y="41910"/>
                  </a:lnTo>
                  <a:lnTo>
                    <a:pt x="6266067" y="38100"/>
                  </a:lnTo>
                  <a:lnTo>
                    <a:pt x="6261826" y="35560"/>
                  </a:lnTo>
                  <a:lnTo>
                    <a:pt x="6261076" y="34290"/>
                  </a:lnTo>
                  <a:lnTo>
                    <a:pt x="6256695" y="31750"/>
                  </a:lnTo>
                  <a:lnTo>
                    <a:pt x="6255933" y="31750"/>
                  </a:lnTo>
                  <a:lnTo>
                    <a:pt x="6251424" y="29210"/>
                  </a:lnTo>
                  <a:lnTo>
                    <a:pt x="6250624" y="29210"/>
                  </a:lnTo>
                  <a:lnTo>
                    <a:pt x="6245989" y="26670"/>
                  </a:lnTo>
                  <a:lnTo>
                    <a:pt x="6245189" y="26670"/>
                  </a:lnTo>
                  <a:lnTo>
                    <a:pt x="6240426" y="25400"/>
                  </a:lnTo>
                  <a:lnTo>
                    <a:pt x="6239601" y="24130"/>
                  </a:lnTo>
                  <a:lnTo>
                    <a:pt x="6234736" y="22860"/>
                  </a:lnTo>
                  <a:lnTo>
                    <a:pt x="6233886" y="22860"/>
                  </a:lnTo>
                  <a:lnTo>
                    <a:pt x="6228919" y="21590"/>
                  </a:lnTo>
                  <a:lnTo>
                    <a:pt x="6228057" y="21590"/>
                  </a:lnTo>
                  <a:lnTo>
                    <a:pt x="6222989" y="20320"/>
                  </a:lnTo>
                  <a:lnTo>
                    <a:pt x="6222113" y="20320"/>
                  </a:lnTo>
                  <a:lnTo>
                    <a:pt x="6216956" y="19050"/>
                  </a:lnTo>
                  <a:lnTo>
                    <a:pt x="6216055" y="19050"/>
                  </a:lnTo>
                  <a:lnTo>
                    <a:pt x="6210823" y="17780"/>
                  </a:lnTo>
                  <a:lnTo>
                    <a:pt x="6267858" y="17780"/>
                  </a:lnTo>
                  <a:lnTo>
                    <a:pt x="6270233" y="19050"/>
                  </a:lnTo>
                  <a:lnTo>
                    <a:pt x="6271351" y="20320"/>
                  </a:lnTo>
                  <a:lnTo>
                    <a:pt x="6275961" y="22860"/>
                  </a:lnTo>
                  <a:lnTo>
                    <a:pt x="6277040" y="24130"/>
                  </a:lnTo>
                  <a:lnTo>
                    <a:pt x="6281498" y="26670"/>
                  </a:lnTo>
                  <a:lnTo>
                    <a:pt x="6282527" y="27940"/>
                  </a:lnTo>
                  <a:lnTo>
                    <a:pt x="6286832" y="30480"/>
                  </a:lnTo>
                  <a:lnTo>
                    <a:pt x="6287823" y="31750"/>
                  </a:lnTo>
                  <a:lnTo>
                    <a:pt x="6291950" y="35560"/>
                  </a:lnTo>
                  <a:lnTo>
                    <a:pt x="6292902" y="36830"/>
                  </a:lnTo>
                  <a:lnTo>
                    <a:pt x="6296852" y="40640"/>
                  </a:lnTo>
                  <a:lnTo>
                    <a:pt x="6297754" y="40640"/>
                  </a:lnTo>
                  <a:lnTo>
                    <a:pt x="6301526" y="44450"/>
                  </a:lnTo>
                  <a:lnTo>
                    <a:pt x="6302389" y="45720"/>
                  </a:lnTo>
                  <a:lnTo>
                    <a:pt x="6305959" y="49530"/>
                  </a:lnTo>
                  <a:lnTo>
                    <a:pt x="6310162" y="55880"/>
                  </a:lnTo>
                  <a:lnTo>
                    <a:pt x="6310936" y="55880"/>
                  </a:lnTo>
                  <a:lnTo>
                    <a:pt x="6314099" y="60960"/>
                  </a:lnTo>
                  <a:lnTo>
                    <a:pt x="6314823" y="62230"/>
                  </a:lnTo>
                  <a:lnTo>
                    <a:pt x="6317781" y="66040"/>
                  </a:lnTo>
                  <a:lnTo>
                    <a:pt x="6333898" y="104140"/>
                  </a:lnTo>
                  <a:lnTo>
                    <a:pt x="6337848" y="127000"/>
                  </a:lnTo>
                  <a:lnTo>
                    <a:pt x="6338280" y="132080"/>
                  </a:lnTo>
                  <a:lnTo>
                    <a:pt x="6338387" y="134620"/>
                  </a:lnTo>
                  <a:lnTo>
                    <a:pt x="6338280" y="1057910"/>
                  </a:lnTo>
                  <a:lnTo>
                    <a:pt x="6337848" y="1062990"/>
                  </a:lnTo>
                  <a:lnTo>
                    <a:pt x="6327180" y="1104900"/>
                  </a:lnTo>
                  <a:lnTo>
                    <a:pt x="6318455" y="1121410"/>
                  </a:lnTo>
                  <a:lnTo>
                    <a:pt x="6317781" y="1122680"/>
                  </a:lnTo>
                  <a:lnTo>
                    <a:pt x="6314099" y="1129030"/>
                  </a:lnTo>
                  <a:lnTo>
                    <a:pt x="6310936" y="1132840"/>
                  </a:lnTo>
                  <a:lnTo>
                    <a:pt x="6310162" y="1134110"/>
                  </a:lnTo>
                  <a:lnTo>
                    <a:pt x="6306784" y="1137920"/>
                  </a:lnTo>
                  <a:lnTo>
                    <a:pt x="6305959" y="1139190"/>
                  </a:lnTo>
                  <a:lnTo>
                    <a:pt x="6302389" y="1143000"/>
                  </a:lnTo>
                  <a:lnTo>
                    <a:pt x="6301526" y="1144270"/>
                  </a:lnTo>
                  <a:lnTo>
                    <a:pt x="6297754" y="1148080"/>
                  </a:lnTo>
                  <a:lnTo>
                    <a:pt x="6296852" y="1149350"/>
                  </a:lnTo>
                  <a:lnTo>
                    <a:pt x="6292902" y="1153160"/>
                  </a:lnTo>
                  <a:lnTo>
                    <a:pt x="6291950" y="1154430"/>
                  </a:lnTo>
                  <a:lnTo>
                    <a:pt x="6287823" y="1158240"/>
                  </a:lnTo>
                  <a:lnTo>
                    <a:pt x="6286832" y="1158240"/>
                  </a:lnTo>
                  <a:lnTo>
                    <a:pt x="6282527" y="1162050"/>
                  </a:lnTo>
                  <a:lnTo>
                    <a:pt x="6281498" y="1162050"/>
                  </a:lnTo>
                  <a:lnTo>
                    <a:pt x="6277040" y="1165860"/>
                  </a:lnTo>
                  <a:lnTo>
                    <a:pt x="6275961" y="1167130"/>
                  </a:lnTo>
                  <a:lnTo>
                    <a:pt x="6271351" y="1169670"/>
                  </a:lnTo>
                  <a:close/>
                </a:path>
                <a:path w="6338570" h="1189989">
                  <a:moveTo>
                    <a:pt x="6213565" y="1153160"/>
                  </a:moveTo>
                  <a:lnTo>
                    <a:pt x="124818" y="1153160"/>
                  </a:lnTo>
                  <a:lnTo>
                    <a:pt x="119217" y="1151890"/>
                  </a:lnTo>
                  <a:lnTo>
                    <a:pt x="114594" y="1150620"/>
                  </a:lnTo>
                  <a:lnTo>
                    <a:pt x="109628" y="1149350"/>
                  </a:lnTo>
                  <a:lnTo>
                    <a:pt x="104345" y="1148080"/>
                  </a:lnTo>
                  <a:lnTo>
                    <a:pt x="99595" y="1145540"/>
                  </a:lnTo>
                  <a:lnTo>
                    <a:pt x="94973" y="1144270"/>
                  </a:lnTo>
                  <a:lnTo>
                    <a:pt x="90845" y="1141730"/>
                  </a:lnTo>
                  <a:lnTo>
                    <a:pt x="86083" y="1139190"/>
                  </a:lnTo>
                  <a:lnTo>
                    <a:pt x="81841" y="1136650"/>
                  </a:lnTo>
                  <a:lnTo>
                    <a:pt x="77751" y="1132840"/>
                  </a:lnTo>
                  <a:lnTo>
                    <a:pt x="74132" y="1130300"/>
                  </a:lnTo>
                  <a:lnTo>
                    <a:pt x="70004" y="1126490"/>
                  </a:lnTo>
                  <a:lnTo>
                    <a:pt x="66372" y="1123950"/>
                  </a:lnTo>
                  <a:lnTo>
                    <a:pt x="63197" y="1120140"/>
                  </a:lnTo>
                  <a:lnTo>
                    <a:pt x="59628" y="1116330"/>
                  </a:lnTo>
                  <a:lnTo>
                    <a:pt x="56530" y="1112520"/>
                  </a:lnTo>
                  <a:lnTo>
                    <a:pt x="53621" y="1107440"/>
                  </a:lnTo>
                  <a:lnTo>
                    <a:pt x="50904" y="1103630"/>
                  </a:lnTo>
                  <a:lnTo>
                    <a:pt x="48389" y="1099820"/>
                  </a:lnTo>
                  <a:lnTo>
                    <a:pt x="46090" y="1094740"/>
                  </a:lnTo>
                  <a:lnTo>
                    <a:pt x="44008" y="1089660"/>
                  </a:lnTo>
                  <a:lnTo>
                    <a:pt x="42141" y="1085850"/>
                  </a:lnTo>
                  <a:lnTo>
                    <a:pt x="35959" y="135890"/>
                  </a:lnTo>
                  <a:lnTo>
                    <a:pt x="35994" y="134620"/>
                  </a:lnTo>
                  <a:lnTo>
                    <a:pt x="46281" y="93980"/>
                  </a:lnTo>
                  <a:lnTo>
                    <a:pt x="48389" y="90170"/>
                  </a:lnTo>
                  <a:lnTo>
                    <a:pt x="51132" y="85090"/>
                  </a:lnTo>
                  <a:lnTo>
                    <a:pt x="53863" y="81280"/>
                  </a:lnTo>
                  <a:lnTo>
                    <a:pt x="56784" y="77470"/>
                  </a:lnTo>
                  <a:lnTo>
                    <a:pt x="59628" y="73660"/>
                  </a:lnTo>
                  <a:lnTo>
                    <a:pt x="63197" y="69850"/>
                  </a:lnTo>
                  <a:lnTo>
                    <a:pt x="66677" y="66040"/>
                  </a:lnTo>
                  <a:lnTo>
                    <a:pt x="70322" y="62230"/>
                  </a:lnTo>
                  <a:lnTo>
                    <a:pt x="74132" y="59690"/>
                  </a:lnTo>
                  <a:lnTo>
                    <a:pt x="78094" y="55880"/>
                  </a:lnTo>
                  <a:lnTo>
                    <a:pt x="81841" y="53340"/>
                  </a:lnTo>
                  <a:lnTo>
                    <a:pt x="86083" y="50800"/>
                  </a:lnTo>
                  <a:lnTo>
                    <a:pt x="90845" y="48260"/>
                  </a:lnTo>
                  <a:lnTo>
                    <a:pt x="95366" y="45720"/>
                  </a:lnTo>
                  <a:lnTo>
                    <a:pt x="99595" y="43180"/>
                  </a:lnTo>
                  <a:lnTo>
                    <a:pt x="104764" y="41910"/>
                  </a:lnTo>
                  <a:lnTo>
                    <a:pt x="109628" y="39370"/>
                  </a:lnTo>
                  <a:lnTo>
                    <a:pt x="119661" y="36830"/>
                  </a:lnTo>
                  <a:lnTo>
                    <a:pt x="124818" y="36830"/>
                  </a:lnTo>
                  <a:lnTo>
                    <a:pt x="130063" y="35560"/>
                  </a:lnTo>
                  <a:lnTo>
                    <a:pt x="6208321" y="35560"/>
                  </a:lnTo>
                  <a:lnTo>
                    <a:pt x="6213565" y="36830"/>
                  </a:lnTo>
                  <a:lnTo>
                    <a:pt x="6219166" y="38100"/>
                  </a:lnTo>
                  <a:lnTo>
                    <a:pt x="6223789" y="38100"/>
                  </a:lnTo>
                  <a:lnTo>
                    <a:pt x="6228755" y="39370"/>
                  </a:lnTo>
                  <a:lnTo>
                    <a:pt x="6234038" y="41910"/>
                  </a:lnTo>
                  <a:lnTo>
                    <a:pt x="6238788" y="43180"/>
                  </a:lnTo>
                  <a:lnTo>
                    <a:pt x="6243411" y="45720"/>
                  </a:lnTo>
                  <a:lnTo>
                    <a:pt x="6247538" y="48260"/>
                  </a:lnTo>
                  <a:lnTo>
                    <a:pt x="6251932" y="50800"/>
                  </a:lnTo>
                  <a:lnTo>
                    <a:pt x="6256542" y="53340"/>
                  </a:lnTo>
                  <a:lnTo>
                    <a:pt x="131650" y="53340"/>
                  </a:lnTo>
                  <a:lnTo>
                    <a:pt x="127307" y="54610"/>
                  </a:lnTo>
                  <a:lnTo>
                    <a:pt x="123052" y="54610"/>
                  </a:lnTo>
                  <a:lnTo>
                    <a:pt x="110733" y="58420"/>
                  </a:lnTo>
                  <a:lnTo>
                    <a:pt x="106809" y="59690"/>
                  </a:lnTo>
                  <a:lnTo>
                    <a:pt x="102974" y="62230"/>
                  </a:lnTo>
                  <a:lnTo>
                    <a:pt x="99240" y="63500"/>
                  </a:lnTo>
                  <a:lnTo>
                    <a:pt x="73649" y="85090"/>
                  </a:lnTo>
                  <a:lnTo>
                    <a:pt x="71071" y="87630"/>
                  </a:lnTo>
                  <a:lnTo>
                    <a:pt x="54853" y="127000"/>
                  </a:lnTo>
                  <a:lnTo>
                    <a:pt x="53977" y="135890"/>
                  </a:lnTo>
                  <a:lnTo>
                    <a:pt x="54087" y="1055370"/>
                  </a:lnTo>
                  <a:lnTo>
                    <a:pt x="54307" y="1057910"/>
                  </a:lnTo>
                  <a:lnTo>
                    <a:pt x="54853" y="1062990"/>
                  </a:lnTo>
                  <a:lnTo>
                    <a:pt x="55615" y="1066800"/>
                  </a:lnTo>
                  <a:lnTo>
                    <a:pt x="56580" y="1070610"/>
                  </a:lnTo>
                  <a:lnTo>
                    <a:pt x="57749" y="1075690"/>
                  </a:lnTo>
                  <a:lnTo>
                    <a:pt x="71071" y="1101090"/>
                  </a:lnTo>
                  <a:lnTo>
                    <a:pt x="73649" y="1104900"/>
                  </a:lnTo>
                  <a:lnTo>
                    <a:pt x="76367" y="1107440"/>
                  </a:lnTo>
                  <a:lnTo>
                    <a:pt x="79250" y="1111250"/>
                  </a:lnTo>
                  <a:lnTo>
                    <a:pt x="82260" y="1113790"/>
                  </a:lnTo>
                  <a:lnTo>
                    <a:pt x="99240" y="1125220"/>
                  </a:lnTo>
                  <a:lnTo>
                    <a:pt x="102974" y="1127760"/>
                  </a:lnTo>
                  <a:lnTo>
                    <a:pt x="106809" y="1129030"/>
                  </a:lnTo>
                  <a:lnTo>
                    <a:pt x="110733" y="1131570"/>
                  </a:lnTo>
                  <a:lnTo>
                    <a:pt x="118861" y="1134110"/>
                  </a:lnTo>
                  <a:lnTo>
                    <a:pt x="123052" y="1134110"/>
                  </a:lnTo>
                  <a:lnTo>
                    <a:pt x="127307" y="1135380"/>
                  </a:lnTo>
                  <a:lnTo>
                    <a:pt x="131650" y="1135380"/>
                  </a:lnTo>
                  <a:lnTo>
                    <a:pt x="136057" y="1136650"/>
                  </a:lnTo>
                  <a:lnTo>
                    <a:pt x="6256542" y="1136650"/>
                  </a:lnTo>
                  <a:lnTo>
                    <a:pt x="6251932" y="1139190"/>
                  </a:lnTo>
                  <a:lnTo>
                    <a:pt x="6247538" y="1141730"/>
                  </a:lnTo>
                  <a:lnTo>
                    <a:pt x="6243017" y="1144270"/>
                  </a:lnTo>
                  <a:lnTo>
                    <a:pt x="6238788" y="1145540"/>
                  </a:lnTo>
                  <a:lnTo>
                    <a:pt x="6233619" y="1148080"/>
                  </a:lnTo>
                  <a:lnTo>
                    <a:pt x="6213565" y="1153160"/>
                  </a:lnTo>
                  <a:close/>
                </a:path>
                <a:path w="6338570" h="1189989">
                  <a:moveTo>
                    <a:pt x="6256542" y="1136650"/>
                  </a:moveTo>
                  <a:lnTo>
                    <a:pt x="6202326" y="1136650"/>
                  </a:lnTo>
                  <a:lnTo>
                    <a:pt x="6206733" y="1135380"/>
                  </a:lnTo>
                  <a:lnTo>
                    <a:pt x="6211076" y="1135380"/>
                  </a:lnTo>
                  <a:lnTo>
                    <a:pt x="6215344" y="1134110"/>
                  </a:lnTo>
                  <a:lnTo>
                    <a:pt x="6219521" y="1134110"/>
                  </a:lnTo>
                  <a:lnTo>
                    <a:pt x="6227650" y="1131570"/>
                  </a:lnTo>
                  <a:lnTo>
                    <a:pt x="6231574" y="1129030"/>
                  </a:lnTo>
                  <a:lnTo>
                    <a:pt x="6235410" y="1127760"/>
                  </a:lnTo>
                  <a:lnTo>
                    <a:pt x="6239143" y="1125220"/>
                  </a:lnTo>
                  <a:lnTo>
                    <a:pt x="6242776" y="1123950"/>
                  </a:lnTo>
                  <a:lnTo>
                    <a:pt x="6246293" y="1121410"/>
                  </a:lnTo>
                  <a:lnTo>
                    <a:pt x="6262017" y="1107440"/>
                  </a:lnTo>
                  <a:lnTo>
                    <a:pt x="6264747" y="1104900"/>
                  </a:lnTo>
                  <a:lnTo>
                    <a:pt x="6267312" y="1101090"/>
                  </a:lnTo>
                  <a:lnTo>
                    <a:pt x="6269738" y="1098550"/>
                  </a:lnTo>
                  <a:lnTo>
                    <a:pt x="6271986" y="1094740"/>
                  </a:lnTo>
                  <a:lnTo>
                    <a:pt x="6281803" y="1070610"/>
                  </a:lnTo>
                  <a:lnTo>
                    <a:pt x="6282768" y="1066800"/>
                  </a:lnTo>
                  <a:lnTo>
                    <a:pt x="6283529" y="1062990"/>
                  </a:lnTo>
                  <a:lnTo>
                    <a:pt x="6284076" y="1057910"/>
                  </a:lnTo>
                  <a:lnTo>
                    <a:pt x="6284407" y="1054100"/>
                  </a:lnTo>
                  <a:lnTo>
                    <a:pt x="6284502" y="139700"/>
                  </a:lnTo>
                  <a:lnTo>
                    <a:pt x="6284407" y="135890"/>
                  </a:lnTo>
                  <a:lnTo>
                    <a:pt x="6274082" y="99060"/>
                  </a:lnTo>
                  <a:lnTo>
                    <a:pt x="6264747" y="85090"/>
                  </a:lnTo>
                  <a:lnTo>
                    <a:pt x="6262017" y="81280"/>
                  </a:lnTo>
                  <a:lnTo>
                    <a:pt x="6235410" y="62230"/>
                  </a:lnTo>
                  <a:lnTo>
                    <a:pt x="6231574" y="59690"/>
                  </a:lnTo>
                  <a:lnTo>
                    <a:pt x="6227650" y="58420"/>
                  </a:lnTo>
                  <a:lnTo>
                    <a:pt x="6215344" y="54610"/>
                  </a:lnTo>
                  <a:lnTo>
                    <a:pt x="6211076" y="54610"/>
                  </a:lnTo>
                  <a:lnTo>
                    <a:pt x="6206733" y="53340"/>
                  </a:lnTo>
                  <a:lnTo>
                    <a:pt x="6256542" y="53340"/>
                  </a:lnTo>
                  <a:lnTo>
                    <a:pt x="6260631" y="55880"/>
                  </a:lnTo>
                  <a:lnTo>
                    <a:pt x="6264251" y="59690"/>
                  </a:lnTo>
                  <a:lnTo>
                    <a:pt x="6268062" y="62230"/>
                  </a:lnTo>
                  <a:lnTo>
                    <a:pt x="6272011" y="66040"/>
                  </a:lnTo>
                  <a:lnTo>
                    <a:pt x="6275187" y="69850"/>
                  </a:lnTo>
                  <a:lnTo>
                    <a:pt x="6278755" y="73660"/>
                  </a:lnTo>
                  <a:lnTo>
                    <a:pt x="6281853" y="77470"/>
                  </a:lnTo>
                  <a:lnTo>
                    <a:pt x="6284762" y="81280"/>
                  </a:lnTo>
                  <a:lnTo>
                    <a:pt x="6287480" y="86360"/>
                  </a:lnTo>
                  <a:lnTo>
                    <a:pt x="6289994" y="90170"/>
                  </a:lnTo>
                  <a:lnTo>
                    <a:pt x="6292292" y="95250"/>
                  </a:lnTo>
                  <a:lnTo>
                    <a:pt x="6294211" y="99060"/>
                  </a:lnTo>
                  <a:lnTo>
                    <a:pt x="6296242" y="104140"/>
                  </a:lnTo>
                  <a:lnTo>
                    <a:pt x="6302424" y="135890"/>
                  </a:lnTo>
                  <a:lnTo>
                    <a:pt x="6302364" y="1055370"/>
                  </a:lnTo>
                  <a:lnTo>
                    <a:pt x="6292102" y="1094740"/>
                  </a:lnTo>
                  <a:lnTo>
                    <a:pt x="6289994" y="1099820"/>
                  </a:lnTo>
                  <a:lnTo>
                    <a:pt x="6287480" y="1103630"/>
                  </a:lnTo>
                  <a:lnTo>
                    <a:pt x="6284521" y="1108710"/>
                  </a:lnTo>
                  <a:lnTo>
                    <a:pt x="6281600" y="1112520"/>
                  </a:lnTo>
                  <a:lnTo>
                    <a:pt x="6278755" y="1116330"/>
                  </a:lnTo>
                  <a:lnTo>
                    <a:pt x="6275187" y="1120140"/>
                  </a:lnTo>
                  <a:lnTo>
                    <a:pt x="6271707" y="1123950"/>
                  </a:lnTo>
                  <a:lnTo>
                    <a:pt x="6268062" y="1127760"/>
                  </a:lnTo>
                  <a:lnTo>
                    <a:pt x="6264251" y="1130300"/>
                  </a:lnTo>
                  <a:lnTo>
                    <a:pt x="6260289" y="1134110"/>
                  </a:lnTo>
                  <a:lnTo>
                    <a:pt x="6256542" y="1136650"/>
                  </a:lnTo>
                  <a:close/>
                </a:path>
                <a:path w="6338570" h="1189989">
                  <a:moveTo>
                    <a:pt x="6202999" y="1154430"/>
                  </a:moveTo>
                  <a:lnTo>
                    <a:pt x="135384" y="1154430"/>
                  </a:lnTo>
                  <a:lnTo>
                    <a:pt x="130063" y="1153160"/>
                  </a:lnTo>
                  <a:lnTo>
                    <a:pt x="6208321" y="1153160"/>
                  </a:lnTo>
                  <a:lnTo>
                    <a:pt x="6202999" y="1154430"/>
                  </a:lnTo>
                  <a:close/>
                </a:path>
                <a:path w="6338570" h="1189989">
                  <a:moveTo>
                    <a:pt x="6265484" y="1173480"/>
                  </a:moveTo>
                  <a:lnTo>
                    <a:pt x="72900" y="1173480"/>
                  </a:lnTo>
                  <a:lnTo>
                    <a:pt x="68150" y="1169670"/>
                  </a:lnTo>
                  <a:lnTo>
                    <a:pt x="116270" y="1169670"/>
                  </a:lnTo>
                  <a:lnTo>
                    <a:pt x="121426" y="1170940"/>
                  </a:lnTo>
                  <a:lnTo>
                    <a:pt x="127561" y="1170940"/>
                  </a:lnTo>
                  <a:lnTo>
                    <a:pt x="128462" y="1172210"/>
                  </a:lnTo>
                  <a:lnTo>
                    <a:pt x="6267067" y="1172210"/>
                  </a:lnTo>
                  <a:lnTo>
                    <a:pt x="6265484" y="1173480"/>
                  </a:lnTo>
                  <a:close/>
                </a:path>
                <a:path w="6338570" h="1189989">
                  <a:moveTo>
                    <a:pt x="6267067" y="1172210"/>
                  </a:moveTo>
                  <a:lnTo>
                    <a:pt x="6209921" y="1172210"/>
                  </a:lnTo>
                  <a:lnTo>
                    <a:pt x="6210823" y="1170940"/>
                  </a:lnTo>
                  <a:lnTo>
                    <a:pt x="6216956" y="1170940"/>
                  </a:lnTo>
                  <a:lnTo>
                    <a:pt x="6222113" y="1169670"/>
                  </a:lnTo>
                  <a:lnTo>
                    <a:pt x="6270233" y="1169670"/>
                  </a:lnTo>
                  <a:lnTo>
                    <a:pt x="6267067" y="1172210"/>
                  </a:lnTo>
                  <a:close/>
                </a:path>
                <a:path w="6338570" h="1189989">
                  <a:moveTo>
                    <a:pt x="6259425" y="1176020"/>
                  </a:moveTo>
                  <a:lnTo>
                    <a:pt x="78958" y="1176020"/>
                  </a:lnTo>
                  <a:lnTo>
                    <a:pt x="74055" y="1173480"/>
                  </a:lnTo>
                  <a:lnTo>
                    <a:pt x="6264327" y="1173480"/>
                  </a:lnTo>
                  <a:lnTo>
                    <a:pt x="6259425" y="1176020"/>
                  </a:lnTo>
                  <a:close/>
                </a:path>
                <a:path w="6338570" h="1189989">
                  <a:moveTo>
                    <a:pt x="6240299" y="1183640"/>
                  </a:moveTo>
                  <a:lnTo>
                    <a:pt x="98097" y="1183640"/>
                  </a:lnTo>
                  <a:lnTo>
                    <a:pt x="92814" y="1182370"/>
                  </a:lnTo>
                  <a:lnTo>
                    <a:pt x="91556" y="1181100"/>
                  </a:lnTo>
                  <a:lnTo>
                    <a:pt x="86400" y="1179830"/>
                  </a:lnTo>
                  <a:lnTo>
                    <a:pt x="85181" y="1178560"/>
                  </a:lnTo>
                  <a:lnTo>
                    <a:pt x="80139" y="1176020"/>
                  </a:lnTo>
                  <a:lnTo>
                    <a:pt x="6258244" y="1176020"/>
                  </a:lnTo>
                  <a:lnTo>
                    <a:pt x="6253202" y="1178560"/>
                  </a:lnTo>
                  <a:lnTo>
                    <a:pt x="6251983" y="1179830"/>
                  </a:lnTo>
                  <a:lnTo>
                    <a:pt x="6246827" y="1181100"/>
                  </a:lnTo>
                  <a:lnTo>
                    <a:pt x="6245569" y="1182370"/>
                  </a:lnTo>
                  <a:lnTo>
                    <a:pt x="6240299" y="1183640"/>
                  </a:lnTo>
                  <a:close/>
                </a:path>
                <a:path w="6338570" h="1189989">
                  <a:moveTo>
                    <a:pt x="6233619" y="1186180"/>
                  </a:moveTo>
                  <a:lnTo>
                    <a:pt x="104764" y="1186180"/>
                  </a:lnTo>
                  <a:lnTo>
                    <a:pt x="99367" y="1183640"/>
                  </a:lnTo>
                  <a:lnTo>
                    <a:pt x="6239016" y="1183640"/>
                  </a:lnTo>
                  <a:lnTo>
                    <a:pt x="6233619" y="1186180"/>
                  </a:lnTo>
                  <a:close/>
                </a:path>
                <a:path w="6338570" h="1189989">
                  <a:moveTo>
                    <a:pt x="6226812" y="1187450"/>
                  </a:moveTo>
                  <a:lnTo>
                    <a:pt x="111572" y="1187450"/>
                  </a:lnTo>
                  <a:lnTo>
                    <a:pt x="106072" y="1186180"/>
                  </a:lnTo>
                  <a:lnTo>
                    <a:pt x="6232323" y="1186180"/>
                  </a:lnTo>
                  <a:lnTo>
                    <a:pt x="6226812" y="1187450"/>
                  </a:lnTo>
                  <a:close/>
                </a:path>
                <a:path w="6338570" h="1189989">
                  <a:moveTo>
                    <a:pt x="6219890" y="1188720"/>
                  </a:moveTo>
                  <a:lnTo>
                    <a:pt x="118493" y="1188720"/>
                  </a:lnTo>
                  <a:lnTo>
                    <a:pt x="112892" y="1187450"/>
                  </a:lnTo>
                  <a:lnTo>
                    <a:pt x="6225491" y="1187450"/>
                  </a:lnTo>
                  <a:lnTo>
                    <a:pt x="6219890" y="1188720"/>
                  </a:lnTo>
                  <a:close/>
                </a:path>
                <a:path w="6338570" h="1189989">
                  <a:moveTo>
                    <a:pt x="6212868" y="1189990"/>
                  </a:moveTo>
                  <a:lnTo>
                    <a:pt x="125516" y="1189990"/>
                  </a:lnTo>
                  <a:lnTo>
                    <a:pt x="119827" y="1188720"/>
                  </a:lnTo>
                  <a:lnTo>
                    <a:pt x="6218557" y="1188720"/>
                  </a:lnTo>
                  <a:lnTo>
                    <a:pt x="6212868" y="1189990"/>
                  </a:lnTo>
                  <a:close/>
                </a:path>
              </a:pathLst>
            </a:custGeom>
            <a:solidFill>
              <a:srgbClr val="FFFFFF"/>
            </a:solidFill>
          </p:spPr>
          <p:txBody>
            <a:bodyPr wrap="square" lIns="0" tIns="0" rIns="0" bIns="0" rtlCol="0"/>
            <a:lstStyle/>
            <a:p>
              <a:endParaRPr/>
            </a:p>
          </p:txBody>
        </p:sp>
      </p:grpSp>
      <p:grpSp>
        <p:nvGrpSpPr>
          <p:cNvPr id="15" name="object 15"/>
          <p:cNvGrpSpPr/>
          <p:nvPr/>
        </p:nvGrpSpPr>
        <p:grpSpPr>
          <a:xfrm>
            <a:off x="2221036" y="4090784"/>
            <a:ext cx="3131820" cy="1189990"/>
            <a:chOff x="2221036" y="4090784"/>
            <a:chExt cx="3131820" cy="1189990"/>
          </a:xfrm>
        </p:grpSpPr>
        <p:sp>
          <p:nvSpPr>
            <p:cNvPr id="16" name="object 16"/>
            <p:cNvSpPr/>
            <p:nvPr/>
          </p:nvSpPr>
          <p:spPr>
            <a:xfrm>
              <a:off x="2247899" y="4117847"/>
              <a:ext cx="3077210" cy="1137285"/>
            </a:xfrm>
            <a:custGeom>
              <a:avLst/>
              <a:gdLst/>
              <a:ahLst/>
              <a:cxnLst/>
              <a:rect l="l" t="t" r="r" b="b"/>
              <a:pathLst>
                <a:path w="3077210" h="1137285">
                  <a:moveTo>
                    <a:pt x="2964178" y="1136904"/>
                  </a:moveTo>
                  <a:lnTo>
                    <a:pt x="114300" y="1136904"/>
                  </a:lnTo>
                  <a:lnTo>
                    <a:pt x="69694" y="1127888"/>
                  </a:lnTo>
                  <a:lnTo>
                    <a:pt x="33375" y="1103433"/>
                  </a:lnTo>
                  <a:lnTo>
                    <a:pt x="8943" y="1067138"/>
                  </a:lnTo>
                  <a:lnTo>
                    <a:pt x="0" y="1022604"/>
                  </a:lnTo>
                  <a:lnTo>
                    <a:pt x="0" y="114300"/>
                  </a:lnTo>
                  <a:lnTo>
                    <a:pt x="8943" y="69651"/>
                  </a:lnTo>
                  <a:lnTo>
                    <a:pt x="33375" y="33318"/>
                  </a:lnTo>
                  <a:lnTo>
                    <a:pt x="69694" y="8901"/>
                  </a:lnTo>
                  <a:lnTo>
                    <a:pt x="114300" y="0"/>
                  </a:lnTo>
                  <a:lnTo>
                    <a:pt x="2964178" y="0"/>
                  </a:lnTo>
                  <a:lnTo>
                    <a:pt x="3008323" y="8901"/>
                  </a:lnTo>
                  <a:lnTo>
                    <a:pt x="3044327" y="33318"/>
                  </a:lnTo>
                  <a:lnTo>
                    <a:pt x="3068451" y="69651"/>
                  </a:lnTo>
                  <a:lnTo>
                    <a:pt x="3076956" y="114300"/>
                  </a:lnTo>
                  <a:lnTo>
                    <a:pt x="3076956" y="1022604"/>
                  </a:lnTo>
                  <a:lnTo>
                    <a:pt x="3068451" y="1067138"/>
                  </a:lnTo>
                  <a:lnTo>
                    <a:pt x="3044327" y="1103433"/>
                  </a:lnTo>
                  <a:lnTo>
                    <a:pt x="3008323" y="1127888"/>
                  </a:lnTo>
                  <a:lnTo>
                    <a:pt x="2964178" y="1136904"/>
                  </a:lnTo>
                  <a:close/>
                </a:path>
              </a:pathLst>
            </a:custGeom>
            <a:solidFill>
              <a:srgbClr val="00AF50"/>
            </a:solidFill>
          </p:spPr>
          <p:txBody>
            <a:bodyPr wrap="square" lIns="0" tIns="0" rIns="0" bIns="0" rtlCol="0"/>
            <a:lstStyle/>
            <a:p>
              <a:endParaRPr/>
            </a:p>
          </p:txBody>
        </p:sp>
        <p:sp>
          <p:nvSpPr>
            <p:cNvPr id="17" name="object 17"/>
            <p:cNvSpPr/>
            <p:nvPr/>
          </p:nvSpPr>
          <p:spPr>
            <a:xfrm>
              <a:off x="2221036" y="4090784"/>
              <a:ext cx="3131820" cy="1189990"/>
            </a:xfrm>
            <a:custGeom>
              <a:avLst/>
              <a:gdLst/>
              <a:ahLst/>
              <a:cxnLst/>
              <a:rect l="l" t="t" r="r" b="b"/>
              <a:pathLst>
                <a:path w="3131820" h="1189989">
                  <a:moveTo>
                    <a:pt x="3011591" y="1269"/>
                  </a:moveTo>
                  <a:lnTo>
                    <a:pt x="119827" y="1269"/>
                  </a:lnTo>
                  <a:lnTo>
                    <a:pt x="125516" y="0"/>
                  </a:lnTo>
                  <a:lnTo>
                    <a:pt x="3005902" y="0"/>
                  </a:lnTo>
                  <a:lnTo>
                    <a:pt x="3011591" y="1269"/>
                  </a:lnTo>
                  <a:close/>
                </a:path>
                <a:path w="3131820" h="1189989">
                  <a:moveTo>
                    <a:pt x="3018525" y="2539"/>
                  </a:moveTo>
                  <a:lnTo>
                    <a:pt x="112892" y="2539"/>
                  </a:lnTo>
                  <a:lnTo>
                    <a:pt x="118493" y="1269"/>
                  </a:lnTo>
                  <a:lnTo>
                    <a:pt x="3012937" y="1269"/>
                  </a:lnTo>
                  <a:lnTo>
                    <a:pt x="3018525" y="2539"/>
                  </a:lnTo>
                  <a:close/>
                </a:path>
                <a:path w="3131820" h="1189989">
                  <a:moveTo>
                    <a:pt x="3025358" y="3809"/>
                  </a:moveTo>
                  <a:lnTo>
                    <a:pt x="106072" y="3809"/>
                  </a:lnTo>
                  <a:lnTo>
                    <a:pt x="111572" y="2539"/>
                  </a:lnTo>
                  <a:lnTo>
                    <a:pt x="3019859" y="2539"/>
                  </a:lnTo>
                  <a:lnTo>
                    <a:pt x="3025358" y="3809"/>
                  </a:lnTo>
                  <a:close/>
                </a:path>
                <a:path w="3131820" h="1189989">
                  <a:moveTo>
                    <a:pt x="3038617" y="7619"/>
                  </a:moveTo>
                  <a:lnTo>
                    <a:pt x="92814" y="7619"/>
                  </a:lnTo>
                  <a:lnTo>
                    <a:pt x="98097" y="6349"/>
                  </a:lnTo>
                  <a:lnTo>
                    <a:pt x="99367" y="5079"/>
                  </a:lnTo>
                  <a:lnTo>
                    <a:pt x="104764" y="3809"/>
                  </a:lnTo>
                  <a:lnTo>
                    <a:pt x="3026653" y="3809"/>
                  </a:lnTo>
                  <a:lnTo>
                    <a:pt x="3032051" y="5079"/>
                  </a:lnTo>
                  <a:lnTo>
                    <a:pt x="3033334" y="6349"/>
                  </a:lnTo>
                  <a:lnTo>
                    <a:pt x="3038617" y="7619"/>
                  </a:lnTo>
                  <a:close/>
                </a:path>
                <a:path w="3131820" h="1189989">
                  <a:moveTo>
                    <a:pt x="3045030" y="10159"/>
                  </a:moveTo>
                  <a:lnTo>
                    <a:pt x="86400" y="10159"/>
                  </a:lnTo>
                  <a:lnTo>
                    <a:pt x="91556" y="7619"/>
                  </a:lnTo>
                  <a:lnTo>
                    <a:pt x="3039861" y="7619"/>
                  </a:lnTo>
                  <a:lnTo>
                    <a:pt x="3045030" y="10159"/>
                  </a:lnTo>
                  <a:close/>
                </a:path>
                <a:path w="3131820" h="1189989">
                  <a:moveTo>
                    <a:pt x="3057362" y="16509"/>
                  </a:moveTo>
                  <a:lnTo>
                    <a:pt x="74055" y="16509"/>
                  </a:lnTo>
                  <a:lnTo>
                    <a:pt x="78958" y="13969"/>
                  </a:lnTo>
                  <a:lnTo>
                    <a:pt x="80139" y="12699"/>
                  </a:lnTo>
                  <a:lnTo>
                    <a:pt x="85181" y="10159"/>
                  </a:lnTo>
                  <a:lnTo>
                    <a:pt x="3046249" y="10159"/>
                  </a:lnTo>
                  <a:lnTo>
                    <a:pt x="3051279" y="12699"/>
                  </a:lnTo>
                  <a:lnTo>
                    <a:pt x="3052460" y="13969"/>
                  </a:lnTo>
                  <a:lnTo>
                    <a:pt x="3057362" y="16509"/>
                  </a:lnTo>
                  <a:close/>
                </a:path>
                <a:path w="3131820" h="1189989">
                  <a:moveTo>
                    <a:pt x="62181" y="1144269"/>
                  </a:moveTo>
                  <a:lnTo>
                    <a:pt x="35994" y="1144269"/>
                  </a:lnTo>
                  <a:lnTo>
                    <a:pt x="32425" y="1139189"/>
                  </a:lnTo>
                  <a:lnTo>
                    <a:pt x="31600" y="1137919"/>
                  </a:lnTo>
                  <a:lnTo>
                    <a:pt x="28234" y="1134109"/>
                  </a:lnTo>
                  <a:lnTo>
                    <a:pt x="27459" y="1132839"/>
                  </a:lnTo>
                  <a:lnTo>
                    <a:pt x="24284" y="1129030"/>
                  </a:lnTo>
                  <a:lnTo>
                    <a:pt x="20601" y="1122680"/>
                  </a:lnTo>
                  <a:lnTo>
                    <a:pt x="19928" y="1121409"/>
                  </a:lnTo>
                  <a:lnTo>
                    <a:pt x="17185" y="1117599"/>
                  </a:lnTo>
                  <a:lnTo>
                    <a:pt x="14048" y="1111249"/>
                  </a:lnTo>
                  <a:lnTo>
                    <a:pt x="1602" y="1071880"/>
                  </a:lnTo>
                  <a:lnTo>
                    <a:pt x="0" y="134619"/>
                  </a:lnTo>
                  <a:lnTo>
                    <a:pt x="104" y="132079"/>
                  </a:lnTo>
                  <a:lnTo>
                    <a:pt x="535" y="126999"/>
                  </a:lnTo>
                  <a:lnTo>
                    <a:pt x="675" y="124459"/>
                  </a:lnTo>
                  <a:lnTo>
                    <a:pt x="11203" y="85089"/>
                  </a:lnTo>
                  <a:lnTo>
                    <a:pt x="23560" y="62229"/>
                  </a:lnTo>
                  <a:lnTo>
                    <a:pt x="24284" y="60959"/>
                  </a:lnTo>
                  <a:lnTo>
                    <a:pt x="27459" y="55879"/>
                  </a:lnTo>
                  <a:lnTo>
                    <a:pt x="28234" y="55879"/>
                  </a:lnTo>
                  <a:lnTo>
                    <a:pt x="32425" y="49529"/>
                  </a:lnTo>
                  <a:lnTo>
                    <a:pt x="35994" y="45719"/>
                  </a:lnTo>
                  <a:lnTo>
                    <a:pt x="36857" y="44449"/>
                  </a:lnTo>
                  <a:lnTo>
                    <a:pt x="40629" y="40639"/>
                  </a:lnTo>
                  <a:lnTo>
                    <a:pt x="41544" y="40639"/>
                  </a:lnTo>
                  <a:lnTo>
                    <a:pt x="45480" y="36829"/>
                  </a:lnTo>
                  <a:lnTo>
                    <a:pt x="46433" y="35559"/>
                  </a:lnTo>
                  <a:lnTo>
                    <a:pt x="50561" y="31749"/>
                  </a:lnTo>
                  <a:lnTo>
                    <a:pt x="51564" y="30479"/>
                  </a:lnTo>
                  <a:lnTo>
                    <a:pt x="55857" y="27939"/>
                  </a:lnTo>
                  <a:lnTo>
                    <a:pt x="56885" y="26669"/>
                  </a:lnTo>
                  <a:lnTo>
                    <a:pt x="61343" y="24129"/>
                  </a:lnTo>
                  <a:lnTo>
                    <a:pt x="62422" y="22859"/>
                  </a:lnTo>
                  <a:lnTo>
                    <a:pt x="67033" y="20319"/>
                  </a:lnTo>
                  <a:lnTo>
                    <a:pt x="68150" y="19049"/>
                  </a:lnTo>
                  <a:lnTo>
                    <a:pt x="72900" y="16509"/>
                  </a:lnTo>
                  <a:lnTo>
                    <a:pt x="3058518" y="16509"/>
                  </a:lnTo>
                  <a:lnTo>
                    <a:pt x="3060899" y="17779"/>
                  </a:lnTo>
                  <a:lnTo>
                    <a:pt x="127561" y="17779"/>
                  </a:lnTo>
                  <a:lnTo>
                    <a:pt x="122328" y="19049"/>
                  </a:lnTo>
                  <a:lnTo>
                    <a:pt x="121426" y="19049"/>
                  </a:lnTo>
                  <a:lnTo>
                    <a:pt x="116270" y="20319"/>
                  </a:lnTo>
                  <a:lnTo>
                    <a:pt x="115394" y="20319"/>
                  </a:lnTo>
                  <a:lnTo>
                    <a:pt x="110327" y="21589"/>
                  </a:lnTo>
                  <a:lnTo>
                    <a:pt x="109463" y="21589"/>
                  </a:lnTo>
                  <a:lnTo>
                    <a:pt x="104498" y="22859"/>
                  </a:lnTo>
                  <a:lnTo>
                    <a:pt x="103646" y="22859"/>
                  </a:lnTo>
                  <a:lnTo>
                    <a:pt x="98783" y="24129"/>
                  </a:lnTo>
                  <a:lnTo>
                    <a:pt x="97957" y="25399"/>
                  </a:lnTo>
                  <a:lnTo>
                    <a:pt x="93207" y="26669"/>
                  </a:lnTo>
                  <a:lnTo>
                    <a:pt x="92395" y="26669"/>
                  </a:lnTo>
                  <a:lnTo>
                    <a:pt x="87759" y="29209"/>
                  </a:lnTo>
                  <a:lnTo>
                    <a:pt x="86959" y="29209"/>
                  </a:lnTo>
                  <a:lnTo>
                    <a:pt x="82451" y="31749"/>
                  </a:lnTo>
                  <a:lnTo>
                    <a:pt x="81688" y="33019"/>
                  </a:lnTo>
                  <a:lnTo>
                    <a:pt x="76558" y="35559"/>
                  </a:lnTo>
                  <a:lnTo>
                    <a:pt x="71592" y="38099"/>
                  </a:lnTo>
                  <a:lnTo>
                    <a:pt x="67490" y="41909"/>
                  </a:lnTo>
                  <a:lnTo>
                    <a:pt x="62842" y="45719"/>
                  </a:lnTo>
                  <a:lnTo>
                    <a:pt x="62181" y="45719"/>
                  </a:lnTo>
                  <a:lnTo>
                    <a:pt x="58384" y="49529"/>
                  </a:lnTo>
                  <a:lnTo>
                    <a:pt x="54104" y="53339"/>
                  </a:lnTo>
                  <a:lnTo>
                    <a:pt x="50027" y="57149"/>
                  </a:lnTo>
                  <a:lnTo>
                    <a:pt x="49456" y="58419"/>
                  </a:lnTo>
                  <a:lnTo>
                    <a:pt x="46167" y="62229"/>
                  </a:lnTo>
                  <a:lnTo>
                    <a:pt x="45620" y="62229"/>
                  </a:lnTo>
                  <a:lnTo>
                    <a:pt x="41988" y="67309"/>
                  </a:lnTo>
                  <a:lnTo>
                    <a:pt x="39067" y="71119"/>
                  </a:lnTo>
                  <a:lnTo>
                    <a:pt x="38585" y="72389"/>
                  </a:lnTo>
                  <a:lnTo>
                    <a:pt x="35867" y="76199"/>
                  </a:lnTo>
                  <a:lnTo>
                    <a:pt x="35410" y="76199"/>
                  </a:lnTo>
                  <a:lnTo>
                    <a:pt x="32895" y="81279"/>
                  </a:lnTo>
                  <a:lnTo>
                    <a:pt x="32476" y="82549"/>
                  </a:lnTo>
                  <a:lnTo>
                    <a:pt x="30164" y="86359"/>
                  </a:lnTo>
                  <a:lnTo>
                    <a:pt x="29783" y="87629"/>
                  </a:lnTo>
                  <a:lnTo>
                    <a:pt x="27688" y="91439"/>
                  </a:lnTo>
                  <a:lnTo>
                    <a:pt x="27345" y="92709"/>
                  </a:lnTo>
                  <a:lnTo>
                    <a:pt x="25478" y="97789"/>
                  </a:lnTo>
                  <a:lnTo>
                    <a:pt x="25173" y="97789"/>
                  </a:lnTo>
                  <a:lnTo>
                    <a:pt x="23522" y="102869"/>
                  </a:lnTo>
                  <a:lnTo>
                    <a:pt x="23255" y="104139"/>
                  </a:lnTo>
                  <a:lnTo>
                    <a:pt x="20461" y="114299"/>
                  </a:lnTo>
                  <a:lnTo>
                    <a:pt x="20271" y="115569"/>
                  </a:lnTo>
                  <a:lnTo>
                    <a:pt x="19357" y="120649"/>
                  </a:lnTo>
                  <a:lnTo>
                    <a:pt x="19217" y="121919"/>
                  </a:lnTo>
                  <a:lnTo>
                    <a:pt x="18556" y="126999"/>
                  </a:lnTo>
                  <a:lnTo>
                    <a:pt x="18061" y="133349"/>
                  </a:lnTo>
                  <a:lnTo>
                    <a:pt x="17985" y="135889"/>
                  </a:lnTo>
                  <a:lnTo>
                    <a:pt x="18061" y="1056639"/>
                  </a:lnTo>
                  <a:lnTo>
                    <a:pt x="18556" y="1062989"/>
                  </a:lnTo>
                  <a:lnTo>
                    <a:pt x="19217" y="1068069"/>
                  </a:lnTo>
                  <a:lnTo>
                    <a:pt x="19357" y="1068069"/>
                  </a:lnTo>
                  <a:lnTo>
                    <a:pt x="20271" y="1074419"/>
                  </a:lnTo>
                  <a:lnTo>
                    <a:pt x="21630" y="1079499"/>
                  </a:lnTo>
                  <a:lnTo>
                    <a:pt x="21846" y="1080769"/>
                  </a:lnTo>
                  <a:lnTo>
                    <a:pt x="23255" y="1085849"/>
                  </a:lnTo>
                  <a:lnTo>
                    <a:pt x="23522" y="1085849"/>
                  </a:lnTo>
                  <a:lnTo>
                    <a:pt x="25173" y="1090930"/>
                  </a:lnTo>
                  <a:lnTo>
                    <a:pt x="25478" y="1092199"/>
                  </a:lnTo>
                  <a:lnTo>
                    <a:pt x="27345" y="1097280"/>
                  </a:lnTo>
                  <a:lnTo>
                    <a:pt x="27688" y="1097280"/>
                  </a:lnTo>
                  <a:lnTo>
                    <a:pt x="29783" y="1102359"/>
                  </a:lnTo>
                  <a:lnTo>
                    <a:pt x="30164" y="1103630"/>
                  </a:lnTo>
                  <a:lnTo>
                    <a:pt x="32476" y="1107439"/>
                  </a:lnTo>
                  <a:lnTo>
                    <a:pt x="32895" y="1108709"/>
                  </a:lnTo>
                  <a:lnTo>
                    <a:pt x="35410" y="1112519"/>
                  </a:lnTo>
                  <a:lnTo>
                    <a:pt x="35867" y="1113789"/>
                  </a:lnTo>
                  <a:lnTo>
                    <a:pt x="38585" y="1117599"/>
                  </a:lnTo>
                  <a:lnTo>
                    <a:pt x="39067" y="1118869"/>
                  </a:lnTo>
                  <a:lnTo>
                    <a:pt x="41988" y="1122680"/>
                  </a:lnTo>
                  <a:lnTo>
                    <a:pt x="45620" y="1127759"/>
                  </a:lnTo>
                  <a:lnTo>
                    <a:pt x="46167" y="1127759"/>
                  </a:lnTo>
                  <a:lnTo>
                    <a:pt x="49456" y="1131569"/>
                  </a:lnTo>
                  <a:lnTo>
                    <a:pt x="50027" y="1132839"/>
                  </a:lnTo>
                  <a:lnTo>
                    <a:pt x="53507" y="1135380"/>
                  </a:lnTo>
                  <a:lnTo>
                    <a:pt x="54104" y="1136649"/>
                  </a:lnTo>
                  <a:lnTo>
                    <a:pt x="57749" y="1140459"/>
                  </a:lnTo>
                  <a:lnTo>
                    <a:pt x="58384" y="1140459"/>
                  </a:lnTo>
                  <a:lnTo>
                    <a:pt x="62181" y="1144269"/>
                  </a:lnTo>
                  <a:close/>
                </a:path>
                <a:path w="3131820" h="1189989">
                  <a:moveTo>
                    <a:pt x="3095424" y="1144269"/>
                  </a:moveTo>
                  <a:lnTo>
                    <a:pt x="3069236" y="1144269"/>
                  </a:lnTo>
                  <a:lnTo>
                    <a:pt x="3073046" y="1140459"/>
                  </a:lnTo>
                  <a:lnTo>
                    <a:pt x="3073681" y="1140459"/>
                  </a:lnTo>
                  <a:lnTo>
                    <a:pt x="3077923" y="1135380"/>
                  </a:lnTo>
                  <a:lnTo>
                    <a:pt x="3081390" y="1132839"/>
                  </a:lnTo>
                  <a:lnTo>
                    <a:pt x="3085264" y="1127759"/>
                  </a:lnTo>
                  <a:lnTo>
                    <a:pt x="3085810" y="1127759"/>
                  </a:lnTo>
                  <a:lnTo>
                    <a:pt x="3088921" y="1122680"/>
                  </a:lnTo>
                  <a:lnTo>
                    <a:pt x="3089429" y="1122680"/>
                  </a:lnTo>
                  <a:lnTo>
                    <a:pt x="3092350" y="1118869"/>
                  </a:lnTo>
                  <a:lnTo>
                    <a:pt x="3095564" y="1113789"/>
                  </a:lnTo>
                  <a:lnTo>
                    <a:pt x="3098535" y="1108709"/>
                  </a:lnTo>
                  <a:lnTo>
                    <a:pt x="3101253" y="1103630"/>
                  </a:lnTo>
                  <a:lnTo>
                    <a:pt x="3101634" y="1102359"/>
                  </a:lnTo>
                  <a:lnTo>
                    <a:pt x="3103730" y="1097280"/>
                  </a:lnTo>
                  <a:lnTo>
                    <a:pt x="3104072" y="1097280"/>
                  </a:lnTo>
                  <a:lnTo>
                    <a:pt x="3105952" y="1092199"/>
                  </a:lnTo>
                  <a:lnTo>
                    <a:pt x="3106257" y="1090930"/>
                  </a:lnTo>
                  <a:lnTo>
                    <a:pt x="3107895" y="1085849"/>
                  </a:lnTo>
                  <a:lnTo>
                    <a:pt x="3108162" y="1085849"/>
                  </a:lnTo>
                  <a:lnTo>
                    <a:pt x="3109572" y="1080769"/>
                  </a:lnTo>
                  <a:lnTo>
                    <a:pt x="3109800" y="1079499"/>
                  </a:lnTo>
                  <a:lnTo>
                    <a:pt x="3110968" y="1074419"/>
                  </a:lnTo>
                  <a:lnTo>
                    <a:pt x="3111146" y="1074419"/>
                  </a:lnTo>
                  <a:lnTo>
                    <a:pt x="3112061" y="1068069"/>
                  </a:lnTo>
                  <a:lnTo>
                    <a:pt x="3112200" y="1068069"/>
                  </a:lnTo>
                  <a:lnTo>
                    <a:pt x="3112873" y="1062989"/>
                  </a:lnTo>
                  <a:lnTo>
                    <a:pt x="3113369" y="1056639"/>
                  </a:lnTo>
                  <a:lnTo>
                    <a:pt x="3113440" y="135889"/>
                  </a:lnTo>
                  <a:lnTo>
                    <a:pt x="3113369" y="133349"/>
                  </a:lnTo>
                  <a:lnTo>
                    <a:pt x="3112873" y="126999"/>
                  </a:lnTo>
                  <a:lnTo>
                    <a:pt x="3112200" y="121919"/>
                  </a:lnTo>
                  <a:lnTo>
                    <a:pt x="3112061" y="120649"/>
                  </a:lnTo>
                  <a:lnTo>
                    <a:pt x="3111146" y="115569"/>
                  </a:lnTo>
                  <a:lnTo>
                    <a:pt x="3110968" y="114299"/>
                  </a:lnTo>
                  <a:lnTo>
                    <a:pt x="3109800" y="109219"/>
                  </a:lnTo>
                  <a:lnTo>
                    <a:pt x="3109572" y="109219"/>
                  </a:lnTo>
                  <a:lnTo>
                    <a:pt x="3108162" y="104139"/>
                  </a:lnTo>
                  <a:lnTo>
                    <a:pt x="3107895" y="102869"/>
                  </a:lnTo>
                  <a:lnTo>
                    <a:pt x="3106257" y="97789"/>
                  </a:lnTo>
                  <a:lnTo>
                    <a:pt x="3105952" y="97789"/>
                  </a:lnTo>
                  <a:lnTo>
                    <a:pt x="3104072" y="92709"/>
                  </a:lnTo>
                  <a:lnTo>
                    <a:pt x="3103730" y="91439"/>
                  </a:lnTo>
                  <a:lnTo>
                    <a:pt x="3101634" y="87629"/>
                  </a:lnTo>
                  <a:lnTo>
                    <a:pt x="3101253" y="86359"/>
                  </a:lnTo>
                  <a:lnTo>
                    <a:pt x="3098942" y="82549"/>
                  </a:lnTo>
                  <a:lnTo>
                    <a:pt x="3098535" y="81279"/>
                  </a:lnTo>
                  <a:lnTo>
                    <a:pt x="3095564" y="76199"/>
                  </a:lnTo>
                  <a:lnTo>
                    <a:pt x="3092833" y="72389"/>
                  </a:lnTo>
                  <a:lnTo>
                    <a:pt x="3092350" y="71119"/>
                  </a:lnTo>
                  <a:lnTo>
                    <a:pt x="3089429" y="67309"/>
                  </a:lnTo>
                  <a:lnTo>
                    <a:pt x="3088921" y="66039"/>
                  </a:lnTo>
                  <a:lnTo>
                    <a:pt x="3085810" y="62229"/>
                  </a:lnTo>
                  <a:lnTo>
                    <a:pt x="3085264" y="62229"/>
                  </a:lnTo>
                  <a:lnTo>
                    <a:pt x="3081390" y="57149"/>
                  </a:lnTo>
                  <a:lnTo>
                    <a:pt x="3077923" y="53339"/>
                  </a:lnTo>
                  <a:lnTo>
                    <a:pt x="3077313" y="53339"/>
                  </a:lnTo>
                  <a:lnTo>
                    <a:pt x="3073681" y="49529"/>
                  </a:lnTo>
                  <a:lnTo>
                    <a:pt x="3073046" y="49529"/>
                  </a:lnTo>
                  <a:lnTo>
                    <a:pt x="3069236" y="45719"/>
                  </a:lnTo>
                  <a:lnTo>
                    <a:pt x="3068576" y="45719"/>
                  </a:lnTo>
                  <a:lnTo>
                    <a:pt x="3064626" y="41909"/>
                  </a:lnTo>
                  <a:lnTo>
                    <a:pt x="3063928" y="41909"/>
                  </a:lnTo>
                  <a:lnTo>
                    <a:pt x="3059826" y="38099"/>
                  </a:lnTo>
                  <a:lnTo>
                    <a:pt x="3059115" y="38099"/>
                  </a:lnTo>
                  <a:lnTo>
                    <a:pt x="3054860" y="35559"/>
                  </a:lnTo>
                  <a:lnTo>
                    <a:pt x="3054123" y="34289"/>
                  </a:lnTo>
                  <a:lnTo>
                    <a:pt x="3049742" y="33019"/>
                  </a:lnTo>
                  <a:lnTo>
                    <a:pt x="3048967" y="31749"/>
                  </a:lnTo>
                  <a:lnTo>
                    <a:pt x="3044459" y="29209"/>
                  </a:lnTo>
                  <a:lnTo>
                    <a:pt x="3043671" y="29209"/>
                  </a:lnTo>
                  <a:lnTo>
                    <a:pt x="3039036" y="26669"/>
                  </a:lnTo>
                  <a:lnTo>
                    <a:pt x="3038223" y="26669"/>
                  </a:lnTo>
                  <a:lnTo>
                    <a:pt x="3033473" y="25399"/>
                  </a:lnTo>
                  <a:lnTo>
                    <a:pt x="3032635" y="24129"/>
                  </a:lnTo>
                  <a:lnTo>
                    <a:pt x="3027771" y="22859"/>
                  </a:lnTo>
                  <a:lnTo>
                    <a:pt x="3026920" y="22859"/>
                  </a:lnTo>
                  <a:lnTo>
                    <a:pt x="3021954" y="21589"/>
                  </a:lnTo>
                  <a:lnTo>
                    <a:pt x="3021091" y="21589"/>
                  </a:lnTo>
                  <a:lnTo>
                    <a:pt x="3016036" y="20319"/>
                  </a:lnTo>
                  <a:lnTo>
                    <a:pt x="3015147" y="20319"/>
                  </a:lnTo>
                  <a:lnTo>
                    <a:pt x="3009991" y="19049"/>
                  </a:lnTo>
                  <a:lnTo>
                    <a:pt x="3009102" y="19049"/>
                  </a:lnTo>
                  <a:lnTo>
                    <a:pt x="3003857" y="17779"/>
                  </a:lnTo>
                  <a:lnTo>
                    <a:pt x="3060899" y="17779"/>
                  </a:lnTo>
                  <a:lnTo>
                    <a:pt x="3063280" y="19049"/>
                  </a:lnTo>
                  <a:lnTo>
                    <a:pt x="3064385" y="20319"/>
                  </a:lnTo>
                  <a:lnTo>
                    <a:pt x="3069008" y="22859"/>
                  </a:lnTo>
                  <a:lnTo>
                    <a:pt x="3070074" y="24129"/>
                  </a:lnTo>
                  <a:lnTo>
                    <a:pt x="3074532" y="26669"/>
                  </a:lnTo>
                  <a:lnTo>
                    <a:pt x="3075574" y="27939"/>
                  </a:lnTo>
                  <a:lnTo>
                    <a:pt x="3079866" y="30479"/>
                  </a:lnTo>
                  <a:lnTo>
                    <a:pt x="3080857" y="31749"/>
                  </a:lnTo>
                  <a:lnTo>
                    <a:pt x="3084984" y="35559"/>
                  </a:lnTo>
                  <a:lnTo>
                    <a:pt x="3085937" y="36829"/>
                  </a:lnTo>
                  <a:lnTo>
                    <a:pt x="3089886" y="40639"/>
                  </a:lnTo>
                  <a:lnTo>
                    <a:pt x="3090801" y="40639"/>
                  </a:lnTo>
                  <a:lnTo>
                    <a:pt x="3094560" y="44449"/>
                  </a:lnTo>
                  <a:lnTo>
                    <a:pt x="3095424" y="45719"/>
                  </a:lnTo>
                  <a:lnTo>
                    <a:pt x="3099005" y="49529"/>
                  </a:lnTo>
                  <a:lnTo>
                    <a:pt x="3099818" y="50799"/>
                  </a:lnTo>
                  <a:lnTo>
                    <a:pt x="3103196" y="55879"/>
                  </a:lnTo>
                  <a:lnTo>
                    <a:pt x="3103971" y="55879"/>
                  </a:lnTo>
                  <a:lnTo>
                    <a:pt x="3107133" y="60959"/>
                  </a:lnTo>
                  <a:lnTo>
                    <a:pt x="3107870" y="62229"/>
                  </a:lnTo>
                  <a:lnTo>
                    <a:pt x="3110816" y="66039"/>
                  </a:lnTo>
                  <a:lnTo>
                    <a:pt x="3114233" y="72389"/>
                  </a:lnTo>
                  <a:lnTo>
                    <a:pt x="3128545" y="110489"/>
                  </a:lnTo>
                  <a:lnTo>
                    <a:pt x="3130882" y="126999"/>
                  </a:lnTo>
                  <a:lnTo>
                    <a:pt x="3131327" y="132079"/>
                  </a:lnTo>
                  <a:lnTo>
                    <a:pt x="3131451" y="135889"/>
                  </a:lnTo>
                  <a:lnTo>
                    <a:pt x="3131327" y="1057909"/>
                  </a:lnTo>
                  <a:lnTo>
                    <a:pt x="3130882" y="1062989"/>
                  </a:lnTo>
                  <a:lnTo>
                    <a:pt x="3120214" y="1104899"/>
                  </a:lnTo>
                  <a:lnTo>
                    <a:pt x="3111502" y="1121409"/>
                  </a:lnTo>
                  <a:lnTo>
                    <a:pt x="3110816" y="1122680"/>
                  </a:lnTo>
                  <a:lnTo>
                    <a:pt x="3107133" y="1129030"/>
                  </a:lnTo>
                  <a:lnTo>
                    <a:pt x="3103971" y="1132839"/>
                  </a:lnTo>
                  <a:lnTo>
                    <a:pt x="3103196" y="1134109"/>
                  </a:lnTo>
                  <a:lnTo>
                    <a:pt x="3099818" y="1137919"/>
                  </a:lnTo>
                  <a:lnTo>
                    <a:pt x="3099005" y="1139189"/>
                  </a:lnTo>
                  <a:lnTo>
                    <a:pt x="3095424" y="1144269"/>
                  </a:lnTo>
                  <a:close/>
                </a:path>
                <a:path w="3131820" h="1189989">
                  <a:moveTo>
                    <a:pt x="3006600" y="1153159"/>
                  </a:moveTo>
                  <a:lnTo>
                    <a:pt x="124818" y="1153159"/>
                  </a:lnTo>
                  <a:lnTo>
                    <a:pt x="119217" y="1151889"/>
                  </a:lnTo>
                  <a:lnTo>
                    <a:pt x="114594" y="1150619"/>
                  </a:lnTo>
                  <a:lnTo>
                    <a:pt x="109628" y="1149349"/>
                  </a:lnTo>
                  <a:lnTo>
                    <a:pt x="104345" y="1148080"/>
                  </a:lnTo>
                  <a:lnTo>
                    <a:pt x="99595" y="1145539"/>
                  </a:lnTo>
                  <a:lnTo>
                    <a:pt x="94973" y="1144269"/>
                  </a:lnTo>
                  <a:lnTo>
                    <a:pt x="90845" y="1141730"/>
                  </a:lnTo>
                  <a:lnTo>
                    <a:pt x="86083" y="1139189"/>
                  </a:lnTo>
                  <a:lnTo>
                    <a:pt x="81841" y="1136649"/>
                  </a:lnTo>
                  <a:lnTo>
                    <a:pt x="77751" y="1132839"/>
                  </a:lnTo>
                  <a:lnTo>
                    <a:pt x="74132" y="1130299"/>
                  </a:lnTo>
                  <a:lnTo>
                    <a:pt x="70004" y="1126489"/>
                  </a:lnTo>
                  <a:lnTo>
                    <a:pt x="66372" y="1123949"/>
                  </a:lnTo>
                  <a:lnTo>
                    <a:pt x="63197" y="1120139"/>
                  </a:lnTo>
                  <a:lnTo>
                    <a:pt x="59628" y="1116330"/>
                  </a:lnTo>
                  <a:lnTo>
                    <a:pt x="56530" y="1112519"/>
                  </a:lnTo>
                  <a:lnTo>
                    <a:pt x="53863" y="1108709"/>
                  </a:lnTo>
                  <a:lnTo>
                    <a:pt x="51132" y="1103630"/>
                  </a:lnTo>
                  <a:lnTo>
                    <a:pt x="48389" y="1099819"/>
                  </a:lnTo>
                  <a:lnTo>
                    <a:pt x="46090" y="1094739"/>
                  </a:lnTo>
                  <a:lnTo>
                    <a:pt x="44173" y="1090930"/>
                  </a:lnTo>
                  <a:lnTo>
                    <a:pt x="42141" y="1085849"/>
                  </a:lnTo>
                  <a:lnTo>
                    <a:pt x="35959" y="135889"/>
                  </a:lnTo>
                  <a:lnTo>
                    <a:pt x="35994" y="134619"/>
                  </a:lnTo>
                  <a:lnTo>
                    <a:pt x="46281" y="93979"/>
                  </a:lnTo>
                  <a:lnTo>
                    <a:pt x="50904" y="86359"/>
                  </a:lnTo>
                  <a:lnTo>
                    <a:pt x="53863" y="81279"/>
                  </a:lnTo>
                  <a:lnTo>
                    <a:pt x="56784" y="77469"/>
                  </a:lnTo>
                  <a:lnTo>
                    <a:pt x="59628" y="73659"/>
                  </a:lnTo>
                  <a:lnTo>
                    <a:pt x="63197" y="69849"/>
                  </a:lnTo>
                  <a:lnTo>
                    <a:pt x="66677" y="66039"/>
                  </a:lnTo>
                  <a:lnTo>
                    <a:pt x="70322" y="62229"/>
                  </a:lnTo>
                  <a:lnTo>
                    <a:pt x="74132" y="59689"/>
                  </a:lnTo>
                  <a:lnTo>
                    <a:pt x="78094" y="55879"/>
                  </a:lnTo>
                  <a:lnTo>
                    <a:pt x="81841" y="53339"/>
                  </a:lnTo>
                  <a:lnTo>
                    <a:pt x="86464" y="50799"/>
                  </a:lnTo>
                  <a:lnTo>
                    <a:pt x="90845" y="48259"/>
                  </a:lnTo>
                  <a:lnTo>
                    <a:pt x="95366" y="45719"/>
                  </a:lnTo>
                  <a:lnTo>
                    <a:pt x="99595" y="43179"/>
                  </a:lnTo>
                  <a:lnTo>
                    <a:pt x="104764" y="41909"/>
                  </a:lnTo>
                  <a:lnTo>
                    <a:pt x="109628" y="39369"/>
                  </a:lnTo>
                  <a:lnTo>
                    <a:pt x="119661" y="36829"/>
                  </a:lnTo>
                  <a:lnTo>
                    <a:pt x="124373" y="36829"/>
                  </a:lnTo>
                  <a:lnTo>
                    <a:pt x="130063" y="35559"/>
                  </a:lnTo>
                  <a:lnTo>
                    <a:pt x="3001368" y="35559"/>
                  </a:lnTo>
                  <a:lnTo>
                    <a:pt x="3007057" y="36829"/>
                  </a:lnTo>
                  <a:lnTo>
                    <a:pt x="3012201" y="38099"/>
                  </a:lnTo>
                  <a:lnTo>
                    <a:pt x="3016823" y="38099"/>
                  </a:lnTo>
                  <a:lnTo>
                    <a:pt x="3021802" y="39369"/>
                  </a:lnTo>
                  <a:lnTo>
                    <a:pt x="3026666" y="41909"/>
                  </a:lnTo>
                  <a:lnTo>
                    <a:pt x="3031822" y="43179"/>
                  </a:lnTo>
                  <a:lnTo>
                    <a:pt x="3036458" y="45719"/>
                  </a:lnTo>
                  <a:lnTo>
                    <a:pt x="3040572" y="48259"/>
                  </a:lnTo>
                  <a:lnTo>
                    <a:pt x="3044967" y="50799"/>
                  </a:lnTo>
                  <a:lnTo>
                    <a:pt x="3049577" y="53339"/>
                  </a:lnTo>
                  <a:lnTo>
                    <a:pt x="131650" y="53339"/>
                  </a:lnTo>
                  <a:lnTo>
                    <a:pt x="127307" y="54609"/>
                  </a:lnTo>
                  <a:lnTo>
                    <a:pt x="123052" y="54609"/>
                  </a:lnTo>
                  <a:lnTo>
                    <a:pt x="110733" y="58419"/>
                  </a:lnTo>
                  <a:lnTo>
                    <a:pt x="106809" y="59689"/>
                  </a:lnTo>
                  <a:lnTo>
                    <a:pt x="102974" y="62229"/>
                  </a:lnTo>
                  <a:lnTo>
                    <a:pt x="99240" y="63499"/>
                  </a:lnTo>
                  <a:lnTo>
                    <a:pt x="73649" y="85089"/>
                  </a:lnTo>
                  <a:lnTo>
                    <a:pt x="71071" y="87629"/>
                  </a:lnTo>
                  <a:lnTo>
                    <a:pt x="54853" y="126999"/>
                  </a:lnTo>
                  <a:lnTo>
                    <a:pt x="53977" y="135889"/>
                  </a:lnTo>
                  <a:lnTo>
                    <a:pt x="53977" y="1054099"/>
                  </a:lnTo>
                  <a:lnTo>
                    <a:pt x="54307" y="1057909"/>
                  </a:lnTo>
                  <a:lnTo>
                    <a:pt x="54853" y="1062989"/>
                  </a:lnTo>
                  <a:lnTo>
                    <a:pt x="55615" y="1066799"/>
                  </a:lnTo>
                  <a:lnTo>
                    <a:pt x="56580" y="1070609"/>
                  </a:lnTo>
                  <a:lnTo>
                    <a:pt x="57749" y="1075689"/>
                  </a:lnTo>
                  <a:lnTo>
                    <a:pt x="71071" y="1101089"/>
                  </a:lnTo>
                  <a:lnTo>
                    <a:pt x="73649" y="1104899"/>
                  </a:lnTo>
                  <a:lnTo>
                    <a:pt x="76367" y="1107439"/>
                  </a:lnTo>
                  <a:lnTo>
                    <a:pt x="79250" y="1111249"/>
                  </a:lnTo>
                  <a:lnTo>
                    <a:pt x="82260" y="1113789"/>
                  </a:lnTo>
                  <a:lnTo>
                    <a:pt x="99240" y="1125219"/>
                  </a:lnTo>
                  <a:lnTo>
                    <a:pt x="102974" y="1127759"/>
                  </a:lnTo>
                  <a:lnTo>
                    <a:pt x="106809" y="1129030"/>
                  </a:lnTo>
                  <a:lnTo>
                    <a:pt x="110733" y="1131569"/>
                  </a:lnTo>
                  <a:lnTo>
                    <a:pt x="118861" y="1134109"/>
                  </a:lnTo>
                  <a:lnTo>
                    <a:pt x="123052" y="1134109"/>
                  </a:lnTo>
                  <a:lnTo>
                    <a:pt x="127307" y="1135380"/>
                  </a:lnTo>
                  <a:lnTo>
                    <a:pt x="131650" y="1135380"/>
                  </a:lnTo>
                  <a:lnTo>
                    <a:pt x="136057" y="1136649"/>
                  </a:lnTo>
                  <a:lnTo>
                    <a:pt x="3049221" y="1136649"/>
                  </a:lnTo>
                  <a:lnTo>
                    <a:pt x="3044967" y="1139189"/>
                  </a:lnTo>
                  <a:lnTo>
                    <a:pt x="3040572" y="1141730"/>
                  </a:lnTo>
                  <a:lnTo>
                    <a:pt x="3036458" y="1144269"/>
                  </a:lnTo>
                  <a:lnTo>
                    <a:pt x="3031822" y="1145539"/>
                  </a:lnTo>
                  <a:lnTo>
                    <a:pt x="3026666" y="1148080"/>
                  </a:lnTo>
                  <a:lnTo>
                    <a:pt x="3006600" y="1153159"/>
                  </a:lnTo>
                  <a:close/>
                </a:path>
                <a:path w="3131820" h="1189989">
                  <a:moveTo>
                    <a:pt x="3049221" y="1136649"/>
                  </a:moveTo>
                  <a:lnTo>
                    <a:pt x="2995361" y="1136649"/>
                  </a:lnTo>
                  <a:lnTo>
                    <a:pt x="2999767" y="1135380"/>
                  </a:lnTo>
                  <a:lnTo>
                    <a:pt x="3004111" y="1135380"/>
                  </a:lnTo>
                  <a:lnTo>
                    <a:pt x="3008378" y="1134109"/>
                  </a:lnTo>
                  <a:lnTo>
                    <a:pt x="3012556" y="1134109"/>
                  </a:lnTo>
                  <a:lnTo>
                    <a:pt x="3020684" y="1131569"/>
                  </a:lnTo>
                  <a:lnTo>
                    <a:pt x="3024609" y="1129030"/>
                  </a:lnTo>
                  <a:lnTo>
                    <a:pt x="3028444" y="1127759"/>
                  </a:lnTo>
                  <a:lnTo>
                    <a:pt x="3032178" y="1125219"/>
                  </a:lnTo>
                  <a:lnTo>
                    <a:pt x="3035810" y="1123949"/>
                  </a:lnTo>
                  <a:lnTo>
                    <a:pt x="3039328" y="1121409"/>
                  </a:lnTo>
                  <a:lnTo>
                    <a:pt x="3055050" y="1107439"/>
                  </a:lnTo>
                  <a:lnTo>
                    <a:pt x="3057781" y="1104899"/>
                  </a:lnTo>
                  <a:lnTo>
                    <a:pt x="3060359" y="1101089"/>
                  </a:lnTo>
                  <a:lnTo>
                    <a:pt x="3062772" y="1098549"/>
                  </a:lnTo>
                  <a:lnTo>
                    <a:pt x="3065033" y="1094739"/>
                  </a:lnTo>
                  <a:lnTo>
                    <a:pt x="3074837" y="1070609"/>
                  </a:lnTo>
                  <a:lnTo>
                    <a:pt x="3075802" y="1066799"/>
                  </a:lnTo>
                  <a:lnTo>
                    <a:pt x="3076564" y="1062989"/>
                  </a:lnTo>
                  <a:lnTo>
                    <a:pt x="3077110" y="1057909"/>
                  </a:lnTo>
                  <a:lnTo>
                    <a:pt x="3077453" y="1054099"/>
                  </a:lnTo>
                  <a:lnTo>
                    <a:pt x="3077453" y="135889"/>
                  </a:lnTo>
                  <a:lnTo>
                    <a:pt x="3067115" y="99059"/>
                  </a:lnTo>
                  <a:lnTo>
                    <a:pt x="3057781" y="85089"/>
                  </a:lnTo>
                  <a:lnTo>
                    <a:pt x="3055050" y="81279"/>
                  </a:lnTo>
                  <a:lnTo>
                    <a:pt x="3028444" y="62229"/>
                  </a:lnTo>
                  <a:lnTo>
                    <a:pt x="3024609" y="59689"/>
                  </a:lnTo>
                  <a:lnTo>
                    <a:pt x="3016671" y="57149"/>
                  </a:lnTo>
                  <a:lnTo>
                    <a:pt x="3008378" y="54609"/>
                  </a:lnTo>
                  <a:lnTo>
                    <a:pt x="3004111" y="54609"/>
                  </a:lnTo>
                  <a:lnTo>
                    <a:pt x="2999767" y="53339"/>
                  </a:lnTo>
                  <a:lnTo>
                    <a:pt x="3049577" y="53339"/>
                  </a:lnTo>
                  <a:lnTo>
                    <a:pt x="3053679" y="55879"/>
                  </a:lnTo>
                  <a:lnTo>
                    <a:pt x="3057298" y="59689"/>
                  </a:lnTo>
                  <a:lnTo>
                    <a:pt x="3061413" y="62229"/>
                  </a:lnTo>
                  <a:lnTo>
                    <a:pt x="3065045" y="66039"/>
                  </a:lnTo>
                  <a:lnTo>
                    <a:pt x="3068512" y="69849"/>
                  </a:lnTo>
                  <a:lnTo>
                    <a:pt x="3071522" y="73659"/>
                  </a:lnTo>
                  <a:lnTo>
                    <a:pt x="3074888" y="77469"/>
                  </a:lnTo>
                  <a:lnTo>
                    <a:pt x="3077809" y="81279"/>
                  </a:lnTo>
                  <a:lnTo>
                    <a:pt x="3080298" y="85089"/>
                  </a:lnTo>
                  <a:lnTo>
                    <a:pt x="3082825" y="90169"/>
                  </a:lnTo>
                  <a:lnTo>
                    <a:pt x="3085149" y="93979"/>
                  </a:lnTo>
                  <a:lnTo>
                    <a:pt x="3087422" y="99059"/>
                  </a:lnTo>
                  <a:lnTo>
                    <a:pt x="3089137" y="104139"/>
                  </a:lnTo>
                  <a:lnTo>
                    <a:pt x="3090788" y="109219"/>
                  </a:lnTo>
                  <a:lnTo>
                    <a:pt x="3092211" y="113029"/>
                  </a:lnTo>
                  <a:lnTo>
                    <a:pt x="3095468" y="135889"/>
                  </a:lnTo>
                  <a:lnTo>
                    <a:pt x="3095436" y="1054099"/>
                  </a:lnTo>
                  <a:lnTo>
                    <a:pt x="3085149" y="1094739"/>
                  </a:lnTo>
                  <a:lnTo>
                    <a:pt x="3080298" y="1103630"/>
                  </a:lnTo>
                  <a:lnTo>
                    <a:pt x="3077568" y="1108709"/>
                  </a:lnTo>
                  <a:lnTo>
                    <a:pt x="3061413" y="1126489"/>
                  </a:lnTo>
                  <a:lnTo>
                    <a:pt x="3057298" y="1130299"/>
                  </a:lnTo>
                  <a:lnTo>
                    <a:pt x="3053336" y="1134109"/>
                  </a:lnTo>
                  <a:lnTo>
                    <a:pt x="3049221" y="1136649"/>
                  </a:lnTo>
                  <a:close/>
                </a:path>
                <a:path w="3131820" h="1189989">
                  <a:moveTo>
                    <a:pt x="3058518" y="1173480"/>
                  </a:moveTo>
                  <a:lnTo>
                    <a:pt x="72900" y="1173480"/>
                  </a:lnTo>
                  <a:lnTo>
                    <a:pt x="68150" y="1169669"/>
                  </a:lnTo>
                  <a:lnTo>
                    <a:pt x="67033" y="1169669"/>
                  </a:lnTo>
                  <a:lnTo>
                    <a:pt x="62422" y="1167130"/>
                  </a:lnTo>
                  <a:lnTo>
                    <a:pt x="61343" y="1165859"/>
                  </a:lnTo>
                  <a:lnTo>
                    <a:pt x="56885" y="1162049"/>
                  </a:lnTo>
                  <a:lnTo>
                    <a:pt x="55857" y="1162049"/>
                  </a:lnTo>
                  <a:lnTo>
                    <a:pt x="51564" y="1158239"/>
                  </a:lnTo>
                  <a:lnTo>
                    <a:pt x="50561" y="1158239"/>
                  </a:lnTo>
                  <a:lnTo>
                    <a:pt x="46433" y="1154430"/>
                  </a:lnTo>
                  <a:lnTo>
                    <a:pt x="45480" y="1153159"/>
                  </a:lnTo>
                  <a:lnTo>
                    <a:pt x="41544" y="1149349"/>
                  </a:lnTo>
                  <a:lnTo>
                    <a:pt x="40629" y="1148080"/>
                  </a:lnTo>
                  <a:lnTo>
                    <a:pt x="36857" y="1144269"/>
                  </a:lnTo>
                  <a:lnTo>
                    <a:pt x="62842" y="1144269"/>
                  </a:lnTo>
                  <a:lnTo>
                    <a:pt x="67490" y="1148080"/>
                  </a:lnTo>
                  <a:lnTo>
                    <a:pt x="71592" y="1150619"/>
                  </a:lnTo>
                  <a:lnTo>
                    <a:pt x="72316" y="1151889"/>
                  </a:lnTo>
                  <a:lnTo>
                    <a:pt x="76558" y="1154430"/>
                  </a:lnTo>
                  <a:lnTo>
                    <a:pt x="77307" y="1154430"/>
                  </a:lnTo>
                  <a:lnTo>
                    <a:pt x="81688" y="1156969"/>
                  </a:lnTo>
                  <a:lnTo>
                    <a:pt x="82451" y="1156969"/>
                  </a:lnTo>
                  <a:lnTo>
                    <a:pt x="86959" y="1159509"/>
                  </a:lnTo>
                  <a:lnTo>
                    <a:pt x="87759" y="1160780"/>
                  </a:lnTo>
                  <a:lnTo>
                    <a:pt x="92395" y="1162049"/>
                  </a:lnTo>
                  <a:lnTo>
                    <a:pt x="93207" y="1163319"/>
                  </a:lnTo>
                  <a:lnTo>
                    <a:pt x="97957" y="1164589"/>
                  </a:lnTo>
                  <a:lnTo>
                    <a:pt x="98783" y="1164589"/>
                  </a:lnTo>
                  <a:lnTo>
                    <a:pt x="103646" y="1167130"/>
                  </a:lnTo>
                  <a:lnTo>
                    <a:pt x="104498" y="1167130"/>
                  </a:lnTo>
                  <a:lnTo>
                    <a:pt x="109463" y="1168399"/>
                  </a:lnTo>
                  <a:lnTo>
                    <a:pt x="110327" y="1168399"/>
                  </a:lnTo>
                  <a:lnTo>
                    <a:pt x="116270" y="1169669"/>
                  </a:lnTo>
                  <a:lnTo>
                    <a:pt x="121426" y="1170939"/>
                  </a:lnTo>
                  <a:lnTo>
                    <a:pt x="127561" y="1170939"/>
                  </a:lnTo>
                  <a:lnTo>
                    <a:pt x="128462" y="1172209"/>
                  </a:lnTo>
                  <a:lnTo>
                    <a:pt x="3060105" y="1172209"/>
                  </a:lnTo>
                  <a:lnTo>
                    <a:pt x="3058518" y="1173480"/>
                  </a:lnTo>
                  <a:close/>
                </a:path>
                <a:path w="3131820" h="1189989">
                  <a:moveTo>
                    <a:pt x="3060105" y="1172209"/>
                  </a:moveTo>
                  <a:lnTo>
                    <a:pt x="3002955" y="1172209"/>
                  </a:lnTo>
                  <a:lnTo>
                    <a:pt x="3003857" y="1170939"/>
                  </a:lnTo>
                  <a:lnTo>
                    <a:pt x="3009991" y="1170939"/>
                  </a:lnTo>
                  <a:lnTo>
                    <a:pt x="3015147" y="1169669"/>
                  </a:lnTo>
                  <a:lnTo>
                    <a:pt x="3021091" y="1168399"/>
                  </a:lnTo>
                  <a:lnTo>
                    <a:pt x="3021954" y="1168399"/>
                  </a:lnTo>
                  <a:lnTo>
                    <a:pt x="3026920" y="1167130"/>
                  </a:lnTo>
                  <a:lnTo>
                    <a:pt x="3027771" y="1167130"/>
                  </a:lnTo>
                  <a:lnTo>
                    <a:pt x="3032635" y="1164589"/>
                  </a:lnTo>
                  <a:lnTo>
                    <a:pt x="3033473" y="1164589"/>
                  </a:lnTo>
                  <a:lnTo>
                    <a:pt x="3038223" y="1163319"/>
                  </a:lnTo>
                  <a:lnTo>
                    <a:pt x="3039036" y="1162049"/>
                  </a:lnTo>
                  <a:lnTo>
                    <a:pt x="3043671" y="1160780"/>
                  </a:lnTo>
                  <a:lnTo>
                    <a:pt x="3044459" y="1159509"/>
                  </a:lnTo>
                  <a:lnTo>
                    <a:pt x="3048967" y="1156969"/>
                  </a:lnTo>
                  <a:lnTo>
                    <a:pt x="3049742" y="1156969"/>
                  </a:lnTo>
                  <a:lnTo>
                    <a:pt x="3054123" y="1154430"/>
                  </a:lnTo>
                  <a:lnTo>
                    <a:pt x="3059115" y="1151889"/>
                  </a:lnTo>
                  <a:lnTo>
                    <a:pt x="3059826" y="1150619"/>
                  </a:lnTo>
                  <a:lnTo>
                    <a:pt x="3063928" y="1148080"/>
                  </a:lnTo>
                  <a:lnTo>
                    <a:pt x="3064626" y="1148080"/>
                  </a:lnTo>
                  <a:lnTo>
                    <a:pt x="3068576" y="1144269"/>
                  </a:lnTo>
                  <a:lnTo>
                    <a:pt x="3094560" y="1144269"/>
                  </a:lnTo>
                  <a:lnTo>
                    <a:pt x="3090801" y="1148080"/>
                  </a:lnTo>
                  <a:lnTo>
                    <a:pt x="3089886" y="1149349"/>
                  </a:lnTo>
                  <a:lnTo>
                    <a:pt x="3085937" y="1153159"/>
                  </a:lnTo>
                  <a:lnTo>
                    <a:pt x="3084984" y="1154430"/>
                  </a:lnTo>
                  <a:lnTo>
                    <a:pt x="3080857" y="1158239"/>
                  </a:lnTo>
                  <a:lnTo>
                    <a:pt x="3079866" y="1158239"/>
                  </a:lnTo>
                  <a:lnTo>
                    <a:pt x="3075574" y="1162049"/>
                  </a:lnTo>
                  <a:lnTo>
                    <a:pt x="3074532" y="1162049"/>
                  </a:lnTo>
                  <a:lnTo>
                    <a:pt x="3070074" y="1165859"/>
                  </a:lnTo>
                  <a:lnTo>
                    <a:pt x="3069008" y="1167130"/>
                  </a:lnTo>
                  <a:lnTo>
                    <a:pt x="3064385" y="1169669"/>
                  </a:lnTo>
                  <a:lnTo>
                    <a:pt x="3063280" y="1169669"/>
                  </a:lnTo>
                  <a:lnTo>
                    <a:pt x="3060105" y="1172209"/>
                  </a:lnTo>
                  <a:close/>
                </a:path>
                <a:path w="3131820" h="1189989">
                  <a:moveTo>
                    <a:pt x="2996046" y="1154430"/>
                  </a:moveTo>
                  <a:lnTo>
                    <a:pt x="135384" y="1154430"/>
                  </a:lnTo>
                  <a:lnTo>
                    <a:pt x="129605" y="1153159"/>
                  </a:lnTo>
                  <a:lnTo>
                    <a:pt x="3001812" y="1153159"/>
                  </a:lnTo>
                  <a:lnTo>
                    <a:pt x="2996046" y="1154430"/>
                  </a:lnTo>
                  <a:close/>
                </a:path>
                <a:path w="3131820" h="1189989">
                  <a:moveTo>
                    <a:pt x="3052460" y="1176019"/>
                  </a:moveTo>
                  <a:lnTo>
                    <a:pt x="78958" y="1176019"/>
                  </a:lnTo>
                  <a:lnTo>
                    <a:pt x="74055" y="1173480"/>
                  </a:lnTo>
                  <a:lnTo>
                    <a:pt x="3057362" y="1173480"/>
                  </a:lnTo>
                  <a:lnTo>
                    <a:pt x="3052460" y="1176019"/>
                  </a:lnTo>
                  <a:close/>
                </a:path>
                <a:path w="3131820" h="1189989">
                  <a:moveTo>
                    <a:pt x="3033334" y="1183639"/>
                  </a:moveTo>
                  <a:lnTo>
                    <a:pt x="98097" y="1183639"/>
                  </a:lnTo>
                  <a:lnTo>
                    <a:pt x="92814" y="1182369"/>
                  </a:lnTo>
                  <a:lnTo>
                    <a:pt x="91556" y="1181099"/>
                  </a:lnTo>
                  <a:lnTo>
                    <a:pt x="86400" y="1179830"/>
                  </a:lnTo>
                  <a:lnTo>
                    <a:pt x="85181" y="1178559"/>
                  </a:lnTo>
                  <a:lnTo>
                    <a:pt x="80139" y="1176019"/>
                  </a:lnTo>
                  <a:lnTo>
                    <a:pt x="3051279" y="1176019"/>
                  </a:lnTo>
                  <a:lnTo>
                    <a:pt x="3046249" y="1178559"/>
                  </a:lnTo>
                  <a:lnTo>
                    <a:pt x="3045030" y="1179830"/>
                  </a:lnTo>
                  <a:lnTo>
                    <a:pt x="3039861" y="1181099"/>
                  </a:lnTo>
                  <a:lnTo>
                    <a:pt x="3038617" y="1182369"/>
                  </a:lnTo>
                  <a:lnTo>
                    <a:pt x="3033334" y="1183639"/>
                  </a:lnTo>
                  <a:close/>
                </a:path>
                <a:path w="3131820" h="1189989">
                  <a:moveTo>
                    <a:pt x="3026653" y="1186180"/>
                  </a:moveTo>
                  <a:lnTo>
                    <a:pt x="104764" y="1186180"/>
                  </a:lnTo>
                  <a:lnTo>
                    <a:pt x="99367" y="1183639"/>
                  </a:lnTo>
                  <a:lnTo>
                    <a:pt x="3032051" y="1183639"/>
                  </a:lnTo>
                  <a:lnTo>
                    <a:pt x="3026653" y="1186180"/>
                  </a:lnTo>
                  <a:close/>
                </a:path>
                <a:path w="3131820" h="1189989">
                  <a:moveTo>
                    <a:pt x="3019859" y="1187449"/>
                  </a:moveTo>
                  <a:lnTo>
                    <a:pt x="111572" y="1187449"/>
                  </a:lnTo>
                  <a:lnTo>
                    <a:pt x="106072" y="1186180"/>
                  </a:lnTo>
                  <a:lnTo>
                    <a:pt x="3025358" y="1186180"/>
                  </a:lnTo>
                  <a:lnTo>
                    <a:pt x="3019859" y="1187449"/>
                  </a:lnTo>
                  <a:close/>
                </a:path>
                <a:path w="3131820" h="1189989">
                  <a:moveTo>
                    <a:pt x="3012937" y="1188719"/>
                  </a:moveTo>
                  <a:lnTo>
                    <a:pt x="118493" y="1188719"/>
                  </a:lnTo>
                  <a:lnTo>
                    <a:pt x="112892" y="1187449"/>
                  </a:lnTo>
                  <a:lnTo>
                    <a:pt x="3018525" y="1187449"/>
                  </a:lnTo>
                  <a:lnTo>
                    <a:pt x="3012937" y="1188719"/>
                  </a:lnTo>
                  <a:close/>
                </a:path>
                <a:path w="3131820" h="1189989">
                  <a:moveTo>
                    <a:pt x="3005902" y="1189989"/>
                  </a:moveTo>
                  <a:lnTo>
                    <a:pt x="125516" y="1189989"/>
                  </a:lnTo>
                  <a:lnTo>
                    <a:pt x="119827" y="1188719"/>
                  </a:lnTo>
                  <a:lnTo>
                    <a:pt x="3011591" y="1188719"/>
                  </a:lnTo>
                  <a:lnTo>
                    <a:pt x="3005902" y="1189989"/>
                  </a:lnTo>
                  <a:close/>
                </a:path>
              </a:pathLst>
            </a:custGeom>
            <a:solidFill>
              <a:srgbClr val="FFFFFF"/>
            </a:solidFill>
          </p:spPr>
          <p:txBody>
            <a:bodyPr wrap="square" lIns="0" tIns="0" rIns="0" bIns="0" rtlCol="0"/>
            <a:lstStyle/>
            <a:p>
              <a:endParaRPr/>
            </a:p>
          </p:txBody>
        </p:sp>
      </p:grpSp>
      <p:sp>
        <p:nvSpPr>
          <p:cNvPr id="18" name="object 18"/>
          <p:cNvSpPr txBox="1"/>
          <p:nvPr/>
        </p:nvSpPr>
        <p:spPr>
          <a:xfrm>
            <a:off x="2549169" y="4405706"/>
            <a:ext cx="2473960" cy="514350"/>
          </a:xfrm>
          <a:prstGeom prst="rect">
            <a:avLst/>
          </a:prstGeom>
        </p:spPr>
        <p:txBody>
          <a:bodyPr vert="horz" wrap="square" lIns="0" tIns="13335" rIns="0" bIns="0" rtlCol="0">
            <a:spAutoFit/>
          </a:bodyPr>
          <a:lstStyle/>
          <a:p>
            <a:pPr marL="12700">
              <a:lnSpc>
                <a:spcPct val="100000"/>
              </a:lnSpc>
              <a:spcBef>
                <a:spcPts val="105"/>
              </a:spcBef>
            </a:pPr>
            <a:r>
              <a:rPr sz="3200" b="1" spc="-30">
                <a:solidFill>
                  <a:srgbClr val="FFC000"/>
                </a:solidFill>
                <a:latin typeface="宋体" panose="02010600030101010101" pitchFamily="2" charset="-122"/>
                <a:cs typeface="宋体" panose="02010600030101010101" pitchFamily="2" charset="-122"/>
              </a:rPr>
              <a:t>风险管控机</a:t>
            </a:r>
            <a:r>
              <a:rPr sz="3200" b="1" spc="-50">
                <a:solidFill>
                  <a:srgbClr val="FFC000"/>
                </a:solidFill>
                <a:latin typeface="宋体" panose="02010600030101010101" pitchFamily="2" charset="-122"/>
                <a:cs typeface="宋体" panose="02010600030101010101" pitchFamily="2" charset="-122"/>
              </a:rPr>
              <a:t>制</a:t>
            </a:r>
            <a:endParaRPr sz="3200">
              <a:latin typeface="宋体" panose="02010600030101010101" pitchFamily="2" charset="-122"/>
              <a:cs typeface="宋体" panose="02010600030101010101" pitchFamily="2" charset="-122"/>
            </a:endParaRPr>
          </a:p>
        </p:txBody>
      </p:sp>
      <p:grpSp>
        <p:nvGrpSpPr>
          <p:cNvPr id="19" name="object 19"/>
          <p:cNvGrpSpPr/>
          <p:nvPr/>
        </p:nvGrpSpPr>
        <p:grpSpPr>
          <a:xfrm>
            <a:off x="5427969" y="4090784"/>
            <a:ext cx="3131820" cy="1189990"/>
            <a:chOff x="5427969" y="4090784"/>
            <a:chExt cx="3131820" cy="1189990"/>
          </a:xfrm>
        </p:grpSpPr>
        <p:sp>
          <p:nvSpPr>
            <p:cNvPr id="20" name="object 20"/>
            <p:cNvSpPr/>
            <p:nvPr/>
          </p:nvSpPr>
          <p:spPr>
            <a:xfrm>
              <a:off x="5454395" y="4117847"/>
              <a:ext cx="3078480" cy="1137285"/>
            </a:xfrm>
            <a:custGeom>
              <a:avLst/>
              <a:gdLst/>
              <a:ahLst/>
              <a:cxnLst/>
              <a:rect l="l" t="t" r="r" b="b"/>
              <a:pathLst>
                <a:path w="3078479" h="1137285">
                  <a:moveTo>
                    <a:pt x="2964178" y="1136904"/>
                  </a:moveTo>
                  <a:lnTo>
                    <a:pt x="114300" y="1136904"/>
                  </a:lnTo>
                  <a:lnTo>
                    <a:pt x="69953" y="1127888"/>
                  </a:lnTo>
                  <a:lnTo>
                    <a:pt x="33723" y="1103433"/>
                  </a:lnTo>
                  <a:lnTo>
                    <a:pt x="9206" y="1067138"/>
                  </a:lnTo>
                  <a:lnTo>
                    <a:pt x="0" y="1022604"/>
                  </a:lnTo>
                  <a:lnTo>
                    <a:pt x="0" y="114300"/>
                  </a:lnTo>
                  <a:lnTo>
                    <a:pt x="9206" y="69651"/>
                  </a:lnTo>
                  <a:lnTo>
                    <a:pt x="33723" y="33318"/>
                  </a:lnTo>
                  <a:lnTo>
                    <a:pt x="69953" y="8901"/>
                  </a:lnTo>
                  <a:lnTo>
                    <a:pt x="114300" y="0"/>
                  </a:lnTo>
                  <a:lnTo>
                    <a:pt x="2964178" y="0"/>
                  </a:lnTo>
                  <a:lnTo>
                    <a:pt x="3008606" y="8901"/>
                  </a:lnTo>
                  <a:lnTo>
                    <a:pt x="3044865" y="33318"/>
                  </a:lnTo>
                  <a:lnTo>
                    <a:pt x="3069356" y="69651"/>
                  </a:lnTo>
                  <a:lnTo>
                    <a:pt x="3078478" y="114300"/>
                  </a:lnTo>
                  <a:lnTo>
                    <a:pt x="3078478" y="1022604"/>
                  </a:lnTo>
                  <a:lnTo>
                    <a:pt x="3069356" y="1067138"/>
                  </a:lnTo>
                  <a:lnTo>
                    <a:pt x="3044865" y="1103433"/>
                  </a:lnTo>
                  <a:lnTo>
                    <a:pt x="3008606" y="1127888"/>
                  </a:lnTo>
                  <a:lnTo>
                    <a:pt x="2964178" y="1136904"/>
                  </a:lnTo>
                  <a:close/>
                </a:path>
              </a:pathLst>
            </a:custGeom>
            <a:solidFill>
              <a:srgbClr val="FFC000"/>
            </a:solidFill>
          </p:spPr>
          <p:txBody>
            <a:bodyPr wrap="square" lIns="0" tIns="0" rIns="0" bIns="0" rtlCol="0"/>
            <a:lstStyle/>
            <a:p>
              <a:endParaRPr/>
            </a:p>
          </p:txBody>
        </p:sp>
        <p:sp>
          <p:nvSpPr>
            <p:cNvPr id="21" name="object 21"/>
            <p:cNvSpPr/>
            <p:nvPr/>
          </p:nvSpPr>
          <p:spPr>
            <a:xfrm>
              <a:off x="5427969" y="4090784"/>
              <a:ext cx="3131820" cy="1189990"/>
            </a:xfrm>
            <a:custGeom>
              <a:avLst/>
              <a:gdLst/>
              <a:ahLst/>
              <a:cxnLst/>
              <a:rect l="l" t="t" r="r" b="b"/>
              <a:pathLst>
                <a:path w="3131820" h="1189989">
                  <a:moveTo>
                    <a:pt x="3011625" y="1269"/>
                  </a:moveTo>
                  <a:lnTo>
                    <a:pt x="119859" y="1269"/>
                  </a:lnTo>
                  <a:lnTo>
                    <a:pt x="125549" y="0"/>
                  </a:lnTo>
                  <a:lnTo>
                    <a:pt x="3005935" y="0"/>
                  </a:lnTo>
                  <a:lnTo>
                    <a:pt x="3011625" y="1269"/>
                  </a:lnTo>
                  <a:close/>
                </a:path>
                <a:path w="3131820" h="1189989">
                  <a:moveTo>
                    <a:pt x="3018558" y="2539"/>
                  </a:moveTo>
                  <a:lnTo>
                    <a:pt x="112926" y="2539"/>
                  </a:lnTo>
                  <a:lnTo>
                    <a:pt x="118514" y="1269"/>
                  </a:lnTo>
                  <a:lnTo>
                    <a:pt x="3012957" y="1269"/>
                  </a:lnTo>
                  <a:lnTo>
                    <a:pt x="3018558" y="2539"/>
                  </a:lnTo>
                  <a:close/>
                </a:path>
                <a:path w="3131820" h="1189989">
                  <a:moveTo>
                    <a:pt x="3025391" y="3809"/>
                  </a:moveTo>
                  <a:lnTo>
                    <a:pt x="106093" y="3809"/>
                  </a:lnTo>
                  <a:lnTo>
                    <a:pt x="111592" y="2539"/>
                  </a:lnTo>
                  <a:lnTo>
                    <a:pt x="3019879" y="2539"/>
                  </a:lnTo>
                  <a:lnTo>
                    <a:pt x="3025391" y="3809"/>
                  </a:lnTo>
                  <a:close/>
                </a:path>
                <a:path w="3131820" h="1189989">
                  <a:moveTo>
                    <a:pt x="3038637" y="7619"/>
                  </a:moveTo>
                  <a:lnTo>
                    <a:pt x="92834" y="7619"/>
                  </a:lnTo>
                  <a:lnTo>
                    <a:pt x="98117" y="6349"/>
                  </a:lnTo>
                  <a:lnTo>
                    <a:pt x="99400" y="5079"/>
                  </a:lnTo>
                  <a:lnTo>
                    <a:pt x="104797" y="3809"/>
                  </a:lnTo>
                  <a:lnTo>
                    <a:pt x="3026687" y="3809"/>
                  </a:lnTo>
                  <a:lnTo>
                    <a:pt x="3032083" y="5079"/>
                  </a:lnTo>
                  <a:lnTo>
                    <a:pt x="3033367" y="6349"/>
                  </a:lnTo>
                  <a:lnTo>
                    <a:pt x="3038637" y="7619"/>
                  </a:lnTo>
                  <a:close/>
                </a:path>
                <a:path w="3131820" h="1189989">
                  <a:moveTo>
                    <a:pt x="3045051" y="10159"/>
                  </a:moveTo>
                  <a:lnTo>
                    <a:pt x="86421" y="10159"/>
                  </a:lnTo>
                  <a:lnTo>
                    <a:pt x="91590" y="7619"/>
                  </a:lnTo>
                  <a:lnTo>
                    <a:pt x="3039894" y="7619"/>
                  </a:lnTo>
                  <a:lnTo>
                    <a:pt x="3045051" y="10159"/>
                  </a:lnTo>
                  <a:close/>
                </a:path>
                <a:path w="3131820" h="1189989">
                  <a:moveTo>
                    <a:pt x="3057395" y="16509"/>
                  </a:moveTo>
                  <a:lnTo>
                    <a:pt x="74089" y="16509"/>
                  </a:lnTo>
                  <a:lnTo>
                    <a:pt x="78991" y="13969"/>
                  </a:lnTo>
                  <a:lnTo>
                    <a:pt x="80173" y="12699"/>
                  </a:lnTo>
                  <a:lnTo>
                    <a:pt x="85201" y="10159"/>
                  </a:lnTo>
                  <a:lnTo>
                    <a:pt x="3046270" y="10159"/>
                  </a:lnTo>
                  <a:lnTo>
                    <a:pt x="3051311" y="12699"/>
                  </a:lnTo>
                  <a:lnTo>
                    <a:pt x="3052493" y="13969"/>
                  </a:lnTo>
                  <a:lnTo>
                    <a:pt x="3057395" y="16509"/>
                  </a:lnTo>
                  <a:close/>
                </a:path>
                <a:path w="3131820" h="1189989">
                  <a:moveTo>
                    <a:pt x="62214" y="1144269"/>
                  </a:moveTo>
                  <a:lnTo>
                    <a:pt x="36027" y="1144269"/>
                  </a:lnTo>
                  <a:lnTo>
                    <a:pt x="32458" y="1139189"/>
                  </a:lnTo>
                  <a:lnTo>
                    <a:pt x="31632" y="1137919"/>
                  </a:lnTo>
                  <a:lnTo>
                    <a:pt x="28254" y="1134109"/>
                  </a:lnTo>
                  <a:lnTo>
                    <a:pt x="27480" y="1132839"/>
                  </a:lnTo>
                  <a:lnTo>
                    <a:pt x="24317" y="1129030"/>
                  </a:lnTo>
                  <a:lnTo>
                    <a:pt x="20634" y="1122680"/>
                  </a:lnTo>
                  <a:lnTo>
                    <a:pt x="19949" y="1121409"/>
                  </a:lnTo>
                  <a:lnTo>
                    <a:pt x="17218" y="1117599"/>
                  </a:lnTo>
                  <a:lnTo>
                    <a:pt x="14081" y="1111249"/>
                  </a:lnTo>
                  <a:lnTo>
                    <a:pt x="1635" y="1071880"/>
                  </a:lnTo>
                  <a:lnTo>
                    <a:pt x="0" y="135889"/>
                  </a:lnTo>
                  <a:lnTo>
                    <a:pt x="124" y="132079"/>
                  </a:lnTo>
                  <a:lnTo>
                    <a:pt x="569" y="126999"/>
                  </a:lnTo>
                  <a:lnTo>
                    <a:pt x="708" y="124459"/>
                  </a:lnTo>
                  <a:lnTo>
                    <a:pt x="11236" y="85089"/>
                  </a:lnTo>
                  <a:lnTo>
                    <a:pt x="23594" y="62229"/>
                  </a:lnTo>
                  <a:lnTo>
                    <a:pt x="24317" y="60959"/>
                  </a:lnTo>
                  <a:lnTo>
                    <a:pt x="27480" y="55879"/>
                  </a:lnTo>
                  <a:lnTo>
                    <a:pt x="28254" y="55879"/>
                  </a:lnTo>
                  <a:lnTo>
                    <a:pt x="32458" y="49529"/>
                  </a:lnTo>
                  <a:lnTo>
                    <a:pt x="36027" y="45719"/>
                  </a:lnTo>
                  <a:lnTo>
                    <a:pt x="36890" y="44449"/>
                  </a:lnTo>
                  <a:lnTo>
                    <a:pt x="40663" y="40639"/>
                  </a:lnTo>
                  <a:lnTo>
                    <a:pt x="41565" y="40639"/>
                  </a:lnTo>
                  <a:lnTo>
                    <a:pt x="45513" y="36829"/>
                  </a:lnTo>
                  <a:lnTo>
                    <a:pt x="46466" y="35559"/>
                  </a:lnTo>
                  <a:lnTo>
                    <a:pt x="50593" y="31749"/>
                  </a:lnTo>
                  <a:lnTo>
                    <a:pt x="51584" y="30479"/>
                  </a:lnTo>
                  <a:lnTo>
                    <a:pt x="55877" y="27939"/>
                  </a:lnTo>
                  <a:lnTo>
                    <a:pt x="56918" y="26669"/>
                  </a:lnTo>
                  <a:lnTo>
                    <a:pt x="61376" y="24129"/>
                  </a:lnTo>
                  <a:lnTo>
                    <a:pt x="62443" y="22859"/>
                  </a:lnTo>
                  <a:lnTo>
                    <a:pt x="67066" y="20319"/>
                  </a:lnTo>
                  <a:lnTo>
                    <a:pt x="68171" y="19049"/>
                  </a:lnTo>
                  <a:lnTo>
                    <a:pt x="72934" y="16509"/>
                  </a:lnTo>
                  <a:lnTo>
                    <a:pt x="3058551" y="16509"/>
                  </a:lnTo>
                  <a:lnTo>
                    <a:pt x="3060926" y="17779"/>
                  </a:lnTo>
                  <a:lnTo>
                    <a:pt x="127594" y="17779"/>
                  </a:lnTo>
                  <a:lnTo>
                    <a:pt x="122349" y="19049"/>
                  </a:lnTo>
                  <a:lnTo>
                    <a:pt x="121460" y="19049"/>
                  </a:lnTo>
                  <a:lnTo>
                    <a:pt x="116303" y="20319"/>
                  </a:lnTo>
                  <a:lnTo>
                    <a:pt x="115427" y="20319"/>
                  </a:lnTo>
                  <a:lnTo>
                    <a:pt x="110360" y="21589"/>
                  </a:lnTo>
                  <a:lnTo>
                    <a:pt x="109496" y="21589"/>
                  </a:lnTo>
                  <a:lnTo>
                    <a:pt x="104531" y="22859"/>
                  </a:lnTo>
                  <a:lnTo>
                    <a:pt x="103680" y="22859"/>
                  </a:lnTo>
                  <a:lnTo>
                    <a:pt x="98816" y="24129"/>
                  </a:lnTo>
                  <a:lnTo>
                    <a:pt x="97978" y="25399"/>
                  </a:lnTo>
                  <a:lnTo>
                    <a:pt x="93228" y="26669"/>
                  </a:lnTo>
                  <a:lnTo>
                    <a:pt x="92415" y="26669"/>
                  </a:lnTo>
                  <a:lnTo>
                    <a:pt x="87779" y="29209"/>
                  </a:lnTo>
                  <a:lnTo>
                    <a:pt x="86992" y="29209"/>
                  </a:lnTo>
                  <a:lnTo>
                    <a:pt x="82483" y="31749"/>
                  </a:lnTo>
                  <a:lnTo>
                    <a:pt x="81709" y="33019"/>
                  </a:lnTo>
                  <a:lnTo>
                    <a:pt x="77327" y="34289"/>
                  </a:lnTo>
                  <a:lnTo>
                    <a:pt x="76591" y="35559"/>
                  </a:lnTo>
                  <a:lnTo>
                    <a:pt x="72336" y="38099"/>
                  </a:lnTo>
                  <a:lnTo>
                    <a:pt x="71625" y="38099"/>
                  </a:lnTo>
                  <a:lnTo>
                    <a:pt x="67523" y="41909"/>
                  </a:lnTo>
                  <a:lnTo>
                    <a:pt x="66825" y="41909"/>
                  </a:lnTo>
                  <a:lnTo>
                    <a:pt x="62874" y="45719"/>
                  </a:lnTo>
                  <a:lnTo>
                    <a:pt x="62214" y="45719"/>
                  </a:lnTo>
                  <a:lnTo>
                    <a:pt x="58404" y="49529"/>
                  </a:lnTo>
                  <a:lnTo>
                    <a:pt x="57769" y="49529"/>
                  </a:lnTo>
                  <a:lnTo>
                    <a:pt x="54137" y="53339"/>
                  </a:lnTo>
                  <a:lnTo>
                    <a:pt x="53528" y="53339"/>
                  </a:lnTo>
                  <a:lnTo>
                    <a:pt x="50060" y="57149"/>
                  </a:lnTo>
                  <a:lnTo>
                    <a:pt x="46187" y="62229"/>
                  </a:lnTo>
                  <a:lnTo>
                    <a:pt x="45641" y="62229"/>
                  </a:lnTo>
                  <a:lnTo>
                    <a:pt x="42021" y="67309"/>
                  </a:lnTo>
                  <a:lnTo>
                    <a:pt x="39100" y="71119"/>
                  </a:lnTo>
                  <a:lnTo>
                    <a:pt x="38618" y="72389"/>
                  </a:lnTo>
                  <a:lnTo>
                    <a:pt x="35900" y="76199"/>
                  </a:lnTo>
                  <a:lnTo>
                    <a:pt x="35443" y="76199"/>
                  </a:lnTo>
                  <a:lnTo>
                    <a:pt x="32928" y="81279"/>
                  </a:lnTo>
                  <a:lnTo>
                    <a:pt x="32509" y="82549"/>
                  </a:lnTo>
                  <a:lnTo>
                    <a:pt x="30198" y="86359"/>
                  </a:lnTo>
                  <a:lnTo>
                    <a:pt x="29817" y="87629"/>
                  </a:lnTo>
                  <a:lnTo>
                    <a:pt x="27721" y="91439"/>
                  </a:lnTo>
                  <a:lnTo>
                    <a:pt x="27378" y="92709"/>
                  </a:lnTo>
                  <a:lnTo>
                    <a:pt x="25498" y="97789"/>
                  </a:lnTo>
                  <a:lnTo>
                    <a:pt x="25193" y="97789"/>
                  </a:lnTo>
                  <a:lnTo>
                    <a:pt x="23556" y="102869"/>
                  </a:lnTo>
                  <a:lnTo>
                    <a:pt x="23289" y="104139"/>
                  </a:lnTo>
                  <a:lnTo>
                    <a:pt x="21879" y="109219"/>
                  </a:lnTo>
                  <a:lnTo>
                    <a:pt x="21651" y="109219"/>
                  </a:lnTo>
                  <a:lnTo>
                    <a:pt x="20482" y="114299"/>
                  </a:lnTo>
                  <a:lnTo>
                    <a:pt x="20304" y="115569"/>
                  </a:lnTo>
                  <a:lnTo>
                    <a:pt x="19390" y="120649"/>
                  </a:lnTo>
                  <a:lnTo>
                    <a:pt x="19250" y="121919"/>
                  </a:lnTo>
                  <a:lnTo>
                    <a:pt x="18577" y="126999"/>
                  </a:lnTo>
                  <a:lnTo>
                    <a:pt x="18081" y="133349"/>
                  </a:lnTo>
                  <a:lnTo>
                    <a:pt x="17891" y="139699"/>
                  </a:lnTo>
                  <a:lnTo>
                    <a:pt x="18018" y="1054099"/>
                  </a:lnTo>
                  <a:lnTo>
                    <a:pt x="18081" y="1056639"/>
                  </a:lnTo>
                  <a:lnTo>
                    <a:pt x="18577" y="1062989"/>
                  </a:lnTo>
                  <a:lnTo>
                    <a:pt x="19250" y="1068069"/>
                  </a:lnTo>
                  <a:lnTo>
                    <a:pt x="19390" y="1068069"/>
                  </a:lnTo>
                  <a:lnTo>
                    <a:pt x="20304" y="1074419"/>
                  </a:lnTo>
                  <a:lnTo>
                    <a:pt x="20482" y="1074419"/>
                  </a:lnTo>
                  <a:lnTo>
                    <a:pt x="21651" y="1079499"/>
                  </a:lnTo>
                  <a:lnTo>
                    <a:pt x="21879" y="1080769"/>
                  </a:lnTo>
                  <a:lnTo>
                    <a:pt x="23289" y="1085849"/>
                  </a:lnTo>
                  <a:lnTo>
                    <a:pt x="23556" y="1085849"/>
                  </a:lnTo>
                  <a:lnTo>
                    <a:pt x="25193" y="1090930"/>
                  </a:lnTo>
                  <a:lnTo>
                    <a:pt x="25498" y="1092199"/>
                  </a:lnTo>
                  <a:lnTo>
                    <a:pt x="27378" y="1097280"/>
                  </a:lnTo>
                  <a:lnTo>
                    <a:pt x="27721" y="1097280"/>
                  </a:lnTo>
                  <a:lnTo>
                    <a:pt x="29817" y="1102359"/>
                  </a:lnTo>
                  <a:lnTo>
                    <a:pt x="30198" y="1103630"/>
                  </a:lnTo>
                  <a:lnTo>
                    <a:pt x="32509" y="1107439"/>
                  </a:lnTo>
                  <a:lnTo>
                    <a:pt x="32928" y="1108709"/>
                  </a:lnTo>
                  <a:lnTo>
                    <a:pt x="35443" y="1112519"/>
                  </a:lnTo>
                  <a:lnTo>
                    <a:pt x="35900" y="1113789"/>
                  </a:lnTo>
                  <a:lnTo>
                    <a:pt x="38618" y="1117599"/>
                  </a:lnTo>
                  <a:lnTo>
                    <a:pt x="39100" y="1118869"/>
                  </a:lnTo>
                  <a:lnTo>
                    <a:pt x="42021" y="1122680"/>
                  </a:lnTo>
                  <a:lnTo>
                    <a:pt x="45641" y="1127759"/>
                  </a:lnTo>
                  <a:lnTo>
                    <a:pt x="46187" y="1127759"/>
                  </a:lnTo>
                  <a:lnTo>
                    <a:pt x="50060" y="1132839"/>
                  </a:lnTo>
                  <a:lnTo>
                    <a:pt x="53528" y="1135380"/>
                  </a:lnTo>
                  <a:lnTo>
                    <a:pt x="57769" y="1140459"/>
                  </a:lnTo>
                  <a:lnTo>
                    <a:pt x="58404" y="1140459"/>
                  </a:lnTo>
                  <a:lnTo>
                    <a:pt x="62214" y="1144269"/>
                  </a:lnTo>
                  <a:close/>
                </a:path>
                <a:path w="3131820" h="1189989">
                  <a:moveTo>
                    <a:pt x="3095457" y="1144269"/>
                  </a:moveTo>
                  <a:lnTo>
                    <a:pt x="3069270" y="1144269"/>
                  </a:lnTo>
                  <a:lnTo>
                    <a:pt x="3073067" y="1140459"/>
                  </a:lnTo>
                  <a:lnTo>
                    <a:pt x="3073702" y="1140459"/>
                  </a:lnTo>
                  <a:lnTo>
                    <a:pt x="3077956" y="1135380"/>
                  </a:lnTo>
                  <a:lnTo>
                    <a:pt x="3081423" y="1132839"/>
                  </a:lnTo>
                  <a:lnTo>
                    <a:pt x="3081995" y="1131569"/>
                  </a:lnTo>
                  <a:lnTo>
                    <a:pt x="3085284" y="1127759"/>
                  </a:lnTo>
                  <a:lnTo>
                    <a:pt x="3085830" y="1127759"/>
                  </a:lnTo>
                  <a:lnTo>
                    <a:pt x="3089463" y="1122680"/>
                  </a:lnTo>
                  <a:lnTo>
                    <a:pt x="3092384" y="1118869"/>
                  </a:lnTo>
                  <a:lnTo>
                    <a:pt x="3092867" y="1117599"/>
                  </a:lnTo>
                  <a:lnTo>
                    <a:pt x="3095583" y="1113789"/>
                  </a:lnTo>
                  <a:lnTo>
                    <a:pt x="3096041" y="1112519"/>
                  </a:lnTo>
                  <a:lnTo>
                    <a:pt x="3098556" y="1108709"/>
                  </a:lnTo>
                  <a:lnTo>
                    <a:pt x="3098975" y="1107439"/>
                  </a:lnTo>
                  <a:lnTo>
                    <a:pt x="3101287" y="1103630"/>
                  </a:lnTo>
                  <a:lnTo>
                    <a:pt x="3101667" y="1102359"/>
                  </a:lnTo>
                  <a:lnTo>
                    <a:pt x="3103763" y="1097280"/>
                  </a:lnTo>
                  <a:lnTo>
                    <a:pt x="3104106" y="1097280"/>
                  </a:lnTo>
                  <a:lnTo>
                    <a:pt x="3105973" y="1092199"/>
                  </a:lnTo>
                  <a:lnTo>
                    <a:pt x="3106278" y="1090930"/>
                  </a:lnTo>
                  <a:lnTo>
                    <a:pt x="3107928" y="1085849"/>
                  </a:lnTo>
                  <a:lnTo>
                    <a:pt x="3108195" y="1085849"/>
                  </a:lnTo>
                  <a:lnTo>
                    <a:pt x="3109605" y="1080769"/>
                  </a:lnTo>
                  <a:lnTo>
                    <a:pt x="3109821" y="1079499"/>
                  </a:lnTo>
                  <a:lnTo>
                    <a:pt x="3111180" y="1074419"/>
                  </a:lnTo>
                  <a:lnTo>
                    <a:pt x="3112094" y="1068069"/>
                  </a:lnTo>
                  <a:lnTo>
                    <a:pt x="3112234" y="1068069"/>
                  </a:lnTo>
                  <a:lnTo>
                    <a:pt x="3112996" y="1061719"/>
                  </a:lnTo>
                  <a:lnTo>
                    <a:pt x="3113389" y="1056639"/>
                  </a:lnTo>
                  <a:lnTo>
                    <a:pt x="3113475" y="135889"/>
                  </a:lnTo>
                  <a:lnTo>
                    <a:pt x="3113389" y="133349"/>
                  </a:lnTo>
                  <a:lnTo>
                    <a:pt x="3112996" y="128269"/>
                  </a:lnTo>
                  <a:lnTo>
                    <a:pt x="3112094" y="120649"/>
                  </a:lnTo>
                  <a:lnTo>
                    <a:pt x="3111180" y="115569"/>
                  </a:lnTo>
                  <a:lnTo>
                    <a:pt x="3109821" y="109219"/>
                  </a:lnTo>
                  <a:lnTo>
                    <a:pt x="3109605" y="109219"/>
                  </a:lnTo>
                  <a:lnTo>
                    <a:pt x="3108195" y="104139"/>
                  </a:lnTo>
                  <a:lnTo>
                    <a:pt x="3107928" y="102869"/>
                  </a:lnTo>
                  <a:lnTo>
                    <a:pt x="3106278" y="97789"/>
                  </a:lnTo>
                  <a:lnTo>
                    <a:pt x="3105973" y="97789"/>
                  </a:lnTo>
                  <a:lnTo>
                    <a:pt x="3104106" y="92709"/>
                  </a:lnTo>
                  <a:lnTo>
                    <a:pt x="3103763" y="91439"/>
                  </a:lnTo>
                  <a:lnTo>
                    <a:pt x="3101667" y="87629"/>
                  </a:lnTo>
                  <a:lnTo>
                    <a:pt x="3101287" y="86359"/>
                  </a:lnTo>
                  <a:lnTo>
                    <a:pt x="3098975" y="82549"/>
                  </a:lnTo>
                  <a:lnTo>
                    <a:pt x="3098556" y="81279"/>
                  </a:lnTo>
                  <a:lnTo>
                    <a:pt x="3096041" y="76199"/>
                  </a:lnTo>
                  <a:lnTo>
                    <a:pt x="3095583" y="76199"/>
                  </a:lnTo>
                  <a:lnTo>
                    <a:pt x="3092867" y="72389"/>
                  </a:lnTo>
                  <a:lnTo>
                    <a:pt x="3092384" y="71119"/>
                  </a:lnTo>
                  <a:lnTo>
                    <a:pt x="3089463" y="67309"/>
                  </a:lnTo>
                  <a:lnTo>
                    <a:pt x="3085830" y="62229"/>
                  </a:lnTo>
                  <a:lnTo>
                    <a:pt x="3085284" y="62229"/>
                  </a:lnTo>
                  <a:lnTo>
                    <a:pt x="3081995" y="58419"/>
                  </a:lnTo>
                  <a:lnTo>
                    <a:pt x="3081423" y="57149"/>
                  </a:lnTo>
                  <a:lnTo>
                    <a:pt x="3077956" y="53339"/>
                  </a:lnTo>
                  <a:lnTo>
                    <a:pt x="3077347" y="53339"/>
                  </a:lnTo>
                  <a:lnTo>
                    <a:pt x="3073702" y="49529"/>
                  </a:lnTo>
                  <a:lnTo>
                    <a:pt x="3073067" y="49529"/>
                  </a:lnTo>
                  <a:lnTo>
                    <a:pt x="3069270" y="45719"/>
                  </a:lnTo>
                  <a:lnTo>
                    <a:pt x="3068610" y="45719"/>
                  </a:lnTo>
                  <a:lnTo>
                    <a:pt x="3063960" y="41909"/>
                  </a:lnTo>
                  <a:lnTo>
                    <a:pt x="3059859" y="38099"/>
                  </a:lnTo>
                  <a:lnTo>
                    <a:pt x="3054893" y="35559"/>
                  </a:lnTo>
                  <a:lnTo>
                    <a:pt x="3049763" y="33019"/>
                  </a:lnTo>
                  <a:lnTo>
                    <a:pt x="3049001" y="31749"/>
                  </a:lnTo>
                  <a:lnTo>
                    <a:pt x="3044492" y="29209"/>
                  </a:lnTo>
                  <a:lnTo>
                    <a:pt x="3043692" y="29209"/>
                  </a:lnTo>
                  <a:lnTo>
                    <a:pt x="3039056" y="26669"/>
                  </a:lnTo>
                  <a:lnTo>
                    <a:pt x="3038256" y="26669"/>
                  </a:lnTo>
                  <a:lnTo>
                    <a:pt x="3033494" y="25399"/>
                  </a:lnTo>
                  <a:lnTo>
                    <a:pt x="3032668" y="24129"/>
                  </a:lnTo>
                  <a:lnTo>
                    <a:pt x="3027804" y="22859"/>
                  </a:lnTo>
                  <a:lnTo>
                    <a:pt x="3026953" y="22859"/>
                  </a:lnTo>
                  <a:lnTo>
                    <a:pt x="3021987" y="21589"/>
                  </a:lnTo>
                  <a:lnTo>
                    <a:pt x="3021124" y="21589"/>
                  </a:lnTo>
                  <a:lnTo>
                    <a:pt x="3016057" y="20319"/>
                  </a:lnTo>
                  <a:lnTo>
                    <a:pt x="3015180" y="20319"/>
                  </a:lnTo>
                  <a:lnTo>
                    <a:pt x="3010024" y="19049"/>
                  </a:lnTo>
                  <a:lnTo>
                    <a:pt x="3009122" y="19049"/>
                  </a:lnTo>
                  <a:lnTo>
                    <a:pt x="3003890" y="17779"/>
                  </a:lnTo>
                  <a:lnTo>
                    <a:pt x="3060926" y="17779"/>
                  </a:lnTo>
                  <a:lnTo>
                    <a:pt x="3063301" y="19049"/>
                  </a:lnTo>
                  <a:lnTo>
                    <a:pt x="3064418" y="20319"/>
                  </a:lnTo>
                  <a:lnTo>
                    <a:pt x="3069028" y="22859"/>
                  </a:lnTo>
                  <a:lnTo>
                    <a:pt x="3070107" y="24129"/>
                  </a:lnTo>
                  <a:lnTo>
                    <a:pt x="3074566" y="26669"/>
                  </a:lnTo>
                  <a:lnTo>
                    <a:pt x="3075594" y="27939"/>
                  </a:lnTo>
                  <a:lnTo>
                    <a:pt x="3079900" y="30479"/>
                  </a:lnTo>
                  <a:lnTo>
                    <a:pt x="3080890" y="31749"/>
                  </a:lnTo>
                  <a:lnTo>
                    <a:pt x="3085018" y="35559"/>
                  </a:lnTo>
                  <a:lnTo>
                    <a:pt x="3085970" y="36829"/>
                  </a:lnTo>
                  <a:lnTo>
                    <a:pt x="3089920" y="40639"/>
                  </a:lnTo>
                  <a:lnTo>
                    <a:pt x="3090821" y="40639"/>
                  </a:lnTo>
                  <a:lnTo>
                    <a:pt x="3094593" y="44449"/>
                  </a:lnTo>
                  <a:lnTo>
                    <a:pt x="3095457" y="45719"/>
                  </a:lnTo>
                  <a:lnTo>
                    <a:pt x="3099026" y="49529"/>
                  </a:lnTo>
                  <a:lnTo>
                    <a:pt x="3103229" y="55879"/>
                  </a:lnTo>
                  <a:lnTo>
                    <a:pt x="3104004" y="55879"/>
                  </a:lnTo>
                  <a:lnTo>
                    <a:pt x="3107166" y="60959"/>
                  </a:lnTo>
                  <a:lnTo>
                    <a:pt x="3107890" y="62229"/>
                  </a:lnTo>
                  <a:lnTo>
                    <a:pt x="3110849" y="66039"/>
                  </a:lnTo>
                  <a:lnTo>
                    <a:pt x="3126966" y="104139"/>
                  </a:lnTo>
                  <a:lnTo>
                    <a:pt x="3130916" y="126999"/>
                  </a:lnTo>
                  <a:lnTo>
                    <a:pt x="3131348" y="132079"/>
                  </a:lnTo>
                  <a:lnTo>
                    <a:pt x="3131454" y="134619"/>
                  </a:lnTo>
                  <a:lnTo>
                    <a:pt x="3131348" y="1057909"/>
                  </a:lnTo>
                  <a:lnTo>
                    <a:pt x="3130916" y="1062989"/>
                  </a:lnTo>
                  <a:lnTo>
                    <a:pt x="3120247" y="1104899"/>
                  </a:lnTo>
                  <a:lnTo>
                    <a:pt x="3111522" y="1121409"/>
                  </a:lnTo>
                  <a:lnTo>
                    <a:pt x="3110849" y="1122680"/>
                  </a:lnTo>
                  <a:lnTo>
                    <a:pt x="3107166" y="1129030"/>
                  </a:lnTo>
                  <a:lnTo>
                    <a:pt x="3104004" y="1132839"/>
                  </a:lnTo>
                  <a:lnTo>
                    <a:pt x="3103229" y="1134109"/>
                  </a:lnTo>
                  <a:lnTo>
                    <a:pt x="3099852" y="1137919"/>
                  </a:lnTo>
                  <a:lnTo>
                    <a:pt x="3099026" y="1139189"/>
                  </a:lnTo>
                  <a:lnTo>
                    <a:pt x="3095457" y="1144269"/>
                  </a:lnTo>
                  <a:close/>
                </a:path>
                <a:path w="3131820" h="1189989">
                  <a:moveTo>
                    <a:pt x="3006633" y="1153159"/>
                  </a:moveTo>
                  <a:lnTo>
                    <a:pt x="124851" y="1153159"/>
                  </a:lnTo>
                  <a:lnTo>
                    <a:pt x="119250" y="1151889"/>
                  </a:lnTo>
                  <a:lnTo>
                    <a:pt x="114627" y="1150619"/>
                  </a:lnTo>
                  <a:lnTo>
                    <a:pt x="109661" y="1149349"/>
                  </a:lnTo>
                  <a:lnTo>
                    <a:pt x="104378" y="1148080"/>
                  </a:lnTo>
                  <a:lnTo>
                    <a:pt x="99629" y="1145539"/>
                  </a:lnTo>
                  <a:lnTo>
                    <a:pt x="95005" y="1144269"/>
                  </a:lnTo>
                  <a:lnTo>
                    <a:pt x="90878" y="1141730"/>
                  </a:lnTo>
                  <a:lnTo>
                    <a:pt x="86484" y="1139189"/>
                  </a:lnTo>
                  <a:lnTo>
                    <a:pt x="81874" y="1136649"/>
                  </a:lnTo>
                  <a:lnTo>
                    <a:pt x="77772" y="1132839"/>
                  </a:lnTo>
                  <a:lnTo>
                    <a:pt x="74152" y="1130299"/>
                  </a:lnTo>
                  <a:lnTo>
                    <a:pt x="70038" y="1126489"/>
                  </a:lnTo>
                  <a:lnTo>
                    <a:pt x="66405" y="1123949"/>
                  </a:lnTo>
                  <a:lnTo>
                    <a:pt x="62938" y="1120139"/>
                  </a:lnTo>
                  <a:lnTo>
                    <a:pt x="59928" y="1116330"/>
                  </a:lnTo>
                  <a:lnTo>
                    <a:pt x="56562" y="1112519"/>
                  </a:lnTo>
                  <a:lnTo>
                    <a:pt x="53884" y="1108709"/>
                  </a:lnTo>
                  <a:lnTo>
                    <a:pt x="51152" y="1103630"/>
                  </a:lnTo>
                  <a:lnTo>
                    <a:pt x="48625" y="1099819"/>
                  </a:lnTo>
                  <a:lnTo>
                    <a:pt x="46123" y="1094739"/>
                  </a:lnTo>
                  <a:lnTo>
                    <a:pt x="44028" y="1089659"/>
                  </a:lnTo>
                  <a:lnTo>
                    <a:pt x="42174" y="1085849"/>
                  </a:lnTo>
                  <a:lnTo>
                    <a:pt x="35992" y="135889"/>
                  </a:lnTo>
                  <a:lnTo>
                    <a:pt x="36027" y="134619"/>
                  </a:lnTo>
                  <a:lnTo>
                    <a:pt x="46314" y="93979"/>
                  </a:lnTo>
                  <a:lnTo>
                    <a:pt x="48625" y="90169"/>
                  </a:lnTo>
                  <a:lnTo>
                    <a:pt x="51152" y="85089"/>
                  </a:lnTo>
                  <a:lnTo>
                    <a:pt x="74152" y="59689"/>
                  </a:lnTo>
                  <a:lnTo>
                    <a:pt x="77772" y="55879"/>
                  </a:lnTo>
                  <a:lnTo>
                    <a:pt x="82229" y="53339"/>
                  </a:lnTo>
                  <a:lnTo>
                    <a:pt x="86484" y="50799"/>
                  </a:lnTo>
                  <a:lnTo>
                    <a:pt x="90878" y="48259"/>
                  </a:lnTo>
                  <a:lnTo>
                    <a:pt x="95400" y="45719"/>
                  </a:lnTo>
                  <a:lnTo>
                    <a:pt x="99629" y="43179"/>
                  </a:lnTo>
                  <a:lnTo>
                    <a:pt x="104797" y="41909"/>
                  </a:lnTo>
                  <a:lnTo>
                    <a:pt x="109661" y="39369"/>
                  </a:lnTo>
                  <a:lnTo>
                    <a:pt x="119694" y="36829"/>
                  </a:lnTo>
                  <a:lnTo>
                    <a:pt x="124394" y="36829"/>
                  </a:lnTo>
                  <a:lnTo>
                    <a:pt x="130084" y="35559"/>
                  </a:lnTo>
                  <a:lnTo>
                    <a:pt x="3001388" y="35559"/>
                  </a:lnTo>
                  <a:lnTo>
                    <a:pt x="3007078" y="36829"/>
                  </a:lnTo>
                  <a:lnTo>
                    <a:pt x="3012234" y="38099"/>
                  </a:lnTo>
                  <a:lnTo>
                    <a:pt x="3016857" y="38099"/>
                  </a:lnTo>
                  <a:lnTo>
                    <a:pt x="3021822" y="39369"/>
                  </a:lnTo>
                  <a:lnTo>
                    <a:pt x="3027106" y="41909"/>
                  </a:lnTo>
                  <a:lnTo>
                    <a:pt x="3031855" y="43179"/>
                  </a:lnTo>
                  <a:lnTo>
                    <a:pt x="3036479" y="45719"/>
                  </a:lnTo>
                  <a:lnTo>
                    <a:pt x="3040606" y="48259"/>
                  </a:lnTo>
                  <a:lnTo>
                    <a:pt x="3044999" y="50799"/>
                  </a:lnTo>
                  <a:lnTo>
                    <a:pt x="3049610" y="53339"/>
                  </a:lnTo>
                  <a:lnTo>
                    <a:pt x="131683" y="53339"/>
                  </a:lnTo>
                  <a:lnTo>
                    <a:pt x="127340" y="54609"/>
                  </a:lnTo>
                  <a:lnTo>
                    <a:pt x="123073" y="54609"/>
                  </a:lnTo>
                  <a:lnTo>
                    <a:pt x="110766" y="58419"/>
                  </a:lnTo>
                  <a:lnTo>
                    <a:pt x="106842" y="59689"/>
                  </a:lnTo>
                  <a:lnTo>
                    <a:pt x="103007" y="62229"/>
                  </a:lnTo>
                  <a:lnTo>
                    <a:pt x="99273" y="63499"/>
                  </a:lnTo>
                  <a:lnTo>
                    <a:pt x="73670" y="85089"/>
                  </a:lnTo>
                  <a:lnTo>
                    <a:pt x="71091" y="87629"/>
                  </a:lnTo>
                  <a:lnTo>
                    <a:pt x="54887" y="126999"/>
                  </a:lnTo>
                  <a:lnTo>
                    <a:pt x="53997" y="135889"/>
                  </a:lnTo>
                  <a:lnTo>
                    <a:pt x="54112" y="1055369"/>
                  </a:lnTo>
                  <a:lnTo>
                    <a:pt x="54340" y="1057909"/>
                  </a:lnTo>
                  <a:lnTo>
                    <a:pt x="54887" y="1062989"/>
                  </a:lnTo>
                  <a:lnTo>
                    <a:pt x="55648" y="1066799"/>
                  </a:lnTo>
                  <a:lnTo>
                    <a:pt x="56613" y="1070609"/>
                  </a:lnTo>
                  <a:lnTo>
                    <a:pt x="57782" y="1075689"/>
                  </a:lnTo>
                  <a:lnTo>
                    <a:pt x="71091" y="1101089"/>
                  </a:lnTo>
                  <a:lnTo>
                    <a:pt x="73670" y="1104899"/>
                  </a:lnTo>
                  <a:lnTo>
                    <a:pt x="76400" y="1107439"/>
                  </a:lnTo>
                  <a:lnTo>
                    <a:pt x="79284" y="1111249"/>
                  </a:lnTo>
                  <a:lnTo>
                    <a:pt x="82293" y="1113789"/>
                  </a:lnTo>
                  <a:lnTo>
                    <a:pt x="99273" y="1125219"/>
                  </a:lnTo>
                  <a:lnTo>
                    <a:pt x="103007" y="1127759"/>
                  </a:lnTo>
                  <a:lnTo>
                    <a:pt x="106842" y="1129030"/>
                  </a:lnTo>
                  <a:lnTo>
                    <a:pt x="110766" y="1131569"/>
                  </a:lnTo>
                  <a:lnTo>
                    <a:pt x="118895" y="1134109"/>
                  </a:lnTo>
                  <a:lnTo>
                    <a:pt x="123073" y="1134109"/>
                  </a:lnTo>
                  <a:lnTo>
                    <a:pt x="127340" y="1135380"/>
                  </a:lnTo>
                  <a:lnTo>
                    <a:pt x="131683" y="1135380"/>
                  </a:lnTo>
                  <a:lnTo>
                    <a:pt x="136090" y="1136649"/>
                  </a:lnTo>
                  <a:lnTo>
                    <a:pt x="3049610" y="1136649"/>
                  </a:lnTo>
                  <a:lnTo>
                    <a:pt x="3044999" y="1139189"/>
                  </a:lnTo>
                  <a:lnTo>
                    <a:pt x="3040606" y="1141730"/>
                  </a:lnTo>
                  <a:lnTo>
                    <a:pt x="3036084" y="1144269"/>
                  </a:lnTo>
                  <a:lnTo>
                    <a:pt x="3031855" y="1145539"/>
                  </a:lnTo>
                  <a:lnTo>
                    <a:pt x="3026687" y="1148080"/>
                  </a:lnTo>
                  <a:lnTo>
                    <a:pt x="3006633" y="1153159"/>
                  </a:lnTo>
                  <a:close/>
                </a:path>
                <a:path w="3131820" h="1189989">
                  <a:moveTo>
                    <a:pt x="3049610" y="1136649"/>
                  </a:moveTo>
                  <a:lnTo>
                    <a:pt x="2995394" y="1136649"/>
                  </a:lnTo>
                  <a:lnTo>
                    <a:pt x="2999801" y="1135380"/>
                  </a:lnTo>
                  <a:lnTo>
                    <a:pt x="3004144" y="1135380"/>
                  </a:lnTo>
                  <a:lnTo>
                    <a:pt x="3008412" y="1134109"/>
                  </a:lnTo>
                  <a:lnTo>
                    <a:pt x="3012589" y="1134109"/>
                  </a:lnTo>
                  <a:lnTo>
                    <a:pt x="3020717" y="1131569"/>
                  </a:lnTo>
                  <a:lnTo>
                    <a:pt x="3024642" y="1129030"/>
                  </a:lnTo>
                  <a:lnTo>
                    <a:pt x="3028477" y="1127759"/>
                  </a:lnTo>
                  <a:lnTo>
                    <a:pt x="3032210" y="1125219"/>
                  </a:lnTo>
                  <a:lnTo>
                    <a:pt x="3035843" y="1123949"/>
                  </a:lnTo>
                  <a:lnTo>
                    <a:pt x="3039361" y="1121409"/>
                  </a:lnTo>
                  <a:lnTo>
                    <a:pt x="3055084" y="1107439"/>
                  </a:lnTo>
                  <a:lnTo>
                    <a:pt x="3057814" y="1104899"/>
                  </a:lnTo>
                  <a:lnTo>
                    <a:pt x="3060380" y="1101089"/>
                  </a:lnTo>
                  <a:lnTo>
                    <a:pt x="3062805" y="1098549"/>
                  </a:lnTo>
                  <a:lnTo>
                    <a:pt x="3065066" y="1094739"/>
                  </a:lnTo>
                  <a:lnTo>
                    <a:pt x="3074870" y="1070609"/>
                  </a:lnTo>
                  <a:lnTo>
                    <a:pt x="3075835" y="1066799"/>
                  </a:lnTo>
                  <a:lnTo>
                    <a:pt x="3076597" y="1062989"/>
                  </a:lnTo>
                  <a:lnTo>
                    <a:pt x="3077144" y="1057909"/>
                  </a:lnTo>
                  <a:lnTo>
                    <a:pt x="3077474" y="1054099"/>
                  </a:lnTo>
                  <a:lnTo>
                    <a:pt x="3077569" y="139699"/>
                  </a:lnTo>
                  <a:lnTo>
                    <a:pt x="3077474" y="135889"/>
                  </a:lnTo>
                  <a:lnTo>
                    <a:pt x="3067149" y="99059"/>
                  </a:lnTo>
                  <a:lnTo>
                    <a:pt x="3057814" y="85089"/>
                  </a:lnTo>
                  <a:lnTo>
                    <a:pt x="3055084" y="81279"/>
                  </a:lnTo>
                  <a:lnTo>
                    <a:pt x="3028477" y="62229"/>
                  </a:lnTo>
                  <a:lnTo>
                    <a:pt x="3024642" y="59689"/>
                  </a:lnTo>
                  <a:lnTo>
                    <a:pt x="3020717" y="58419"/>
                  </a:lnTo>
                  <a:lnTo>
                    <a:pt x="3008412" y="54609"/>
                  </a:lnTo>
                  <a:lnTo>
                    <a:pt x="3004144" y="54609"/>
                  </a:lnTo>
                  <a:lnTo>
                    <a:pt x="2999801" y="53339"/>
                  </a:lnTo>
                  <a:lnTo>
                    <a:pt x="3049610" y="53339"/>
                  </a:lnTo>
                  <a:lnTo>
                    <a:pt x="3053699" y="55879"/>
                  </a:lnTo>
                  <a:lnTo>
                    <a:pt x="3057319" y="59689"/>
                  </a:lnTo>
                  <a:lnTo>
                    <a:pt x="3061129" y="62229"/>
                  </a:lnTo>
                  <a:lnTo>
                    <a:pt x="3065079" y="66039"/>
                  </a:lnTo>
                  <a:lnTo>
                    <a:pt x="3068255" y="69849"/>
                  </a:lnTo>
                  <a:lnTo>
                    <a:pt x="3071822" y="73659"/>
                  </a:lnTo>
                  <a:lnTo>
                    <a:pt x="3074921" y="77469"/>
                  </a:lnTo>
                  <a:lnTo>
                    <a:pt x="3077829" y="81279"/>
                  </a:lnTo>
                  <a:lnTo>
                    <a:pt x="3080548" y="86359"/>
                  </a:lnTo>
                  <a:lnTo>
                    <a:pt x="3083061" y="90169"/>
                  </a:lnTo>
                  <a:lnTo>
                    <a:pt x="3085360" y="95249"/>
                  </a:lnTo>
                  <a:lnTo>
                    <a:pt x="3087279" y="99059"/>
                  </a:lnTo>
                  <a:lnTo>
                    <a:pt x="3089310" y="104139"/>
                  </a:lnTo>
                  <a:lnTo>
                    <a:pt x="3095492" y="135889"/>
                  </a:lnTo>
                  <a:lnTo>
                    <a:pt x="3095432" y="1055369"/>
                  </a:lnTo>
                  <a:lnTo>
                    <a:pt x="3085170" y="1094739"/>
                  </a:lnTo>
                  <a:lnTo>
                    <a:pt x="3083061" y="1099819"/>
                  </a:lnTo>
                  <a:lnTo>
                    <a:pt x="3080319" y="1103630"/>
                  </a:lnTo>
                  <a:lnTo>
                    <a:pt x="3077588" y="1108709"/>
                  </a:lnTo>
                  <a:lnTo>
                    <a:pt x="3074667" y="1112519"/>
                  </a:lnTo>
                  <a:lnTo>
                    <a:pt x="3071822" y="1116330"/>
                  </a:lnTo>
                  <a:lnTo>
                    <a:pt x="3068255" y="1120139"/>
                  </a:lnTo>
                  <a:lnTo>
                    <a:pt x="3064774" y="1123949"/>
                  </a:lnTo>
                  <a:lnTo>
                    <a:pt x="3061446" y="1126489"/>
                  </a:lnTo>
                  <a:lnTo>
                    <a:pt x="3057319" y="1130299"/>
                  </a:lnTo>
                  <a:lnTo>
                    <a:pt x="3053356" y="1134109"/>
                  </a:lnTo>
                  <a:lnTo>
                    <a:pt x="3049610" y="1136649"/>
                  </a:lnTo>
                  <a:close/>
                </a:path>
                <a:path w="3131820" h="1189989">
                  <a:moveTo>
                    <a:pt x="3058551" y="1173480"/>
                  </a:moveTo>
                  <a:lnTo>
                    <a:pt x="72934" y="1173480"/>
                  </a:lnTo>
                  <a:lnTo>
                    <a:pt x="68171" y="1169669"/>
                  </a:lnTo>
                  <a:lnTo>
                    <a:pt x="67066" y="1169669"/>
                  </a:lnTo>
                  <a:lnTo>
                    <a:pt x="62443" y="1167130"/>
                  </a:lnTo>
                  <a:lnTo>
                    <a:pt x="61376" y="1165859"/>
                  </a:lnTo>
                  <a:lnTo>
                    <a:pt x="56918" y="1162049"/>
                  </a:lnTo>
                  <a:lnTo>
                    <a:pt x="55877" y="1162049"/>
                  </a:lnTo>
                  <a:lnTo>
                    <a:pt x="51584" y="1158239"/>
                  </a:lnTo>
                  <a:lnTo>
                    <a:pt x="50593" y="1158239"/>
                  </a:lnTo>
                  <a:lnTo>
                    <a:pt x="46466" y="1154430"/>
                  </a:lnTo>
                  <a:lnTo>
                    <a:pt x="45513" y="1153159"/>
                  </a:lnTo>
                  <a:lnTo>
                    <a:pt x="41565" y="1149349"/>
                  </a:lnTo>
                  <a:lnTo>
                    <a:pt x="40663" y="1148080"/>
                  </a:lnTo>
                  <a:lnTo>
                    <a:pt x="36890" y="1144269"/>
                  </a:lnTo>
                  <a:lnTo>
                    <a:pt x="62874" y="1144269"/>
                  </a:lnTo>
                  <a:lnTo>
                    <a:pt x="66825" y="1148080"/>
                  </a:lnTo>
                  <a:lnTo>
                    <a:pt x="67523" y="1148080"/>
                  </a:lnTo>
                  <a:lnTo>
                    <a:pt x="71625" y="1150619"/>
                  </a:lnTo>
                  <a:lnTo>
                    <a:pt x="72336" y="1151889"/>
                  </a:lnTo>
                  <a:lnTo>
                    <a:pt x="77327" y="1154430"/>
                  </a:lnTo>
                  <a:lnTo>
                    <a:pt x="81709" y="1156969"/>
                  </a:lnTo>
                  <a:lnTo>
                    <a:pt x="82483" y="1156969"/>
                  </a:lnTo>
                  <a:lnTo>
                    <a:pt x="86992" y="1159509"/>
                  </a:lnTo>
                  <a:lnTo>
                    <a:pt x="87779" y="1160780"/>
                  </a:lnTo>
                  <a:lnTo>
                    <a:pt x="92415" y="1162049"/>
                  </a:lnTo>
                  <a:lnTo>
                    <a:pt x="93228" y="1163319"/>
                  </a:lnTo>
                  <a:lnTo>
                    <a:pt x="97978" y="1164589"/>
                  </a:lnTo>
                  <a:lnTo>
                    <a:pt x="98816" y="1164589"/>
                  </a:lnTo>
                  <a:lnTo>
                    <a:pt x="103680" y="1167130"/>
                  </a:lnTo>
                  <a:lnTo>
                    <a:pt x="104531" y="1167130"/>
                  </a:lnTo>
                  <a:lnTo>
                    <a:pt x="109496" y="1168399"/>
                  </a:lnTo>
                  <a:lnTo>
                    <a:pt x="110360" y="1168399"/>
                  </a:lnTo>
                  <a:lnTo>
                    <a:pt x="116303" y="1169669"/>
                  </a:lnTo>
                  <a:lnTo>
                    <a:pt x="121460" y="1170939"/>
                  </a:lnTo>
                  <a:lnTo>
                    <a:pt x="127594" y="1170939"/>
                  </a:lnTo>
                  <a:lnTo>
                    <a:pt x="128496" y="1172209"/>
                  </a:lnTo>
                  <a:lnTo>
                    <a:pt x="3060134" y="1172209"/>
                  </a:lnTo>
                  <a:lnTo>
                    <a:pt x="3058551" y="1173480"/>
                  </a:lnTo>
                  <a:close/>
                </a:path>
                <a:path w="3131820" h="1189989">
                  <a:moveTo>
                    <a:pt x="3060134" y="1172209"/>
                  </a:moveTo>
                  <a:lnTo>
                    <a:pt x="3002988" y="1172209"/>
                  </a:lnTo>
                  <a:lnTo>
                    <a:pt x="3003890" y="1170939"/>
                  </a:lnTo>
                  <a:lnTo>
                    <a:pt x="3010024" y="1170939"/>
                  </a:lnTo>
                  <a:lnTo>
                    <a:pt x="3015180" y="1169669"/>
                  </a:lnTo>
                  <a:lnTo>
                    <a:pt x="3021124" y="1168399"/>
                  </a:lnTo>
                  <a:lnTo>
                    <a:pt x="3021987" y="1168399"/>
                  </a:lnTo>
                  <a:lnTo>
                    <a:pt x="3026953" y="1167130"/>
                  </a:lnTo>
                  <a:lnTo>
                    <a:pt x="3027804" y="1167130"/>
                  </a:lnTo>
                  <a:lnTo>
                    <a:pt x="3032668" y="1164589"/>
                  </a:lnTo>
                  <a:lnTo>
                    <a:pt x="3033494" y="1164589"/>
                  </a:lnTo>
                  <a:lnTo>
                    <a:pt x="3038256" y="1163319"/>
                  </a:lnTo>
                  <a:lnTo>
                    <a:pt x="3039056" y="1162049"/>
                  </a:lnTo>
                  <a:lnTo>
                    <a:pt x="3043692" y="1160780"/>
                  </a:lnTo>
                  <a:lnTo>
                    <a:pt x="3044492" y="1159509"/>
                  </a:lnTo>
                  <a:lnTo>
                    <a:pt x="3049001" y="1156969"/>
                  </a:lnTo>
                  <a:lnTo>
                    <a:pt x="3049763" y="1156969"/>
                  </a:lnTo>
                  <a:lnTo>
                    <a:pt x="3054144" y="1154430"/>
                  </a:lnTo>
                  <a:lnTo>
                    <a:pt x="3054893" y="1154430"/>
                  </a:lnTo>
                  <a:lnTo>
                    <a:pt x="3059135" y="1151889"/>
                  </a:lnTo>
                  <a:lnTo>
                    <a:pt x="3059859" y="1150619"/>
                  </a:lnTo>
                  <a:lnTo>
                    <a:pt x="3063960" y="1148080"/>
                  </a:lnTo>
                  <a:lnTo>
                    <a:pt x="3068610" y="1144269"/>
                  </a:lnTo>
                  <a:lnTo>
                    <a:pt x="3094593" y="1144269"/>
                  </a:lnTo>
                  <a:lnTo>
                    <a:pt x="3090821" y="1148080"/>
                  </a:lnTo>
                  <a:lnTo>
                    <a:pt x="3089920" y="1149349"/>
                  </a:lnTo>
                  <a:lnTo>
                    <a:pt x="3085970" y="1153159"/>
                  </a:lnTo>
                  <a:lnTo>
                    <a:pt x="3085018" y="1154430"/>
                  </a:lnTo>
                  <a:lnTo>
                    <a:pt x="3080890" y="1158239"/>
                  </a:lnTo>
                  <a:lnTo>
                    <a:pt x="3079900" y="1158239"/>
                  </a:lnTo>
                  <a:lnTo>
                    <a:pt x="3075594" y="1162049"/>
                  </a:lnTo>
                  <a:lnTo>
                    <a:pt x="3074566" y="1162049"/>
                  </a:lnTo>
                  <a:lnTo>
                    <a:pt x="3070107" y="1165859"/>
                  </a:lnTo>
                  <a:lnTo>
                    <a:pt x="3069028" y="1167130"/>
                  </a:lnTo>
                  <a:lnTo>
                    <a:pt x="3064418" y="1169669"/>
                  </a:lnTo>
                  <a:lnTo>
                    <a:pt x="3063301" y="1169669"/>
                  </a:lnTo>
                  <a:lnTo>
                    <a:pt x="3060134" y="1172209"/>
                  </a:lnTo>
                  <a:close/>
                </a:path>
                <a:path w="3131820" h="1189989">
                  <a:moveTo>
                    <a:pt x="2996067" y="1154430"/>
                  </a:moveTo>
                  <a:lnTo>
                    <a:pt x="135404" y="1154430"/>
                  </a:lnTo>
                  <a:lnTo>
                    <a:pt x="129639" y="1153159"/>
                  </a:lnTo>
                  <a:lnTo>
                    <a:pt x="3001845" y="1153159"/>
                  </a:lnTo>
                  <a:lnTo>
                    <a:pt x="2996067" y="1154430"/>
                  </a:lnTo>
                  <a:close/>
                </a:path>
                <a:path w="3131820" h="1189989">
                  <a:moveTo>
                    <a:pt x="3052493" y="1176019"/>
                  </a:moveTo>
                  <a:lnTo>
                    <a:pt x="78991" y="1176019"/>
                  </a:lnTo>
                  <a:lnTo>
                    <a:pt x="74089" y="1173480"/>
                  </a:lnTo>
                  <a:lnTo>
                    <a:pt x="3057395" y="1173480"/>
                  </a:lnTo>
                  <a:lnTo>
                    <a:pt x="3052493" y="1176019"/>
                  </a:lnTo>
                  <a:close/>
                </a:path>
                <a:path w="3131820" h="1189989">
                  <a:moveTo>
                    <a:pt x="3033367" y="1183639"/>
                  </a:moveTo>
                  <a:lnTo>
                    <a:pt x="98117" y="1183639"/>
                  </a:lnTo>
                  <a:lnTo>
                    <a:pt x="92834" y="1182369"/>
                  </a:lnTo>
                  <a:lnTo>
                    <a:pt x="91590" y="1181099"/>
                  </a:lnTo>
                  <a:lnTo>
                    <a:pt x="86421" y="1179830"/>
                  </a:lnTo>
                  <a:lnTo>
                    <a:pt x="85201" y="1178559"/>
                  </a:lnTo>
                  <a:lnTo>
                    <a:pt x="80173" y="1176019"/>
                  </a:lnTo>
                  <a:lnTo>
                    <a:pt x="3051311" y="1176019"/>
                  </a:lnTo>
                  <a:lnTo>
                    <a:pt x="3046270" y="1178559"/>
                  </a:lnTo>
                  <a:lnTo>
                    <a:pt x="3045051" y="1179830"/>
                  </a:lnTo>
                  <a:lnTo>
                    <a:pt x="3039894" y="1181099"/>
                  </a:lnTo>
                  <a:lnTo>
                    <a:pt x="3038637" y="1182369"/>
                  </a:lnTo>
                  <a:lnTo>
                    <a:pt x="3033367" y="1183639"/>
                  </a:lnTo>
                  <a:close/>
                </a:path>
                <a:path w="3131820" h="1189989">
                  <a:moveTo>
                    <a:pt x="3026687" y="1186180"/>
                  </a:moveTo>
                  <a:lnTo>
                    <a:pt x="104797" y="1186180"/>
                  </a:lnTo>
                  <a:lnTo>
                    <a:pt x="99400" y="1183639"/>
                  </a:lnTo>
                  <a:lnTo>
                    <a:pt x="3032083" y="1183639"/>
                  </a:lnTo>
                  <a:lnTo>
                    <a:pt x="3026687" y="1186180"/>
                  </a:lnTo>
                  <a:close/>
                </a:path>
                <a:path w="3131820" h="1189989">
                  <a:moveTo>
                    <a:pt x="3019879" y="1187449"/>
                  </a:moveTo>
                  <a:lnTo>
                    <a:pt x="111592" y="1187449"/>
                  </a:lnTo>
                  <a:lnTo>
                    <a:pt x="106093" y="1186180"/>
                  </a:lnTo>
                  <a:lnTo>
                    <a:pt x="3025391" y="1186180"/>
                  </a:lnTo>
                  <a:lnTo>
                    <a:pt x="3019879" y="1187449"/>
                  </a:lnTo>
                  <a:close/>
                </a:path>
                <a:path w="3131820" h="1189989">
                  <a:moveTo>
                    <a:pt x="3012957" y="1188719"/>
                  </a:moveTo>
                  <a:lnTo>
                    <a:pt x="118514" y="1188719"/>
                  </a:lnTo>
                  <a:lnTo>
                    <a:pt x="112926" y="1187449"/>
                  </a:lnTo>
                  <a:lnTo>
                    <a:pt x="3018558" y="1187449"/>
                  </a:lnTo>
                  <a:lnTo>
                    <a:pt x="3012957" y="1188719"/>
                  </a:lnTo>
                  <a:close/>
                </a:path>
                <a:path w="3131820" h="1189989">
                  <a:moveTo>
                    <a:pt x="3005935" y="1189989"/>
                  </a:moveTo>
                  <a:lnTo>
                    <a:pt x="125549" y="1189989"/>
                  </a:lnTo>
                  <a:lnTo>
                    <a:pt x="119859" y="1188719"/>
                  </a:lnTo>
                  <a:lnTo>
                    <a:pt x="3011625" y="1188719"/>
                  </a:lnTo>
                  <a:lnTo>
                    <a:pt x="3005935" y="1189989"/>
                  </a:lnTo>
                  <a:close/>
                </a:path>
              </a:pathLst>
            </a:custGeom>
            <a:solidFill>
              <a:srgbClr val="FFFFFF"/>
            </a:solidFill>
          </p:spPr>
          <p:txBody>
            <a:bodyPr wrap="square" lIns="0" tIns="0" rIns="0" bIns="0" rtlCol="0"/>
            <a:lstStyle/>
            <a:p>
              <a:endParaRPr/>
            </a:p>
          </p:txBody>
        </p:sp>
      </p:grpSp>
      <p:sp>
        <p:nvSpPr>
          <p:cNvPr id="22" name="object 22"/>
          <p:cNvSpPr txBox="1"/>
          <p:nvPr/>
        </p:nvSpPr>
        <p:spPr>
          <a:xfrm>
            <a:off x="5756122" y="4405706"/>
            <a:ext cx="2473960" cy="514350"/>
          </a:xfrm>
          <a:prstGeom prst="rect">
            <a:avLst/>
          </a:prstGeom>
        </p:spPr>
        <p:txBody>
          <a:bodyPr vert="horz" wrap="square" lIns="0" tIns="13335" rIns="0" bIns="0" rtlCol="0">
            <a:spAutoFit/>
          </a:bodyPr>
          <a:lstStyle/>
          <a:p>
            <a:pPr marL="12700">
              <a:lnSpc>
                <a:spcPct val="100000"/>
              </a:lnSpc>
              <a:spcBef>
                <a:spcPts val="105"/>
              </a:spcBef>
            </a:pPr>
            <a:r>
              <a:rPr sz="3200" b="1" spc="-30">
                <a:latin typeface="宋体" panose="02010600030101010101" pitchFamily="2" charset="-122"/>
                <a:cs typeface="宋体" panose="02010600030101010101" pitchFamily="2" charset="-122"/>
              </a:rPr>
              <a:t>隐患治理机</a:t>
            </a:r>
            <a:r>
              <a:rPr sz="3200" b="1" spc="-50">
                <a:latin typeface="宋体" panose="02010600030101010101" pitchFamily="2" charset="-122"/>
                <a:cs typeface="宋体" panose="02010600030101010101" pitchFamily="2" charset="-122"/>
              </a:rPr>
              <a:t>制</a:t>
            </a:r>
            <a:endParaRPr sz="3200">
              <a:latin typeface="宋体" panose="02010600030101010101" pitchFamily="2" charset="-122"/>
              <a:cs typeface="宋体" panose="02010600030101010101" pitchFamily="2" charset="-122"/>
            </a:endParaRPr>
          </a:p>
        </p:txBody>
      </p:sp>
      <p:grpSp>
        <p:nvGrpSpPr>
          <p:cNvPr id="23" name="object 23"/>
          <p:cNvGrpSpPr/>
          <p:nvPr/>
        </p:nvGrpSpPr>
        <p:grpSpPr>
          <a:xfrm>
            <a:off x="8764196" y="2790088"/>
            <a:ext cx="3131820" cy="1189990"/>
            <a:chOff x="8764196" y="2790088"/>
            <a:chExt cx="3131820" cy="1189990"/>
          </a:xfrm>
        </p:grpSpPr>
        <p:sp>
          <p:nvSpPr>
            <p:cNvPr id="24" name="object 24"/>
            <p:cNvSpPr/>
            <p:nvPr/>
          </p:nvSpPr>
          <p:spPr>
            <a:xfrm>
              <a:off x="8790432" y="2816352"/>
              <a:ext cx="3078480" cy="1137285"/>
            </a:xfrm>
            <a:custGeom>
              <a:avLst/>
              <a:gdLst/>
              <a:ahLst/>
              <a:cxnLst/>
              <a:rect l="l" t="t" r="r" b="b"/>
              <a:pathLst>
                <a:path w="3078479" h="1137285">
                  <a:moveTo>
                    <a:pt x="2964167" y="1136904"/>
                  </a:moveTo>
                  <a:lnTo>
                    <a:pt x="114300" y="1136904"/>
                  </a:lnTo>
                  <a:lnTo>
                    <a:pt x="70060" y="1128362"/>
                  </a:lnTo>
                  <a:lnTo>
                    <a:pt x="33866" y="1104223"/>
                  </a:lnTo>
                  <a:lnTo>
                    <a:pt x="9313" y="1068231"/>
                  </a:lnTo>
                  <a:lnTo>
                    <a:pt x="0" y="1024128"/>
                  </a:lnTo>
                  <a:lnTo>
                    <a:pt x="0" y="114300"/>
                  </a:lnTo>
                  <a:lnTo>
                    <a:pt x="9313" y="70101"/>
                  </a:lnTo>
                  <a:lnTo>
                    <a:pt x="33866" y="33918"/>
                  </a:lnTo>
                  <a:lnTo>
                    <a:pt x="70060" y="9351"/>
                  </a:lnTo>
                  <a:lnTo>
                    <a:pt x="114300" y="0"/>
                  </a:lnTo>
                  <a:lnTo>
                    <a:pt x="2964167" y="0"/>
                  </a:lnTo>
                  <a:lnTo>
                    <a:pt x="3008708" y="9351"/>
                  </a:lnTo>
                  <a:lnTo>
                    <a:pt x="3045005" y="33918"/>
                  </a:lnTo>
                  <a:lnTo>
                    <a:pt x="3069459" y="70101"/>
                  </a:lnTo>
                  <a:lnTo>
                    <a:pt x="3078467" y="114300"/>
                  </a:lnTo>
                  <a:lnTo>
                    <a:pt x="3078467" y="1024128"/>
                  </a:lnTo>
                  <a:lnTo>
                    <a:pt x="3069459" y="1068231"/>
                  </a:lnTo>
                  <a:lnTo>
                    <a:pt x="3045005" y="1104223"/>
                  </a:lnTo>
                  <a:lnTo>
                    <a:pt x="3008708" y="1128362"/>
                  </a:lnTo>
                  <a:lnTo>
                    <a:pt x="2964167" y="1136904"/>
                  </a:lnTo>
                  <a:close/>
                </a:path>
              </a:pathLst>
            </a:custGeom>
            <a:solidFill>
              <a:srgbClr val="006FC0"/>
            </a:solidFill>
          </p:spPr>
          <p:txBody>
            <a:bodyPr wrap="square" lIns="0" tIns="0" rIns="0" bIns="0" rtlCol="0"/>
            <a:lstStyle/>
            <a:p>
              <a:endParaRPr/>
            </a:p>
          </p:txBody>
        </p:sp>
        <p:sp>
          <p:nvSpPr>
            <p:cNvPr id="25" name="object 25"/>
            <p:cNvSpPr/>
            <p:nvPr/>
          </p:nvSpPr>
          <p:spPr>
            <a:xfrm>
              <a:off x="8764196" y="2790088"/>
              <a:ext cx="3131820" cy="1189990"/>
            </a:xfrm>
            <a:custGeom>
              <a:avLst/>
              <a:gdLst/>
              <a:ahLst/>
              <a:cxnLst/>
              <a:rect l="l" t="t" r="r" b="b"/>
              <a:pathLst>
                <a:path w="3131820" h="1189989">
                  <a:moveTo>
                    <a:pt x="3011624" y="1270"/>
                  </a:moveTo>
                  <a:lnTo>
                    <a:pt x="119860" y="1270"/>
                  </a:lnTo>
                  <a:lnTo>
                    <a:pt x="125549" y="0"/>
                  </a:lnTo>
                  <a:lnTo>
                    <a:pt x="3005935" y="0"/>
                  </a:lnTo>
                  <a:lnTo>
                    <a:pt x="3011624" y="1270"/>
                  </a:lnTo>
                  <a:close/>
                </a:path>
                <a:path w="3131820" h="1189989">
                  <a:moveTo>
                    <a:pt x="3018558" y="2540"/>
                  </a:moveTo>
                  <a:lnTo>
                    <a:pt x="112913" y="2540"/>
                  </a:lnTo>
                  <a:lnTo>
                    <a:pt x="118514" y="1270"/>
                  </a:lnTo>
                  <a:lnTo>
                    <a:pt x="3012958" y="1270"/>
                  </a:lnTo>
                  <a:lnTo>
                    <a:pt x="3018558" y="2540"/>
                  </a:lnTo>
                  <a:close/>
                </a:path>
                <a:path w="3131820" h="1189989">
                  <a:moveTo>
                    <a:pt x="3025378" y="3810"/>
                  </a:moveTo>
                  <a:lnTo>
                    <a:pt x="106093" y="3810"/>
                  </a:lnTo>
                  <a:lnTo>
                    <a:pt x="111591" y="2540"/>
                  </a:lnTo>
                  <a:lnTo>
                    <a:pt x="3019879" y="2540"/>
                  </a:lnTo>
                  <a:lnTo>
                    <a:pt x="3025378" y="3810"/>
                  </a:lnTo>
                  <a:close/>
                </a:path>
                <a:path w="3131820" h="1189989">
                  <a:moveTo>
                    <a:pt x="3038637" y="7620"/>
                  </a:moveTo>
                  <a:lnTo>
                    <a:pt x="92834" y="7620"/>
                  </a:lnTo>
                  <a:lnTo>
                    <a:pt x="98117" y="6350"/>
                  </a:lnTo>
                  <a:lnTo>
                    <a:pt x="99400" y="5080"/>
                  </a:lnTo>
                  <a:lnTo>
                    <a:pt x="104797" y="3810"/>
                  </a:lnTo>
                  <a:lnTo>
                    <a:pt x="3026686" y="3810"/>
                  </a:lnTo>
                  <a:lnTo>
                    <a:pt x="3032083" y="5080"/>
                  </a:lnTo>
                  <a:lnTo>
                    <a:pt x="3033353" y="6350"/>
                  </a:lnTo>
                  <a:lnTo>
                    <a:pt x="3038637" y="7620"/>
                  </a:lnTo>
                  <a:close/>
                </a:path>
                <a:path w="3131820" h="1189989">
                  <a:moveTo>
                    <a:pt x="3045050" y="10160"/>
                  </a:moveTo>
                  <a:lnTo>
                    <a:pt x="86420" y="10160"/>
                  </a:lnTo>
                  <a:lnTo>
                    <a:pt x="91589" y="7620"/>
                  </a:lnTo>
                  <a:lnTo>
                    <a:pt x="3039894" y="7620"/>
                  </a:lnTo>
                  <a:lnTo>
                    <a:pt x="3045050" y="10160"/>
                  </a:lnTo>
                  <a:close/>
                </a:path>
                <a:path w="3131820" h="1189989">
                  <a:moveTo>
                    <a:pt x="3057395" y="16510"/>
                  </a:moveTo>
                  <a:lnTo>
                    <a:pt x="74089" y="16510"/>
                  </a:lnTo>
                  <a:lnTo>
                    <a:pt x="78991" y="13970"/>
                  </a:lnTo>
                  <a:lnTo>
                    <a:pt x="80172" y="12700"/>
                  </a:lnTo>
                  <a:lnTo>
                    <a:pt x="85201" y="10160"/>
                  </a:lnTo>
                  <a:lnTo>
                    <a:pt x="3046270" y="10160"/>
                  </a:lnTo>
                  <a:lnTo>
                    <a:pt x="3051311" y="12700"/>
                  </a:lnTo>
                  <a:lnTo>
                    <a:pt x="3052493" y="13970"/>
                  </a:lnTo>
                  <a:lnTo>
                    <a:pt x="3057395" y="16510"/>
                  </a:lnTo>
                  <a:close/>
                </a:path>
                <a:path w="3131820" h="1189989">
                  <a:moveTo>
                    <a:pt x="115414" y="1169670"/>
                  </a:moveTo>
                  <a:lnTo>
                    <a:pt x="67065" y="1169670"/>
                  </a:lnTo>
                  <a:lnTo>
                    <a:pt x="62443" y="1167130"/>
                  </a:lnTo>
                  <a:lnTo>
                    <a:pt x="61377" y="1165860"/>
                  </a:lnTo>
                  <a:lnTo>
                    <a:pt x="56918" y="1162050"/>
                  </a:lnTo>
                  <a:lnTo>
                    <a:pt x="55878" y="1162050"/>
                  </a:lnTo>
                  <a:lnTo>
                    <a:pt x="51584" y="1158240"/>
                  </a:lnTo>
                  <a:lnTo>
                    <a:pt x="50594" y="1158240"/>
                  </a:lnTo>
                  <a:lnTo>
                    <a:pt x="46466" y="1154430"/>
                  </a:lnTo>
                  <a:lnTo>
                    <a:pt x="45513" y="1153160"/>
                  </a:lnTo>
                  <a:lnTo>
                    <a:pt x="41564" y="1149350"/>
                  </a:lnTo>
                  <a:lnTo>
                    <a:pt x="40650" y="1148080"/>
                  </a:lnTo>
                  <a:lnTo>
                    <a:pt x="36891" y="1144270"/>
                  </a:lnTo>
                  <a:lnTo>
                    <a:pt x="36027" y="1143000"/>
                  </a:lnTo>
                  <a:lnTo>
                    <a:pt x="32444" y="1139190"/>
                  </a:lnTo>
                  <a:lnTo>
                    <a:pt x="31633" y="1137920"/>
                  </a:lnTo>
                  <a:lnTo>
                    <a:pt x="28254" y="1134110"/>
                  </a:lnTo>
                  <a:lnTo>
                    <a:pt x="27480" y="1132840"/>
                  </a:lnTo>
                  <a:lnTo>
                    <a:pt x="24317" y="1129030"/>
                  </a:lnTo>
                  <a:lnTo>
                    <a:pt x="20634" y="1122680"/>
                  </a:lnTo>
                  <a:lnTo>
                    <a:pt x="19948" y="1121410"/>
                  </a:lnTo>
                  <a:lnTo>
                    <a:pt x="17218" y="1117600"/>
                  </a:lnTo>
                  <a:lnTo>
                    <a:pt x="14081" y="1111250"/>
                  </a:lnTo>
                  <a:lnTo>
                    <a:pt x="1635" y="1071880"/>
                  </a:lnTo>
                  <a:lnTo>
                    <a:pt x="0" y="135890"/>
                  </a:lnTo>
                  <a:lnTo>
                    <a:pt x="124" y="132080"/>
                  </a:lnTo>
                  <a:lnTo>
                    <a:pt x="568" y="127000"/>
                  </a:lnTo>
                  <a:lnTo>
                    <a:pt x="707" y="124460"/>
                  </a:lnTo>
                  <a:lnTo>
                    <a:pt x="11236" y="85090"/>
                  </a:lnTo>
                  <a:lnTo>
                    <a:pt x="23581" y="62230"/>
                  </a:lnTo>
                  <a:lnTo>
                    <a:pt x="24317" y="60960"/>
                  </a:lnTo>
                  <a:lnTo>
                    <a:pt x="27480" y="55880"/>
                  </a:lnTo>
                  <a:lnTo>
                    <a:pt x="28254" y="55880"/>
                  </a:lnTo>
                  <a:lnTo>
                    <a:pt x="31633" y="50800"/>
                  </a:lnTo>
                  <a:lnTo>
                    <a:pt x="32444" y="49530"/>
                  </a:lnTo>
                  <a:lnTo>
                    <a:pt x="36027" y="45720"/>
                  </a:lnTo>
                  <a:lnTo>
                    <a:pt x="36891" y="44450"/>
                  </a:lnTo>
                  <a:lnTo>
                    <a:pt x="40650" y="40640"/>
                  </a:lnTo>
                  <a:lnTo>
                    <a:pt x="41564" y="40640"/>
                  </a:lnTo>
                  <a:lnTo>
                    <a:pt x="45513" y="36830"/>
                  </a:lnTo>
                  <a:lnTo>
                    <a:pt x="46466" y="35560"/>
                  </a:lnTo>
                  <a:lnTo>
                    <a:pt x="50594" y="31750"/>
                  </a:lnTo>
                  <a:lnTo>
                    <a:pt x="51584" y="30480"/>
                  </a:lnTo>
                  <a:lnTo>
                    <a:pt x="55878" y="27940"/>
                  </a:lnTo>
                  <a:lnTo>
                    <a:pt x="56918" y="26670"/>
                  </a:lnTo>
                  <a:lnTo>
                    <a:pt x="61377" y="24130"/>
                  </a:lnTo>
                  <a:lnTo>
                    <a:pt x="62443" y="22860"/>
                  </a:lnTo>
                  <a:lnTo>
                    <a:pt x="67065" y="20320"/>
                  </a:lnTo>
                  <a:lnTo>
                    <a:pt x="68171" y="19050"/>
                  </a:lnTo>
                  <a:lnTo>
                    <a:pt x="72933" y="16510"/>
                  </a:lnTo>
                  <a:lnTo>
                    <a:pt x="3058539" y="16510"/>
                  </a:lnTo>
                  <a:lnTo>
                    <a:pt x="3060920" y="17780"/>
                  </a:lnTo>
                  <a:lnTo>
                    <a:pt x="127593" y="17780"/>
                  </a:lnTo>
                  <a:lnTo>
                    <a:pt x="122349" y="19050"/>
                  </a:lnTo>
                  <a:lnTo>
                    <a:pt x="121459" y="19050"/>
                  </a:lnTo>
                  <a:lnTo>
                    <a:pt x="116304" y="20320"/>
                  </a:lnTo>
                  <a:lnTo>
                    <a:pt x="115414" y="20320"/>
                  </a:lnTo>
                  <a:lnTo>
                    <a:pt x="110361" y="21590"/>
                  </a:lnTo>
                  <a:lnTo>
                    <a:pt x="109496" y="21590"/>
                  </a:lnTo>
                  <a:lnTo>
                    <a:pt x="104531" y="22860"/>
                  </a:lnTo>
                  <a:lnTo>
                    <a:pt x="103680" y="22860"/>
                  </a:lnTo>
                  <a:lnTo>
                    <a:pt x="98815" y="24130"/>
                  </a:lnTo>
                  <a:lnTo>
                    <a:pt x="97977" y="25400"/>
                  </a:lnTo>
                  <a:lnTo>
                    <a:pt x="93228" y="26670"/>
                  </a:lnTo>
                  <a:lnTo>
                    <a:pt x="92414" y="26670"/>
                  </a:lnTo>
                  <a:lnTo>
                    <a:pt x="87779" y="29210"/>
                  </a:lnTo>
                  <a:lnTo>
                    <a:pt x="86992" y="29210"/>
                  </a:lnTo>
                  <a:lnTo>
                    <a:pt x="82483" y="31750"/>
                  </a:lnTo>
                  <a:lnTo>
                    <a:pt x="81709" y="31750"/>
                  </a:lnTo>
                  <a:lnTo>
                    <a:pt x="77327" y="34290"/>
                  </a:lnTo>
                  <a:lnTo>
                    <a:pt x="72336" y="38100"/>
                  </a:lnTo>
                  <a:lnTo>
                    <a:pt x="67523" y="41910"/>
                  </a:lnTo>
                  <a:lnTo>
                    <a:pt x="66824" y="41910"/>
                  </a:lnTo>
                  <a:lnTo>
                    <a:pt x="62202" y="45720"/>
                  </a:lnTo>
                  <a:lnTo>
                    <a:pt x="58404" y="49530"/>
                  </a:lnTo>
                  <a:lnTo>
                    <a:pt x="57768" y="49530"/>
                  </a:lnTo>
                  <a:lnTo>
                    <a:pt x="53527" y="53340"/>
                  </a:lnTo>
                  <a:lnTo>
                    <a:pt x="50060" y="57150"/>
                  </a:lnTo>
                  <a:lnTo>
                    <a:pt x="46187" y="62230"/>
                  </a:lnTo>
                  <a:lnTo>
                    <a:pt x="45640" y="62230"/>
                  </a:lnTo>
                  <a:lnTo>
                    <a:pt x="42529" y="66040"/>
                  </a:lnTo>
                  <a:lnTo>
                    <a:pt x="42021" y="67310"/>
                  </a:lnTo>
                  <a:lnTo>
                    <a:pt x="39100" y="71120"/>
                  </a:lnTo>
                  <a:lnTo>
                    <a:pt x="35887" y="76200"/>
                  </a:lnTo>
                  <a:lnTo>
                    <a:pt x="32915" y="81280"/>
                  </a:lnTo>
                  <a:lnTo>
                    <a:pt x="32509" y="82550"/>
                  </a:lnTo>
                  <a:lnTo>
                    <a:pt x="30198" y="86360"/>
                  </a:lnTo>
                  <a:lnTo>
                    <a:pt x="29817" y="87630"/>
                  </a:lnTo>
                  <a:lnTo>
                    <a:pt x="27721" y="91440"/>
                  </a:lnTo>
                  <a:lnTo>
                    <a:pt x="27378" y="92710"/>
                  </a:lnTo>
                  <a:lnTo>
                    <a:pt x="25498" y="97790"/>
                  </a:lnTo>
                  <a:lnTo>
                    <a:pt x="25194" y="97790"/>
                  </a:lnTo>
                  <a:lnTo>
                    <a:pt x="23555" y="102870"/>
                  </a:lnTo>
                  <a:lnTo>
                    <a:pt x="23289" y="104140"/>
                  </a:lnTo>
                  <a:lnTo>
                    <a:pt x="21879" y="109220"/>
                  </a:lnTo>
                  <a:lnTo>
                    <a:pt x="21650" y="109220"/>
                  </a:lnTo>
                  <a:lnTo>
                    <a:pt x="20482" y="114300"/>
                  </a:lnTo>
                  <a:lnTo>
                    <a:pt x="20304" y="115570"/>
                  </a:lnTo>
                  <a:lnTo>
                    <a:pt x="19389" y="120650"/>
                  </a:lnTo>
                  <a:lnTo>
                    <a:pt x="19250" y="121920"/>
                  </a:lnTo>
                  <a:lnTo>
                    <a:pt x="18577" y="127000"/>
                  </a:lnTo>
                  <a:lnTo>
                    <a:pt x="18082" y="133350"/>
                  </a:lnTo>
                  <a:lnTo>
                    <a:pt x="17891" y="139700"/>
                  </a:lnTo>
                  <a:lnTo>
                    <a:pt x="17923" y="1050290"/>
                  </a:lnTo>
                  <a:lnTo>
                    <a:pt x="18082" y="1056640"/>
                  </a:lnTo>
                  <a:lnTo>
                    <a:pt x="18577" y="1062990"/>
                  </a:lnTo>
                  <a:lnTo>
                    <a:pt x="19250" y="1068070"/>
                  </a:lnTo>
                  <a:lnTo>
                    <a:pt x="19389" y="1068070"/>
                  </a:lnTo>
                  <a:lnTo>
                    <a:pt x="20304" y="1074420"/>
                  </a:lnTo>
                  <a:lnTo>
                    <a:pt x="20482" y="1074420"/>
                  </a:lnTo>
                  <a:lnTo>
                    <a:pt x="21650" y="1079500"/>
                  </a:lnTo>
                  <a:lnTo>
                    <a:pt x="21879" y="1080770"/>
                  </a:lnTo>
                  <a:lnTo>
                    <a:pt x="23289" y="1085850"/>
                  </a:lnTo>
                  <a:lnTo>
                    <a:pt x="23555" y="1085850"/>
                  </a:lnTo>
                  <a:lnTo>
                    <a:pt x="25194" y="1090930"/>
                  </a:lnTo>
                  <a:lnTo>
                    <a:pt x="25498" y="1092200"/>
                  </a:lnTo>
                  <a:lnTo>
                    <a:pt x="27378" y="1097280"/>
                  </a:lnTo>
                  <a:lnTo>
                    <a:pt x="27721" y="1097280"/>
                  </a:lnTo>
                  <a:lnTo>
                    <a:pt x="29817" y="1102360"/>
                  </a:lnTo>
                  <a:lnTo>
                    <a:pt x="30198" y="1103630"/>
                  </a:lnTo>
                  <a:lnTo>
                    <a:pt x="32509" y="1107440"/>
                  </a:lnTo>
                  <a:lnTo>
                    <a:pt x="32915" y="1108710"/>
                  </a:lnTo>
                  <a:lnTo>
                    <a:pt x="35887" y="1113790"/>
                  </a:lnTo>
                  <a:lnTo>
                    <a:pt x="39100" y="1118870"/>
                  </a:lnTo>
                  <a:lnTo>
                    <a:pt x="42021" y="1122680"/>
                  </a:lnTo>
                  <a:lnTo>
                    <a:pt x="42529" y="1122680"/>
                  </a:lnTo>
                  <a:lnTo>
                    <a:pt x="45640" y="1127760"/>
                  </a:lnTo>
                  <a:lnTo>
                    <a:pt x="46187" y="1127760"/>
                  </a:lnTo>
                  <a:lnTo>
                    <a:pt x="50060" y="1132840"/>
                  </a:lnTo>
                  <a:lnTo>
                    <a:pt x="53527" y="1135380"/>
                  </a:lnTo>
                  <a:lnTo>
                    <a:pt x="57768" y="1140460"/>
                  </a:lnTo>
                  <a:lnTo>
                    <a:pt x="58404" y="1140460"/>
                  </a:lnTo>
                  <a:lnTo>
                    <a:pt x="62202" y="1144270"/>
                  </a:lnTo>
                  <a:lnTo>
                    <a:pt x="66824" y="1148080"/>
                  </a:lnTo>
                  <a:lnTo>
                    <a:pt x="67523" y="1148080"/>
                  </a:lnTo>
                  <a:lnTo>
                    <a:pt x="72336" y="1151890"/>
                  </a:lnTo>
                  <a:lnTo>
                    <a:pt x="77327" y="1154430"/>
                  </a:lnTo>
                  <a:lnTo>
                    <a:pt x="81709" y="1156970"/>
                  </a:lnTo>
                  <a:lnTo>
                    <a:pt x="82483" y="1156970"/>
                  </a:lnTo>
                  <a:lnTo>
                    <a:pt x="86992" y="1159510"/>
                  </a:lnTo>
                  <a:lnTo>
                    <a:pt x="87779" y="1160780"/>
                  </a:lnTo>
                  <a:lnTo>
                    <a:pt x="92414" y="1162050"/>
                  </a:lnTo>
                  <a:lnTo>
                    <a:pt x="93228" y="1163320"/>
                  </a:lnTo>
                  <a:lnTo>
                    <a:pt x="97977" y="1164590"/>
                  </a:lnTo>
                  <a:lnTo>
                    <a:pt x="98815" y="1164590"/>
                  </a:lnTo>
                  <a:lnTo>
                    <a:pt x="103680" y="1167130"/>
                  </a:lnTo>
                  <a:lnTo>
                    <a:pt x="104531" y="1167130"/>
                  </a:lnTo>
                  <a:lnTo>
                    <a:pt x="109496" y="1168400"/>
                  </a:lnTo>
                  <a:lnTo>
                    <a:pt x="110361" y="1168400"/>
                  </a:lnTo>
                  <a:lnTo>
                    <a:pt x="115414" y="1169670"/>
                  </a:lnTo>
                  <a:close/>
                </a:path>
                <a:path w="3131820" h="1189989">
                  <a:moveTo>
                    <a:pt x="3064418" y="1169670"/>
                  </a:moveTo>
                  <a:lnTo>
                    <a:pt x="3016056" y="1169670"/>
                  </a:lnTo>
                  <a:lnTo>
                    <a:pt x="3021124" y="1168400"/>
                  </a:lnTo>
                  <a:lnTo>
                    <a:pt x="3021987" y="1168400"/>
                  </a:lnTo>
                  <a:lnTo>
                    <a:pt x="3026954" y="1167130"/>
                  </a:lnTo>
                  <a:lnTo>
                    <a:pt x="3027804" y="1167130"/>
                  </a:lnTo>
                  <a:lnTo>
                    <a:pt x="3032668" y="1164590"/>
                  </a:lnTo>
                  <a:lnTo>
                    <a:pt x="3033494" y="1164590"/>
                  </a:lnTo>
                  <a:lnTo>
                    <a:pt x="3038243" y="1163320"/>
                  </a:lnTo>
                  <a:lnTo>
                    <a:pt x="3039056" y="1162050"/>
                  </a:lnTo>
                  <a:lnTo>
                    <a:pt x="3043692" y="1160780"/>
                  </a:lnTo>
                  <a:lnTo>
                    <a:pt x="3044491" y="1159510"/>
                  </a:lnTo>
                  <a:lnTo>
                    <a:pt x="3049000" y="1156970"/>
                  </a:lnTo>
                  <a:lnTo>
                    <a:pt x="3049762" y="1156970"/>
                  </a:lnTo>
                  <a:lnTo>
                    <a:pt x="3054144" y="1154430"/>
                  </a:lnTo>
                  <a:lnTo>
                    <a:pt x="3054893" y="1154430"/>
                  </a:lnTo>
                  <a:lnTo>
                    <a:pt x="3059135" y="1151890"/>
                  </a:lnTo>
                  <a:lnTo>
                    <a:pt x="3063960" y="1148080"/>
                  </a:lnTo>
                  <a:lnTo>
                    <a:pt x="3068609" y="1144270"/>
                  </a:lnTo>
                  <a:lnTo>
                    <a:pt x="3069269" y="1144270"/>
                  </a:lnTo>
                  <a:lnTo>
                    <a:pt x="3073066" y="1140460"/>
                  </a:lnTo>
                  <a:lnTo>
                    <a:pt x="3077347" y="1136650"/>
                  </a:lnTo>
                  <a:lnTo>
                    <a:pt x="3077944" y="1135380"/>
                  </a:lnTo>
                  <a:lnTo>
                    <a:pt x="3081423" y="1132840"/>
                  </a:lnTo>
                  <a:lnTo>
                    <a:pt x="3081995" y="1131570"/>
                  </a:lnTo>
                  <a:lnTo>
                    <a:pt x="3085284" y="1127760"/>
                  </a:lnTo>
                  <a:lnTo>
                    <a:pt x="3085830" y="1127760"/>
                  </a:lnTo>
                  <a:lnTo>
                    <a:pt x="3089462" y="1122680"/>
                  </a:lnTo>
                  <a:lnTo>
                    <a:pt x="3092383" y="1118870"/>
                  </a:lnTo>
                  <a:lnTo>
                    <a:pt x="3092866" y="1117600"/>
                  </a:lnTo>
                  <a:lnTo>
                    <a:pt x="3095583" y="1113790"/>
                  </a:lnTo>
                  <a:lnTo>
                    <a:pt x="3096041" y="1112520"/>
                  </a:lnTo>
                  <a:lnTo>
                    <a:pt x="3098556" y="1108710"/>
                  </a:lnTo>
                  <a:lnTo>
                    <a:pt x="3098974" y="1107440"/>
                  </a:lnTo>
                  <a:lnTo>
                    <a:pt x="3101286" y="1103630"/>
                  </a:lnTo>
                  <a:lnTo>
                    <a:pt x="3101667" y="1102360"/>
                  </a:lnTo>
                  <a:lnTo>
                    <a:pt x="3103763" y="1097280"/>
                  </a:lnTo>
                  <a:lnTo>
                    <a:pt x="3104106" y="1097280"/>
                  </a:lnTo>
                  <a:lnTo>
                    <a:pt x="3105971" y="1092200"/>
                  </a:lnTo>
                  <a:lnTo>
                    <a:pt x="3106277" y="1090930"/>
                  </a:lnTo>
                  <a:lnTo>
                    <a:pt x="3107928" y="1085850"/>
                  </a:lnTo>
                  <a:lnTo>
                    <a:pt x="3108195" y="1085850"/>
                  </a:lnTo>
                  <a:lnTo>
                    <a:pt x="3109605" y="1080770"/>
                  </a:lnTo>
                  <a:lnTo>
                    <a:pt x="3109821" y="1079500"/>
                  </a:lnTo>
                  <a:lnTo>
                    <a:pt x="3111179" y="1074420"/>
                  </a:lnTo>
                  <a:lnTo>
                    <a:pt x="3112093" y="1068070"/>
                  </a:lnTo>
                  <a:lnTo>
                    <a:pt x="3112233" y="1068070"/>
                  </a:lnTo>
                  <a:lnTo>
                    <a:pt x="3112894" y="1062990"/>
                  </a:lnTo>
                  <a:lnTo>
                    <a:pt x="3113389" y="1056640"/>
                  </a:lnTo>
                  <a:lnTo>
                    <a:pt x="3113475" y="135890"/>
                  </a:lnTo>
                  <a:lnTo>
                    <a:pt x="3113389" y="133350"/>
                  </a:lnTo>
                  <a:lnTo>
                    <a:pt x="3112894" y="127000"/>
                  </a:lnTo>
                  <a:lnTo>
                    <a:pt x="3112233" y="121920"/>
                  </a:lnTo>
                  <a:lnTo>
                    <a:pt x="3112093" y="120650"/>
                  </a:lnTo>
                  <a:lnTo>
                    <a:pt x="3111179" y="115570"/>
                  </a:lnTo>
                  <a:lnTo>
                    <a:pt x="3109821" y="109220"/>
                  </a:lnTo>
                  <a:lnTo>
                    <a:pt x="3109605" y="109220"/>
                  </a:lnTo>
                  <a:lnTo>
                    <a:pt x="3108195" y="104140"/>
                  </a:lnTo>
                  <a:lnTo>
                    <a:pt x="3107928" y="102870"/>
                  </a:lnTo>
                  <a:lnTo>
                    <a:pt x="3106277" y="97790"/>
                  </a:lnTo>
                  <a:lnTo>
                    <a:pt x="3105971" y="97790"/>
                  </a:lnTo>
                  <a:lnTo>
                    <a:pt x="3104106" y="92710"/>
                  </a:lnTo>
                  <a:lnTo>
                    <a:pt x="3103763" y="91440"/>
                  </a:lnTo>
                  <a:lnTo>
                    <a:pt x="3101667" y="87630"/>
                  </a:lnTo>
                  <a:lnTo>
                    <a:pt x="3101286" y="86360"/>
                  </a:lnTo>
                  <a:lnTo>
                    <a:pt x="3098974" y="82550"/>
                  </a:lnTo>
                  <a:lnTo>
                    <a:pt x="3098556" y="81280"/>
                  </a:lnTo>
                  <a:lnTo>
                    <a:pt x="3096041" y="76200"/>
                  </a:lnTo>
                  <a:lnTo>
                    <a:pt x="3095583" y="76200"/>
                  </a:lnTo>
                  <a:lnTo>
                    <a:pt x="3092866" y="72390"/>
                  </a:lnTo>
                  <a:lnTo>
                    <a:pt x="3092383" y="71120"/>
                  </a:lnTo>
                  <a:lnTo>
                    <a:pt x="3089462" y="67310"/>
                  </a:lnTo>
                  <a:lnTo>
                    <a:pt x="3085830" y="62230"/>
                  </a:lnTo>
                  <a:lnTo>
                    <a:pt x="3085284" y="62230"/>
                  </a:lnTo>
                  <a:lnTo>
                    <a:pt x="3081995" y="58420"/>
                  </a:lnTo>
                  <a:lnTo>
                    <a:pt x="3081423" y="57150"/>
                  </a:lnTo>
                  <a:lnTo>
                    <a:pt x="3077944" y="53340"/>
                  </a:lnTo>
                  <a:lnTo>
                    <a:pt x="3077347" y="53340"/>
                  </a:lnTo>
                  <a:lnTo>
                    <a:pt x="3073066" y="49530"/>
                  </a:lnTo>
                  <a:lnTo>
                    <a:pt x="3069269" y="45720"/>
                  </a:lnTo>
                  <a:lnTo>
                    <a:pt x="3068609" y="45720"/>
                  </a:lnTo>
                  <a:lnTo>
                    <a:pt x="3063960" y="41910"/>
                  </a:lnTo>
                  <a:lnTo>
                    <a:pt x="3059135" y="38100"/>
                  </a:lnTo>
                  <a:lnTo>
                    <a:pt x="3054893" y="35560"/>
                  </a:lnTo>
                  <a:lnTo>
                    <a:pt x="3054144" y="34290"/>
                  </a:lnTo>
                  <a:lnTo>
                    <a:pt x="3049762" y="31750"/>
                  </a:lnTo>
                  <a:lnTo>
                    <a:pt x="3049000" y="31750"/>
                  </a:lnTo>
                  <a:lnTo>
                    <a:pt x="3044491" y="29210"/>
                  </a:lnTo>
                  <a:lnTo>
                    <a:pt x="3043692" y="29210"/>
                  </a:lnTo>
                  <a:lnTo>
                    <a:pt x="3039056" y="26670"/>
                  </a:lnTo>
                  <a:lnTo>
                    <a:pt x="3038243" y="26670"/>
                  </a:lnTo>
                  <a:lnTo>
                    <a:pt x="3033494" y="25400"/>
                  </a:lnTo>
                  <a:lnTo>
                    <a:pt x="3032668" y="24130"/>
                  </a:lnTo>
                  <a:lnTo>
                    <a:pt x="3027804" y="22860"/>
                  </a:lnTo>
                  <a:lnTo>
                    <a:pt x="3026954" y="22860"/>
                  </a:lnTo>
                  <a:lnTo>
                    <a:pt x="3021987" y="21590"/>
                  </a:lnTo>
                  <a:lnTo>
                    <a:pt x="3021124" y="21590"/>
                  </a:lnTo>
                  <a:lnTo>
                    <a:pt x="3016056" y="20320"/>
                  </a:lnTo>
                  <a:lnTo>
                    <a:pt x="3015180" y="20320"/>
                  </a:lnTo>
                  <a:lnTo>
                    <a:pt x="3010024" y="19050"/>
                  </a:lnTo>
                  <a:lnTo>
                    <a:pt x="3009122" y="19050"/>
                  </a:lnTo>
                  <a:lnTo>
                    <a:pt x="3003889" y="17780"/>
                  </a:lnTo>
                  <a:lnTo>
                    <a:pt x="3060920" y="17780"/>
                  </a:lnTo>
                  <a:lnTo>
                    <a:pt x="3063300" y="19050"/>
                  </a:lnTo>
                  <a:lnTo>
                    <a:pt x="3064418" y="20320"/>
                  </a:lnTo>
                  <a:lnTo>
                    <a:pt x="3069028" y="22860"/>
                  </a:lnTo>
                  <a:lnTo>
                    <a:pt x="3070108" y="24130"/>
                  </a:lnTo>
                  <a:lnTo>
                    <a:pt x="3074565" y="26670"/>
                  </a:lnTo>
                  <a:lnTo>
                    <a:pt x="3075594" y="27940"/>
                  </a:lnTo>
                  <a:lnTo>
                    <a:pt x="3079886" y="30480"/>
                  </a:lnTo>
                  <a:lnTo>
                    <a:pt x="3080890" y="31750"/>
                  </a:lnTo>
                  <a:lnTo>
                    <a:pt x="3085017" y="35560"/>
                  </a:lnTo>
                  <a:lnTo>
                    <a:pt x="3085970" y="36830"/>
                  </a:lnTo>
                  <a:lnTo>
                    <a:pt x="3089907" y="40640"/>
                  </a:lnTo>
                  <a:lnTo>
                    <a:pt x="3090821" y="40640"/>
                  </a:lnTo>
                  <a:lnTo>
                    <a:pt x="3094593" y="44450"/>
                  </a:lnTo>
                  <a:lnTo>
                    <a:pt x="3095457" y="45720"/>
                  </a:lnTo>
                  <a:lnTo>
                    <a:pt x="3099025" y="49530"/>
                  </a:lnTo>
                  <a:lnTo>
                    <a:pt x="3103217" y="55880"/>
                  </a:lnTo>
                  <a:lnTo>
                    <a:pt x="3103991" y="55880"/>
                  </a:lnTo>
                  <a:lnTo>
                    <a:pt x="3107166" y="60960"/>
                  </a:lnTo>
                  <a:lnTo>
                    <a:pt x="3107890" y="62230"/>
                  </a:lnTo>
                  <a:lnTo>
                    <a:pt x="3110849" y="66040"/>
                  </a:lnTo>
                  <a:lnTo>
                    <a:pt x="3126965" y="104140"/>
                  </a:lnTo>
                  <a:lnTo>
                    <a:pt x="3130915" y="127000"/>
                  </a:lnTo>
                  <a:lnTo>
                    <a:pt x="3131347" y="132080"/>
                  </a:lnTo>
                  <a:lnTo>
                    <a:pt x="3131453" y="134620"/>
                  </a:lnTo>
                  <a:lnTo>
                    <a:pt x="3131347" y="1057910"/>
                  </a:lnTo>
                  <a:lnTo>
                    <a:pt x="3130915" y="1062990"/>
                  </a:lnTo>
                  <a:lnTo>
                    <a:pt x="3120247" y="1104900"/>
                  </a:lnTo>
                  <a:lnTo>
                    <a:pt x="3111522" y="1121410"/>
                  </a:lnTo>
                  <a:lnTo>
                    <a:pt x="3110849" y="1122680"/>
                  </a:lnTo>
                  <a:lnTo>
                    <a:pt x="3107166" y="1129030"/>
                  </a:lnTo>
                  <a:lnTo>
                    <a:pt x="3103991" y="1132840"/>
                  </a:lnTo>
                  <a:lnTo>
                    <a:pt x="3103217" y="1134110"/>
                  </a:lnTo>
                  <a:lnTo>
                    <a:pt x="3099851" y="1137920"/>
                  </a:lnTo>
                  <a:lnTo>
                    <a:pt x="3099025" y="1139190"/>
                  </a:lnTo>
                  <a:lnTo>
                    <a:pt x="3095457" y="1143000"/>
                  </a:lnTo>
                  <a:lnTo>
                    <a:pt x="3094593" y="1144270"/>
                  </a:lnTo>
                  <a:lnTo>
                    <a:pt x="3090821" y="1148080"/>
                  </a:lnTo>
                  <a:lnTo>
                    <a:pt x="3089907" y="1149350"/>
                  </a:lnTo>
                  <a:lnTo>
                    <a:pt x="3085970" y="1153160"/>
                  </a:lnTo>
                  <a:lnTo>
                    <a:pt x="3085017" y="1154430"/>
                  </a:lnTo>
                  <a:lnTo>
                    <a:pt x="3080890" y="1158240"/>
                  </a:lnTo>
                  <a:lnTo>
                    <a:pt x="3079886" y="1158240"/>
                  </a:lnTo>
                  <a:lnTo>
                    <a:pt x="3075594" y="1162050"/>
                  </a:lnTo>
                  <a:lnTo>
                    <a:pt x="3074565" y="1162050"/>
                  </a:lnTo>
                  <a:lnTo>
                    <a:pt x="3070108" y="1165860"/>
                  </a:lnTo>
                  <a:lnTo>
                    <a:pt x="3069028" y="1167130"/>
                  </a:lnTo>
                  <a:lnTo>
                    <a:pt x="3064418" y="1169670"/>
                  </a:lnTo>
                  <a:close/>
                </a:path>
                <a:path w="3131820" h="1189989">
                  <a:moveTo>
                    <a:pt x="3006633" y="1153160"/>
                  </a:moveTo>
                  <a:lnTo>
                    <a:pt x="124851" y="1153160"/>
                  </a:lnTo>
                  <a:lnTo>
                    <a:pt x="119251" y="1151890"/>
                  </a:lnTo>
                  <a:lnTo>
                    <a:pt x="114627" y="1150620"/>
                  </a:lnTo>
                  <a:lnTo>
                    <a:pt x="104784" y="1148080"/>
                  </a:lnTo>
                  <a:lnTo>
                    <a:pt x="99629" y="1145540"/>
                  </a:lnTo>
                  <a:lnTo>
                    <a:pt x="94993" y="1144270"/>
                  </a:lnTo>
                  <a:lnTo>
                    <a:pt x="90878" y="1141730"/>
                  </a:lnTo>
                  <a:lnTo>
                    <a:pt x="86484" y="1139190"/>
                  </a:lnTo>
                  <a:lnTo>
                    <a:pt x="81873" y="1136650"/>
                  </a:lnTo>
                  <a:lnTo>
                    <a:pt x="77772" y="1132840"/>
                  </a:lnTo>
                  <a:lnTo>
                    <a:pt x="74153" y="1130300"/>
                  </a:lnTo>
                  <a:lnTo>
                    <a:pt x="70037" y="1126490"/>
                  </a:lnTo>
                  <a:lnTo>
                    <a:pt x="66405" y="1123950"/>
                  </a:lnTo>
                  <a:lnTo>
                    <a:pt x="62938" y="1120140"/>
                  </a:lnTo>
                  <a:lnTo>
                    <a:pt x="59928" y="1116330"/>
                  </a:lnTo>
                  <a:lnTo>
                    <a:pt x="56550" y="1112520"/>
                  </a:lnTo>
                  <a:lnTo>
                    <a:pt x="53641" y="1107440"/>
                  </a:lnTo>
                  <a:lnTo>
                    <a:pt x="50924" y="1103630"/>
                  </a:lnTo>
                  <a:lnTo>
                    <a:pt x="48422" y="1099820"/>
                  </a:lnTo>
                  <a:lnTo>
                    <a:pt x="46111" y="1094740"/>
                  </a:lnTo>
                  <a:lnTo>
                    <a:pt x="44027" y="1089660"/>
                  </a:lnTo>
                  <a:lnTo>
                    <a:pt x="42162" y="1085850"/>
                  </a:lnTo>
                  <a:lnTo>
                    <a:pt x="35983" y="135890"/>
                  </a:lnTo>
                  <a:lnTo>
                    <a:pt x="36015" y="134620"/>
                  </a:lnTo>
                  <a:lnTo>
                    <a:pt x="40662" y="109220"/>
                  </a:lnTo>
                  <a:lnTo>
                    <a:pt x="42162" y="104140"/>
                  </a:lnTo>
                  <a:lnTo>
                    <a:pt x="44027" y="99060"/>
                  </a:lnTo>
                  <a:lnTo>
                    <a:pt x="46301" y="93980"/>
                  </a:lnTo>
                  <a:lnTo>
                    <a:pt x="48626" y="90170"/>
                  </a:lnTo>
                  <a:lnTo>
                    <a:pt x="51152" y="85090"/>
                  </a:lnTo>
                  <a:lnTo>
                    <a:pt x="53883" y="81280"/>
                  </a:lnTo>
                  <a:lnTo>
                    <a:pt x="56550" y="77470"/>
                  </a:lnTo>
                  <a:lnTo>
                    <a:pt x="59928" y="73660"/>
                  </a:lnTo>
                  <a:lnTo>
                    <a:pt x="63230" y="69850"/>
                  </a:lnTo>
                  <a:lnTo>
                    <a:pt x="66710" y="66040"/>
                  </a:lnTo>
                  <a:lnTo>
                    <a:pt x="70355" y="62230"/>
                  </a:lnTo>
                  <a:lnTo>
                    <a:pt x="74153" y="59690"/>
                  </a:lnTo>
                  <a:lnTo>
                    <a:pt x="78114" y="55880"/>
                  </a:lnTo>
                  <a:lnTo>
                    <a:pt x="82229" y="53340"/>
                  </a:lnTo>
                  <a:lnTo>
                    <a:pt x="86484" y="50800"/>
                  </a:lnTo>
                  <a:lnTo>
                    <a:pt x="90878" y="48260"/>
                  </a:lnTo>
                  <a:lnTo>
                    <a:pt x="94993" y="45720"/>
                  </a:lnTo>
                  <a:lnTo>
                    <a:pt x="99629" y="43180"/>
                  </a:lnTo>
                  <a:lnTo>
                    <a:pt x="104784" y="41910"/>
                  </a:lnTo>
                  <a:lnTo>
                    <a:pt x="109661" y="39370"/>
                  </a:lnTo>
                  <a:lnTo>
                    <a:pt x="119694" y="36830"/>
                  </a:lnTo>
                  <a:lnTo>
                    <a:pt x="124851" y="36830"/>
                  </a:lnTo>
                  <a:lnTo>
                    <a:pt x="130083" y="35560"/>
                  </a:lnTo>
                  <a:lnTo>
                    <a:pt x="3001389" y="35560"/>
                  </a:lnTo>
                  <a:lnTo>
                    <a:pt x="3006633" y="36830"/>
                  </a:lnTo>
                  <a:lnTo>
                    <a:pt x="3012234" y="38100"/>
                  </a:lnTo>
                  <a:lnTo>
                    <a:pt x="3016856" y="38100"/>
                  </a:lnTo>
                  <a:lnTo>
                    <a:pt x="3021822" y="39370"/>
                  </a:lnTo>
                  <a:lnTo>
                    <a:pt x="3027105" y="41910"/>
                  </a:lnTo>
                  <a:lnTo>
                    <a:pt x="3031855" y="43180"/>
                  </a:lnTo>
                  <a:lnTo>
                    <a:pt x="3036478" y="45720"/>
                  </a:lnTo>
                  <a:lnTo>
                    <a:pt x="3040606" y="48260"/>
                  </a:lnTo>
                  <a:lnTo>
                    <a:pt x="3045368" y="50800"/>
                  </a:lnTo>
                  <a:lnTo>
                    <a:pt x="3049610" y="53340"/>
                  </a:lnTo>
                  <a:lnTo>
                    <a:pt x="131683" y="53340"/>
                  </a:lnTo>
                  <a:lnTo>
                    <a:pt x="127339" y="54610"/>
                  </a:lnTo>
                  <a:lnTo>
                    <a:pt x="123073" y="54610"/>
                  </a:lnTo>
                  <a:lnTo>
                    <a:pt x="114780" y="57150"/>
                  </a:lnTo>
                  <a:lnTo>
                    <a:pt x="106842" y="59690"/>
                  </a:lnTo>
                  <a:lnTo>
                    <a:pt x="103007" y="62230"/>
                  </a:lnTo>
                  <a:lnTo>
                    <a:pt x="99273" y="63500"/>
                  </a:lnTo>
                  <a:lnTo>
                    <a:pt x="73670" y="85090"/>
                  </a:lnTo>
                  <a:lnTo>
                    <a:pt x="71092" y="87630"/>
                  </a:lnTo>
                  <a:lnTo>
                    <a:pt x="54886" y="127000"/>
                  </a:lnTo>
                  <a:lnTo>
                    <a:pt x="53997" y="135890"/>
                  </a:lnTo>
                  <a:lnTo>
                    <a:pt x="54111" y="1055370"/>
                  </a:lnTo>
                  <a:lnTo>
                    <a:pt x="54340" y="1057910"/>
                  </a:lnTo>
                  <a:lnTo>
                    <a:pt x="54886" y="1062990"/>
                  </a:lnTo>
                  <a:lnTo>
                    <a:pt x="55648" y="1066800"/>
                  </a:lnTo>
                  <a:lnTo>
                    <a:pt x="56613" y="1070610"/>
                  </a:lnTo>
                  <a:lnTo>
                    <a:pt x="57782" y="1075690"/>
                  </a:lnTo>
                  <a:lnTo>
                    <a:pt x="71092" y="1101090"/>
                  </a:lnTo>
                  <a:lnTo>
                    <a:pt x="73670" y="1104900"/>
                  </a:lnTo>
                  <a:lnTo>
                    <a:pt x="76400" y="1107440"/>
                  </a:lnTo>
                  <a:lnTo>
                    <a:pt x="79270" y="1111250"/>
                  </a:lnTo>
                  <a:lnTo>
                    <a:pt x="82293" y="1113790"/>
                  </a:lnTo>
                  <a:lnTo>
                    <a:pt x="99273" y="1125220"/>
                  </a:lnTo>
                  <a:lnTo>
                    <a:pt x="103007" y="1127760"/>
                  </a:lnTo>
                  <a:lnTo>
                    <a:pt x="106842" y="1129030"/>
                  </a:lnTo>
                  <a:lnTo>
                    <a:pt x="110766" y="1131570"/>
                  </a:lnTo>
                  <a:lnTo>
                    <a:pt x="118894" y="1134110"/>
                  </a:lnTo>
                  <a:lnTo>
                    <a:pt x="123073" y="1134110"/>
                  </a:lnTo>
                  <a:lnTo>
                    <a:pt x="127339" y="1135380"/>
                  </a:lnTo>
                  <a:lnTo>
                    <a:pt x="131683" y="1135380"/>
                  </a:lnTo>
                  <a:lnTo>
                    <a:pt x="136090" y="1136650"/>
                  </a:lnTo>
                  <a:lnTo>
                    <a:pt x="3049610" y="1136650"/>
                  </a:lnTo>
                  <a:lnTo>
                    <a:pt x="3045368" y="1139190"/>
                  </a:lnTo>
                  <a:lnTo>
                    <a:pt x="3040606" y="1141730"/>
                  </a:lnTo>
                  <a:lnTo>
                    <a:pt x="3036084" y="1144270"/>
                  </a:lnTo>
                  <a:lnTo>
                    <a:pt x="3031855" y="1145540"/>
                  </a:lnTo>
                  <a:lnTo>
                    <a:pt x="3026686" y="1148080"/>
                  </a:lnTo>
                  <a:lnTo>
                    <a:pt x="3006633" y="1153160"/>
                  </a:lnTo>
                  <a:close/>
                </a:path>
                <a:path w="3131820" h="1189989">
                  <a:moveTo>
                    <a:pt x="3049610" y="1136650"/>
                  </a:moveTo>
                  <a:lnTo>
                    <a:pt x="2995394" y="1136650"/>
                  </a:lnTo>
                  <a:lnTo>
                    <a:pt x="2999800" y="1135380"/>
                  </a:lnTo>
                  <a:lnTo>
                    <a:pt x="3004143" y="1135380"/>
                  </a:lnTo>
                  <a:lnTo>
                    <a:pt x="3008411" y="1134110"/>
                  </a:lnTo>
                  <a:lnTo>
                    <a:pt x="3012589" y="1134110"/>
                  </a:lnTo>
                  <a:lnTo>
                    <a:pt x="3020717" y="1131570"/>
                  </a:lnTo>
                  <a:lnTo>
                    <a:pt x="3024642" y="1129030"/>
                  </a:lnTo>
                  <a:lnTo>
                    <a:pt x="3028477" y="1127760"/>
                  </a:lnTo>
                  <a:lnTo>
                    <a:pt x="3032210" y="1125220"/>
                  </a:lnTo>
                  <a:lnTo>
                    <a:pt x="3035830" y="1123950"/>
                  </a:lnTo>
                  <a:lnTo>
                    <a:pt x="3039348" y="1121410"/>
                  </a:lnTo>
                  <a:lnTo>
                    <a:pt x="3055083" y="1107440"/>
                  </a:lnTo>
                  <a:lnTo>
                    <a:pt x="3057801" y="1104900"/>
                  </a:lnTo>
                  <a:lnTo>
                    <a:pt x="3060379" y="1101090"/>
                  </a:lnTo>
                  <a:lnTo>
                    <a:pt x="3062805" y="1098550"/>
                  </a:lnTo>
                  <a:lnTo>
                    <a:pt x="3065054" y="1094740"/>
                  </a:lnTo>
                  <a:lnTo>
                    <a:pt x="3074870" y="1070610"/>
                  </a:lnTo>
                  <a:lnTo>
                    <a:pt x="3075835" y="1066800"/>
                  </a:lnTo>
                  <a:lnTo>
                    <a:pt x="3076597" y="1062990"/>
                  </a:lnTo>
                  <a:lnTo>
                    <a:pt x="3077143" y="1057910"/>
                  </a:lnTo>
                  <a:lnTo>
                    <a:pt x="3077474" y="1054100"/>
                  </a:lnTo>
                  <a:lnTo>
                    <a:pt x="3077569" y="139700"/>
                  </a:lnTo>
                  <a:lnTo>
                    <a:pt x="3077474" y="135890"/>
                  </a:lnTo>
                  <a:lnTo>
                    <a:pt x="3067148" y="99060"/>
                  </a:lnTo>
                  <a:lnTo>
                    <a:pt x="3057801" y="85090"/>
                  </a:lnTo>
                  <a:lnTo>
                    <a:pt x="3055083" y="81280"/>
                  </a:lnTo>
                  <a:lnTo>
                    <a:pt x="3028477" y="62230"/>
                  </a:lnTo>
                  <a:lnTo>
                    <a:pt x="3024642" y="59690"/>
                  </a:lnTo>
                  <a:lnTo>
                    <a:pt x="3020717" y="58420"/>
                  </a:lnTo>
                  <a:lnTo>
                    <a:pt x="3008411" y="54610"/>
                  </a:lnTo>
                  <a:lnTo>
                    <a:pt x="3004143" y="54610"/>
                  </a:lnTo>
                  <a:lnTo>
                    <a:pt x="2999800" y="53340"/>
                  </a:lnTo>
                  <a:lnTo>
                    <a:pt x="3049610" y="53340"/>
                  </a:lnTo>
                  <a:lnTo>
                    <a:pt x="3053699" y="55880"/>
                  </a:lnTo>
                  <a:lnTo>
                    <a:pt x="3057319" y="59690"/>
                  </a:lnTo>
                  <a:lnTo>
                    <a:pt x="3061128" y="62230"/>
                  </a:lnTo>
                  <a:lnTo>
                    <a:pt x="3065079" y="66040"/>
                  </a:lnTo>
                  <a:lnTo>
                    <a:pt x="3068253" y="69850"/>
                  </a:lnTo>
                  <a:lnTo>
                    <a:pt x="3071822" y="73660"/>
                  </a:lnTo>
                  <a:lnTo>
                    <a:pt x="3074921" y="77470"/>
                  </a:lnTo>
                  <a:lnTo>
                    <a:pt x="3077829" y="81280"/>
                  </a:lnTo>
                  <a:lnTo>
                    <a:pt x="3080547" y="86360"/>
                  </a:lnTo>
                  <a:lnTo>
                    <a:pt x="3083061" y="90170"/>
                  </a:lnTo>
                  <a:lnTo>
                    <a:pt x="3085360" y="95250"/>
                  </a:lnTo>
                  <a:lnTo>
                    <a:pt x="3087278" y="99060"/>
                  </a:lnTo>
                  <a:lnTo>
                    <a:pt x="3089310" y="104140"/>
                  </a:lnTo>
                  <a:lnTo>
                    <a:pt x="3095491" y="135890"/>
                  </a:lnTo>
                  <a:lnTo>
                    <a:pt x="3095431" y="1055370"/>
                  </a:lnTo>
                  <a:lnTo>
                    <a:pt x="3085170" y="1094740"/>
                  </a:lnTo>
                  <a:lnTo>
                    <a:pt x="3083061" y="1099820"/>
                  </a:lnTo>
                  <a:lnTo>
                    <a:pt x="3080547" y="1103630"/>
                  </a:lnTo>
                  <a:lnTo>
                    <a:pt x="3077589" y="1108710"/>
                  </a:lnTo>
                  <a:lnTo>
                    <a:pt x="3074667" y="1112520"/>
                  </a:lnTo>
                  <a:lnTo>
                    <a:pt x="3071822" y="1116330"/>
                  </a:lnTo>
                  <a:lnTo>
                    <a:pt x="3068253" y="1120140"/>
                  </a:lnTo>
                  <a:lnTo>
                    <a:pt x="3064774" y="1123950"/>
                  </a:lnTo>
                  <a:lnTo>
                    <a:pt x="3061128" y="1127760"/>
                  </a:lnTo>
                  <a:lnTo>
                    <a:pt x="3057319" y="1130300"/>
                  </a:lnTo>
                  <a:lnTo>
                    <a:pt x="3053356" y="1134110"/>
                  </a:lnTo>
                  <a:lnTo>
                    <a:pt x="3049610" y="1136650"/>
                  </a:lnTo>
                  <a:close/>
                </a:path>
                <a:path w="3131820" h="1189989">
                  <a:moveTo>
                    <a:pt x="2996067" y="1154430"/>
                  </a:moveTo>
                  <a:lnTo>
                    <a:pt x="135404" y="1154430"/>
                  </a:lnTo>
                  <a:lnTo>
                    <a:pt x="130083" y="1153160"/>
                  </a:lnTo>
                  <a:lnTo>
                    <a:pt x="3001389" y="1153160"/>
                  </a:lnTo>
                  <a:lnTo>
                    <a:pt x="2996067" y="1154430"/>
                  </a:lnTo>
                  <a:close/>
                </a:path>
                <a:path w="3131820" h="1189989">
                  <a:moveTo>
                    <a:pt x="3058539" y="1173480"/>
                  </a:moveTo>
                  <a:lnTo>
                    <a:pt x="72933" y="1173480"/>
                  </a:lnTo>
                  <a:lnTo>
                    <a:pt x="68171" y="1169670"/>
                  </a:lnTo>
                  <a:lnTo>
                    <a:pt x="116304" y="1169670"/>
                  </a:lnTo>
                  <a:lnTo>
                    <a:pt x="121459" y="1170940"/>
                  </a:lnTo>
                  <a:lnTo>
                    <a:pt x="127593" y="1170940"/>
                  </a:lnTo>
                  <a:lnTo>
                    <a:pt x="128496" y="1172210"/>
                  </a:lnTo>
                  <a:lnTo>
                    <a:pt x="3060126" y="1172210"/>
                  </a:lnTo>
                  <a:lnTo>
                    <a:pt x="3058539" y="1173480"/>
                  </a:lnTo>
                  <a:close/>
                </a:path>
                <a:path w="3131820" h="1189989">
                  <a:moveTo>
                    <a:pt x="3060126" y="1172210"/>
                  </a:moveTo>
                  <a:lnTo>
                    <a:pt x="3002975" y="1172210"/>
                  </a:lnTo>
                  <a:lnTo>
                    <a:pt x="3003889" y="1170940"/>
                  </a:lnTo>
                  <a:lnTo>
                    <a:pt x="3010024" y="1170940"/>
                  </a:lnTo>
                  <a:lnTo>
                    <a:pt x="3015180" y="1169670"/>
                  </a:lnTo>
                  <a:lnTo>
                    <a:pt x="3063300" y="1169670"/>
                  </a:lnTo>
                  <a:lnTo>
                    <a:pt x="3060126" y="1172210"/>
                  </a:lnTo>
                  <a:close/>
                </a:path>
                <a:path w="3131820" h="1189989">
                  <a:moveTo>
                    <a:pt x="3052493" y="1176020"/>
                  </a:moveTo>
                  <a:lnTo>
                    <a:pt x="78991" y="1176020"/>
                  </a:lnTo>
                  <a:lnTo>
                    <a:pt x="74089" y="1173480"/>
                  </a:lnTo>
                  <a:lnTo>
                    <a:pt x="3057395" y="1173480"/>
                  </a:lnTo>
                  <a:lnTo>
                    <a:pt x="3052493" y="1176020"/>
                  </a:lnTo>
                  <a:close/>
                </a:path>
                <a:path w="3131820" h="1189989">
                  <a:moveTo>
                    <a:pt x="3033353" y="1183640"/>
                  </a:moveTo>
                  <a:lnTo>
                    <a:pt x="98117" y="1183640"/>
                  </a:lnTo>
                  <a:lnTo>
                    <a:pt x="92834" y="1182370"/>
                  </a:lnTo>
                  <a:lnTo>
                    <a:pt x="91589" y="1181100"/>
                  </a:lnTo>
                  <a:lnTo>
                    <a:pt x="86420" y="1179830"/>
                  </a:lnTo>
                  <a:lnTo>
                    <a:pt x="85201" y="1178560"/>
                  </a:lnTo>
                  <a:lnTo>
                    <a:pt x="80172" y="1176020"/>
                  </a:lnTo>
                  <a:lnTo>
                    <a:pt x="3051311" y="1176020"/>
                  </a:lnTo>
                  <a:lnTo>
                    <a:pt x="3046270" y="1178560"/>
                  </a:lnTo>
                  <a:lnTo>
                    <a:pt x="3045050" y="1179830"/>
                  </a:lnTo>
                  <a:lnTo>
                    <a:pt x="3039894" y="1181100"/>
                  </a:lnTo>
                  <a:lnTo>
                    <a:pt x="3038637" y="1182370"/>
                  </a:lnTo>
                  <a:lnTo>
                    <a:pt x="3033353" y="1183640"/>
                  </a:lnTo>
                  <a:close/>
                </a:path>
                <a:path w="3131820" h="1189989">
                  <a:moveTo>
                    <a:pt x="3026686" y="1186180"/>
                  </a:moveTo>
                  <a:lnTo>
                    <a:pt x="104797" y="1186180"/>
                  </a:lnTo>
                  <a:lnTo>
                    <a:pt x="99400" y="1183640"/>
                  </a:lnTo>
                  <a:lnTo>
                    <a:pt x="3032083" y="1183640"/>
                  </a:lnTo>
                  <a:lnTo>
                    <a:pt x="3026686" y="1186180"/>
                  </a:lnTo>
                  <a:close/>
                </a:path>
                <a:path w="3131820" h="1189989">
                  <a:moveTo>
                    <a:pt x="3019879" y="1187450"/>
                  </a:moveTo>
                  <a:lnTo>
                    <a:pt x="111591" y="1187450"/>
                  </a:lnTo>
                  <a:lnTo>
                    <a:pt x="106093" y="1186180"/>
                  </a:lnTo>
                  <a:lnTo>
                    <a:pt x="3025378" y="1186180"/>
                  </a:lnTo>
                  <a:lnTo>
                    <a:pt x="3019879" y="1187450"/>
                  </a:lnTo>
                  <a:close/>
                </a:path>
                <a:path w="3131820" h="1189989">
                  <a:moveTo>
                    <a:pt x="3012958" y="1188720"/>
                  </a:moveTo>
                  <a:lnTo>
                    <a:pt x="118514" y="1188720"/>
                  </a:lnTo>
                  <a:lnTo>
                    <a:pt x="112913" y="1187450"/>
                  </a:lnTo>
                  <a:lnTo>
                    <a:pt x="3018558" y="1187450"/>
                  </a:lnTo>
                  <a:lnTo>
                    <a:pt x="3012958" y="1188720"/>
                  </a:lnTo>
                  <a:close/>
                </a:path>
                <a:path w="3131820" h="1189989">
                  <a:moveTo>
                    <a:pt x="3005935" y="1189990"/>
                  </a:moveTo>
                  <a:lnTo>
                    <a:pt x="125549" y="1189990"/>
                  </a:lnTo>
                  <a:lnTo>
                    <a:pt x="119860" y="1188720"/>
                  </a:lnTo>
                  <a:lnTo>
                    <a:pt x="3011624" y="1188720"/>
                  </a:lnTo>
                  <a:lnTo>
                    <a:pt x="3005935" y="1189990"/>
                  </a:lnTo>
                  <a:close/>
                </a:path>
              </a:pathLst>
            </a:custGeom>
            <a:solidFill>
              <a:srgbClr val="FFFFFF"/>
            </a:solidFill>
          </p:spPr>
          <p:txBody>
            <a:bodyPr wrap="square" lIns="0" tIns="0" rIns="0" bIns="0" rtlCol="0"/>
            <a:lstStyle/>
            <a:p>
              <a:endParaRPr/>
            </a:p>
          </p:txBody>
        </p:sp>
      </p:grpSp>
      <p:sp>
        <p:nvSpPr>
          <p:cNvPr id="26" name="object 26"/>
          <p:cNvSpPr txBox="1"/>
          <p:nvPr/>
        </p:nvSpPr>
        <p:spPr>
          <a:xfrm>
            <a:off x="2569489" y="1668424"/>
            <a:ext cx="8791575" cy="2005330"/>
          </a:xfrm>
          <a:prstGeom prst="rect">
            <a:avLst/>
          </a:prstGeom>
        </p:spPr>
        <p:txBody>
          <a:bodyPr vert="horz" wrap="square" lIns="0" tIns="12700" rIns="0" bIns="0" rtlCol="0">
            <a:spAutoFit/>
          </a:bodyPr>
          <a:lstStyle/>
          <a:p>
            <a:pPr marL="979170">
              <a:lnSpc>
                <a:spcPct val="100000"/>
              </a:lnSpc>
              <a:spcBef>
                <a:spcPts val="100"/>
              </a:spcBef>
            </a:pPr>
            <a:r>
              <a:rPr sz="4800" b="1" spc="-35">
                <a:solidFill>
                  <a:srgbClr val="FFFF00"/>
                </a:solidFill>
                <a:latin typeface="宋体" panose="02010600030101010101" pitchFamily="2" charset="-122"/>
                <a:cs typeface="宋体" panose="02010600030101010101" pitchFamily="2" charset="-122"/>
              </a:rPr>
              <a:t>合法合规</a:t>
            </a:r>
            <a:r>
              <a:rPr sz="4800" b="1">
                <a:solidFill>
                  <a:srgbClr val="C5CDD1"/>
                </a:solidFill>
                <a:latin typeface="Corbel" panose="020B0503020204020204"/>
                <a:cs typeface="Corbel" panose="020B0503020204020204"/>
              </a:rPr>
              <a:t>/</a:t>
            </a:r>
            <a:r>
              <a:rPr sz="4000" b="1" spc="-25">
                <a:solidFill>
                  <a:srgbClr val="C5CDD1"/>
                </a:solidFill>
                <a:latin typeface="宋体" panose="02010600030101010101" pitchFamily="2" charset="-122"/>
                <a:cs typeface="宋体" panose="02010600030101010101" pitchFamily="2" charset="-122"/>
              </a:rPr>
              <a:t>合规性评价</a:t>
            </a:r>
            <a:r>
              <a:rPr sz="4800" b="1" spc="-35">
                <a:solidFill>
                  <a:srgbClr val="FFFF00"/>
                </a:solidFill>
                <a:latin typeface="宋体" panose="02010600030101010101" pitchFamily="2" charset="-122"/>
                <a:cs typeface="宋体" panose="02010600030101010101" pitchFamily="2" charset="-122"/>
              </a:rPr>
              <a:t>是前</a:t>
            </a:r>
            <a:r>
              <a:rPr sz="4800" b="1" spc="-50">
                <a:solidFill>
                  <a:srgbClr val="FFFF00"/>
                </a:solidFill>
                <a:latin typeface="宋体" panose="02010600030101010101" pitchFamily="2" charset="-122"/>
                <a:cs typeface="宋体" panose="02010600030101010101" pitchFamily="2" charset="-122"/>
              </a:rPr>
              <a:t>提</a:t>
            </a:r>
            <a:endParaRPr sz="4800">
              <a:latin typeface="宋体" panose="02010600030101010101" pitchFamily="2" charset="-122"/>
              <a:cs typeface="宋体" panose="02010600030101010101" pitchFamily="2" charset="-122"/>
            </a:endParaRPr>
          </a:p>
          <a:p>
            <a:pPr>
              <a:lnSpc>
                <a:spcPct val="100000"/>
              </a:lnSpc>
              <a:spcBef>
                <a:spcPts val="25"/>
              </a:spcBef>
            </a:pPr>
            <a:endParaRPr sz="3900">
              <a:latin typeface="宋体" panose="02010600030101010101" pitchFamily="2" charset="-122"/>
              <a:cs typeface="宋体" panose="02010600030101010101" pitchFamily="2" charset="-122"/>
            </a:endParaRPr>
          </a:p>
          <a:p>
            <a:pPr marL="12700">
              <a:lnSpc>
                <a:spcPct val="100000"/>
              </a:lnSpc>
              <a:spcBef>
                <a:spcPts val="5"/>
              </a:spcBef>
              <a:tabLst>
                <a:tab pos="6739255" algn="l"/>
              </a:tabLst>
            </a:pPr>
            <a:r>
              <a:rPr sz="4000" b="1" spc="-25">
                <a:solidFill>
                  <a:srgbClr val="FFFFFF"/>
                </a:solidFill>
                <a:latin typeface="宋体" panose="02010600030101010101" pitchFamily="2" charset="-122"/>
                <a:cs typeface="宋体" panose="02010600030101010101" pitchFamily="2" charset="-122"/>
              </a:rPr>
              <a:t>安全生产标准化管理体</a:t>
            </a:r>
            <a:r>
              <a:rPr sz="4000" b="1" spc="-50">
                <a:solidFill>
                  <a:srgbClr val="FFFFFF"/>
                </a:solidFill>
                <a:latin typeface="宋体" panose="02010600030101010101" pitchFamily="2" charset="-122"/>
                <a:cs typeface="宋体" panose="02010600030101010101" pitchFamily="2" charset="-122"/>
              </a:rPr>
              <a:t>系</a:t>
            </a:r>
            <a:r>
              <a:rPr sz="4000" b="1">
                <a:solidFill>
                  <a:srgbClr val="FFFFFF"/>
                </a:solidFill>
                <a:latin typeface="宋体" panose="02010600030101010101" pitchFamily="2" charset="-122"/>
                <a:cs typeface="宋体" panose="02010600030101010101" pitchFamily="2" charset="-122"/>
              </a:rPr>
              <a:t>	</a:t>
            </a:r>
            <a:r>
              <a:rPr sz="4000" b="1" spc="-25">
                <a:solidFill>
                  <a:srgbClr val="A9D7B7"/>
                </a:solidFill>
                <a:latin typeface="宋体" panose="02010600030101010101" pitchFamily="2" charset="-122"/>
                <a:cs typeface="宋体" panose="02010600030101010101" pitchFamily="2" charset="-122"/>
              </a:rPr>
              <a:t>资源保</a:t>
            </a:r>
            <a:r>
              <a:rPr sz="4000" b="1" spc="-50">
                <a:solidFill>
                  <a:srgbClr val="A9D7B7"/>
                </a:solidFill>
                <a:latin typeface="宋体" panose="02010600030101010101" pitchFamily="2" charset="-122"/>
                <a:cs typeface="宋体" panose="02010600030101010101" pitchFamily="2" charset="-122"/>
              </a:rPr>
              <a:t>障</a:t>
            </a:r>
            <a:endParaRPr sz="4000">
              <a:latin typeface="宋体" panose="02010600030101010101" pitchFamily="2" charset="-122"/>
              <a:cs typeface="宋体" panose="02010600030101010101" pitchFamily="2" charset="-122"/>
            </a:endParaRPr>
          </a:p>
        </p:txBody>
      </p:sp>
      <p:grpSp>
        <p:nvGrpSpPr>
          <p:cNvPr id="27" name="object 27"/>
          <p:cNvGrpSpPr/>
          <p:nvPr/>
        </p:nvGrpSpPr>
        <p:grpSpPr>
          <a:xfrm>
            <a:off x="8764196" y="4090784"/>
            <a:ext cx="3131820" cy="1189990"/>
            <a:chOff x="8764196" y="4090784"/>
            <a:chExt cx="3131820" cy="1189990"/>
          </a:xfrm>
        </p:grpSpPr>
        <p:sp>
          <p:nvSpPr>
            <p:cNvPr id="28" name="object 28"/>
            <p:cNvSpPr/>
            <p:nvPr/>
          </p:nvSpPr>
          <p:spPr>
            <a:xfrm>
              <a:off x="8790432" y="4117847"/>
              <a:ext cx="3078480" cy="1137285"/>
            </a:xfrm>
            <a:custGeom>
              <a:avLst/>
              <a:gdLst/>
              <a:ahLst/>
              <a:cxnLst/>
              <a:rect l="l" t="t" r="r" b="b"/>
              <a:pathLst>
                <a:path w="3078479" h="1137285">
                  <a:moveTo>
                    <a:pt x="2964178" y="1136904"/>
                  </a:moveTo>
                  <a:lnTo>
                    <a:pt x="114300" y="1136904"/>
                  </a:lnTo>
                  <a:lnTo>
                    <a:pt x="70060" y="1127888"/>
                  </a:lnTo>
                  <a:lnTo>
                    <a:pt x="33866" y="1103433"/>
                  </a:lnTo>
                  <a:lnTo>
                    <a:pt x="9314" y="1067138"/>
                  </a:lnTo>
                  <a:lnTo>
                    <a:pt x="0" y="1022604"/>
                  </a:lnTo>
                  <a:lnTo>
                    <a:pt x="0" y="114300"/>
                  </a:lnTo>
                  <a:lnTo>
                    <a:pt x="9314" y="69651"/>
                  </a:lnTo>
                  <a:lnTo>
                    <a:pt x="33866" y="33318"/>
                  </a:lnTo>
                  <a:lnTo>
                    <a:pt x="70060" y="8901"/>
                  </a:lnTo>
                  <a:lnTo>
                    <a:pt x="114300" y="0"/>
                  </a:lnTo>
                  <a:lnTo>
                    <a:pt x="2964178" y="0"/>
                  </a:lnTo>
                  <a:lnTo>
                    <a:pt x="3008713" y="8901"/>
                  </a:lnTo>
                  <a:lnTo>
                    <a:pt x="3045008" y="33318"/>
                  </a:lnTo>
                  <a:lnTo>
                    <a:pt x="3069464" y="69651"/>
                  </a:lnTo>
                  <a:lnTo>
                    <a:pt x="3078478" y="114300"/>
                  </a:lnTo>
                  <a:lnTo>
                    <a:pt x="3078478" y="1022604"/>
                  </a:lnTo>
                  <a:lnTo>
                    <a:pt x="3069464" y="1067138"/>
                  </a:lnTo>
                  <a:lnTo>
                    <a:pt x="3045008" y="1103433"/>
                  </a:lnTo>
                  <a:lnTo>
                    <a:pt x="3008713" y="1127888"/>
                  </a:lnTo>
                  <a:lnTo>
                    <a:pt x="2964178" y="1136904"/>
                  </a:lnTo>
                  <a:close/>
                </a:path>
              </a:pathLst>
            </a:custGeom>
            <a:solidFill>
              <a:srgbClr val="C00000"/>
            </a:solidFill>
          </p:spPr>
          <p:txBody>
            <a:bodyPr wrap="square" lIns="0" tIns="0" rIns="0" bIns="0" rtlCol="0"/>
            <a:lstStyle/>
            <a:p>
              <a:endParaRPr/>
            </a:p>
          </p:txBody>
        </p:sp>
        <p:sp>
          <p:nvSpPr>
            <p:cNvPr id="29" name="object 29"/>
            <p:cNvSpPr/>
            <p:nvPr/>
          </p:nvSpPr>
          <p:spPr>
            <a:xfrm>
              <a:off x="8764196" y="4090784"/>
              <a:ext cx="3131820" cy="1189990"/>
            </a:xfrm>
            <a:custGeom>
              <a:avLst/>
              <a:gdLst/>
              <a:ahLst/>
              <a:cxnLst/>
              <a:rect l="l" t="t" r="r" b="b"/>
              <a:pathLst>
                <a:path w="3131820" h="1189989">
                  <a:moveTo>
                    <a:pt x="3011624" y="1269"/>
                  </a:moveTo>
                  <a:lnTo>
                    <a:pt x="119860" y="1269"/>
                  </a:lnTo>
                  <a:lnTo>
                    <a:pt x="125549" y="0"/>
                  </a:lnTo>
                  <a:lnTo>
                    <a:pt x="3005935" y="0"/>
                  </a:lnTo>
                  <a:lnTo>
                    <a:pt x="3011624" y="1269"/>
                  </a:lnTo>
                  <a:close/>
                </a:path>
                <a:path w="3131820" h="1189989">
                  <a:moveTo>
                    <a:pt x="3018558" y="2539"/>
                  </a:moveTo>
                  <a:lnTo>
                    <a:pt x="112913" y="2539"/>
                  </a:lnTo>
                  <a:lnTo>
                    <a:pt x="118514" y="1269"/>
                  </a:lnTo>
                  <a:lnTo>
                    <a:pt x="3012958" y="1269"/>
                  </a:lnTo>
                  <a:lnTo>
                    <a:pt x="3018558" y="2539"/>
                  </a:lnTo>
                  <a:close/>
                </a:path>
                <a:path w="3131820" h="1189989">
                  <a:moveTo>
                    <a:pt x="3025378" y="3809"/>
                  </a:moveTo>
                  <a:lnTo>
                    <a:pt x="106093" y="3809"/>
                  </a:lnTo>
                  <a:lnTo>
                    <a:pt x="111591" y="2539"/>
                  </a:lnTo>
                  <a:lnTo>
                    <a:pt x="3019879" y="2539"/>
                  </a:lnTo>
                  <a:lnTo>
                    <a:pt x="3025378" y="3809"/>
                  </a:lnTo>
                  <a:close/>
                </a:path>
                <a:path w="3131820" h="1189989">
                  <a:moveTo>
                    <a:pt x="3038637" y="7619"/>
                  </a:moveTo>
                  <a:lnTo>
                    <a:pt x="92834" y="7619"/>
                  </a:lnTo>
                  <a:lnTo>
                    <a:pt x="98117" y="6349"/>
                  </a:lnTo>
                  <a:lnTo>
                    <a:pt x="99400" y="5079"/>
                  </a:lnTo>
                  <a:lnTo>
                    <a:pt x="104797" y="3809"/>
                  </a:lnTo>
                  <a:lnTo>
                    <a:pt x="3026686" y="3809"/>
                  </a:lnTo>
                  <a:lnTo>
                    <a:pt x="3032083" y="5079"/>
                  </a:lnTo>
                  <a:lnTo>
                    <a:pt x="3033353" y="6349"/>
                  </a:lnTo>
                  <a:lnTo>
                    <a:pt x="3038637" y="7619"/>
                  </a:lnTo>
                  <a:close/>
                </a:path>
                <a:path w="3131820" h="1189989">
                  <a:moveTo>
                    <a:pt x="3045050" y="10159"/>
                  </a:moveTo>
                  <a:lnTo>
                    <a:pt x="86420" y="10159"/>
                  </a:lnTo>
                  <a:lnTo>
                    <a:pt x="91589" y="7619"/>
                  </a:lnTo>
                  <a:lnTo>
                    <a:pt x="3039894" y="7619"/>
                  </a:lnTo>
                  <a:lnTo>
                    <a:pt x="3045050" y="10159"/>
                  </a:lnTo>
                  <a:close/>
                </a:path>
                <a:path w="3131820" h="1189989">
                  <a:moveTo>
                    <a:pt x="3057395" y="16509"/>
                  </a:moveTo>
                  <a:lnTo>
                    <a:pt x="74089" y="16509"/>
                  </a:lnTo>
                  <a:lnTo>
                    <a:pt x="78991" y="13969"/>
                  </a:lnTo>
                  <a:lnTo>
                    <a:pt x="80172" y="12699"/>
                  </a:lnTo>
                  <a:lnTo>
                    <a:pt x="85201" y="10159"/>
                  </a:lnTo>
                  <a:lnTo>
                    <a:pt x="3046270" y="10159"/>
                  </a:lnTo>
                  <a:lnTo>
                    <a:pt x="3051311" y="12699"/>
                  </a:lnTo>
                  <a:lnTo>
                    <a:pt x="3052493" y="13969"/>
                  </a:lnTo>
                  <a:lnTo>
                    <a:pt x="3057395" y="16509"/>
                  </a:lnTo>
                  <a:close/>
                </a:path>
                <a:path w="3131820" h="1189989">
                  <a:moveTo>
                    <a:pt x="3058539" y="1173480"/>
                  </a:moveTo>
                  <a:lnTo>
                    <a:pt x="72933" y="1173480"/>
                  </a:lnTo>
                  <a:lnTo>
                    <a:pt x="68171" y="1169669"/>
                  </a:lnTo>
                  <a:lnTo>
                    <a:pt x="67065" y="1169669"/>
                  </a:lnTo>
                  <a:lnTo>
                    <a:pt x="62443" y="1167130"/>
                  </a:lnTo>
                  <a:lnTo>
                    <a:pt x="61377" y="1165859"/>
                  </a:lnTo>
                  <a:lnTo>
                    <a:pt x="56918" y="1162049"/>
                  </a:lnTo>
                  <a:lnTo>
                    <a:pt x="55878" y="1162049"/>
                  </a:lnTo>
                  <a:lnTo>
                    <a:pt x="51584" y="1158239"/>
                  </a:lnTo>
                  <a:lnTo>
                    <a:pt x="50594" y="1158239"/>
                  </a:lnTo>
                  <a:lnTo>
                    <a:pt x="46466" y="1154430"/>
                  </a:lnTo>
                  <a:lnTo>
                    <a:pt x="45513" y="1153159"/>
                  </a:lnTo>
                  <a:lnTo>
                    <a:pt x="41564" y="1149349"/>
                  </a:lnTo>
                  <a:lnTo>
                    <a:pt x="40650" y="1148080"/>
                  </a:lnTo>
                  <a:lnTo>
                    <a:pt x="36891" y="1144269"/>
                  </a:lnTo>
                  <a:lnTo>
                    <a:pt x="36027" y="1144269"/>
                  </a:lnTo>
                  <a:lnTo>
                    <a:pt x="32444" y="1139189"/>
                  </a:lnTo>
                  <a:lnTo>
                    <a:pt x="31633" y="1137919"/>
                  </a:lnTo>
                  <a:lnTo>
                    <a:pt x="28254" y="1134109"/>
                  </a:lnTo>
                  <a:lnTo>
                    <a:pt x="27480" y="1132839"/>
                  </a:lnTo>
                  <a:lnTo>
                    <a:pt x="24317" y="1129030"/>
                  </a:lnTo>
                  <a:lnTo>
                    <a:pt x="20634" y="1122680"/>
                  </a:lnTo>
                  <a:lnTo>
                    <a:pt x="19948" y="1121409"/>
                  </a:lnTo>
                  <a:lnTo>
                    <a:pt x="17218" y="1117599"/>
                  </a:lnTo>
                  <a:lnTo>
                    <a:pt x="2638" y="1076959"/>
                  </a:lnTo>
                  <a:lnTo>
                    <a:pt x="0" y="135889"/>
                  </a:lnTo>
                  <a:lnTo>
                    <a:pt x="124" y="132079"/>
                  </a:lnTo>
                  <a:lnTo>
                    <a:pt x="568" y="126999"/>
                  </a:lnTo>
                  <a:lnTo>
                    <a:pt x="707" y="124459"/>
                  </a:lnTo>
                  <a:lnTo>
                    <a:pt x="11236" y="85089"/>
                  </a:lnTo>
                  <a:lnTo>
                    <a:pt x="23581" y="62229"/>
                  </a:lnTo>
                  <a:lnTo>
                    <a:pt x="24317" y="60959"/>
                  </a:lnTo>
                  <a:lnTo>
                    <a:pt x="27480" y="55879"/>
                  </a:lnTo>
                  <a:lnTo>
                    <a:pt x="28254" y="55879"/>
                  </a:lnTo>
                  <a:lnTo>
                    <a:pt x="31633" y="50799"/>
                  </a:lnTo>
                  <a:lnTo>
                    <a:pt x="32444" y="49529"/>
                  </a:lnTo>
                  <a:lnTo>
                    <a:pt x="36027" y="45719"/>
                  </a:lnTo>
                  <a:lnTo>
                    <a:pt x="36891" y="44449"/>
                  </a:lnTo>
                  <a:lnTo>
                    <a:pt x="40650" y="40639"/>
                  </a:lnTo>
                  <a:lnTo>
                    <a:pt x="41564" y="40639"/>
                  </a:lnTo>
                  <a:lnTo>
                    <a:pt x="45513" y="36829"/>
                  </a:lnTo>
                  <a:lnTo>
                    <a:pt x="46466" y="35559"/>
                  </a:lnTo>
                  <a:lnTo>
                    <a:pt x="50594" y="31749"/>
                  </a:lnTo>
                  <a:lnTo>
                    <a:pt x="51584" y="30479"/>
                  </a:lnTo>
                  <a:lnTo>
                    <a:pt x="55878" y="27939"/>
                  </a:lnTo>
                  <a:lnTo>
                    <a:pt x="56918" y="26669"/>
                  </a:lnTo>
                  <a:lnTo>
                    <a:pt x="61377" y="24129"/>
                  </a:lnTo>
                  <a:lnTo>
                    <a:pt x="62443" y="22859"/>
                  </a:lnTo>
                  <a:lnTo>
                    <a:pt x="67065" y="20319"/>
                  </a:lnTo>
                  <a:lnTo>
                    <a:pt x="68171" y="19049"/>
                  </a:lnTo>
                  <a:lnTo>
                    <a:pt x="72933" y="16509"/>
                  </a:lnTo>
                  <a:lnTo>
                    <a:pt x="3058539" y="16509"/>
                  </a:lnTo>
                  <a:lnTo>
                    <a:pt x="3060920" y="17779"/>
                  </a:lnTo>
                  <a:lnTo>
                    <a:pt x="127593" y="17779"/>
                  </a:lnTo>
                  <a:lnTo>
                    <a:pt x="122349" y="19049"/>
                  </a:lnTo>
                  <a:lnTo>
                    <a:pt x="121459" y="19049"/>
                  </a:lnTo>
                  <a:lnTo>
                    <a:pt x="116304" y="20319"/>
                  </a:lnTo>
                  <a:lnTo>
                    <a:pt x="115414" y="20319"/>
                  </a:lnTo>
                  <a:lnTo>
                    <a:pt x="110361" y="21589"/>
                  </a:lnTo>
                  <a:lnTo>
                    <a:pt x="109496" y="21589"/>
                  </a:lnTo>
                  <a:lnTo>
                    <a:pt x="104531" y="22859"/>
                  </a:lnTo>
                  <a:lnTo>
                    <a:pt x="103680" y="22859"/>
                  </a:lnTo>
                  <a:lnTo>
                    <a:pt x="98815" y="24129"/>
                  </a:lnTo>
                  <a:lnTo>
                    <a:pt x="97977" y="25399"/>
                  </a:lnTo>
                  <a:lnTo>
                    <a:pt x="93228" y="26669"/>
                  </a:lnTo>
                  <a:lnTo>
                    <a:pt x="92414" y="26669"/>
                  </a:lnTo>
                  <a:lnTo>
                    <a:pt x="87779" y="29209"/>
                  </a:lnTo>
                  <a:lnTo>
                    <a:pt x="86992" y="29209"/>
                  </a:lnTo>
                  <a:lnTo>
                    <a:pt x="82483" y="31749"/>
                  </a:lnTo>
                  <a:lnTo>
                    <a:pt x="81709" y="33019"/>
                  </a:lnTo>
                  <a:lnTo>
                    <a:pt x="77327" y="34289"/>
                  </a:lnTo>
                  <a:lnTo>
                    <a:pt x="76590" y="35559"/>
                  </a:lnTo>
                  <a:lnTo>
                    <a:pt x="72336" y="38099"/>
                  </a:lnTo>
                  <a:lnTo>
                    <a:pt x="71626" y="38099"/>
                  </a:lnTo>
                  <a:lnTo>
                    <a:pt x="67523" y="41909"/>
                  </a:lnTo>
                  <a:lnTo>
                    <a:pt x="66824" y="41909"/>
                  </a:lnTo>
                  <a:lnTo>
                    <a:pt x="62202" y="45719"/>
                  </a:lnTo>
                  <a:lnTo>
                    <a:pt x="58404" y="49529"/>
                  </a:lnTo>
                  <a:lnTo>
                    <a:pt x="57768" y="49529"/>
                  </a:lnTo>
                  <a:lnTo>
                    <a:pt x="54137" y="53339"/>
                  </a:lnTo>
                  <a:lnTo>
                    <a:pt x="53527" y="53339"/>
                  </a:lnTo>
                  <a:lnTo>
                    <a:pt x="50060" y="57149"/>
                  </a:lnTo>
                  <a:lnTo>
                    <a:pt x="46187" y="62229"/>
                  </a:lnTo>
                  <a:lnTo>
                    <a:pt x="45640" y="62229"/>
                  </a:lnTo>
                  <a:lnTo>
                    <a:pt x="42529" y="66039"/>
                  </a:lnTo>
                  <a:lnTo>
                    <a:pt x="42021" y="67309"/>
                  </a:lnTo>
                  <a:lnTo>
                    <a:pt x="39100" y="71119"/>
                  </a:lnTo>
                  <a:lnTo>
                    <a:pt x="38618" y="72389"/>
                  </a:lnTo>
                  <a:lnTo>
                    <a:pt x="35887" y="76199"/>
                  </a:lnTo>
                  <a:lnTo>
                    <a:pt x="32915" y="81279"/>
                  </a:lnTo>
                  <a:lnTo>
                    <a:pt x="30198" y="86359"/>
                  </a:lnTo>
                  <a:lnTo>
                    <a:pt x="29817" y="87629"/>
                  </a:lnTo>
                  <a:lnTo>
                    <a:pt x="27721" y="91439"/>
                  </a:lnTo>
                  <a:lnTo>
                    <a:pt x="27378" y="92709"/>
                  </a:lnTo>
                  <a:lnTo>
                    <a:pt x="25498" y="97789"/>
                  </a:lnTo>
                  <a:lnTo>
                    <a:pt x="25194" y="97789"/>
                  </a:lnTo>
                  <a:lnTo>
                    <a:pt x="23555" y="102869"/>
                  </a:lnTo>
                  <a:lnTo>
                    <a:pt x="23289" y="104139"/>
                  </a:lnTo>
                  <a:lnTo>
                    <a:pt x="21879" y="109219"/>
                  </a:lnTo>
                  <a:lnTo>
                    <a:pt x="21650" y="109219"/>
                  </a:lnTo>
                  <a:lnTo>
                    <a:pt x="20482" y="114299"/>
                  </a:lnTo>
                  <a:lnTo>
                    <a:pt x="20304" y="115569"/>
                  </a:lnTo>
                  <a:lnTo>
                    <a:pt x="19389" y="120649"/>
                  </a:lnTo>
                  <a:lnTo>
                    <a:pt x="19250" y="121919"/>
                  </a:lnTo>
                  <a:lnTo>
                    <a:pt x="18577" y="126999"/>
                  </a:lnTo>
                  <a:lnTo>
                    <a:pt x="18082" y="133349"/>
                  </a:lnTo>
                  <a:lnTo>
                    <a:pt x="17891" y="139699"/>
                  </a:lnTo>
                  <a:lnTo>
                    <a:pt x="17923" y="1050289"/>
                  </a:lnTo>
                  <a:lnTo>
                    <a:pt x="18082" y="1056639"/>
                  </a:lnTo>
                  <a:lnTo>
                    <a:pt x="18577" y="1062989"/>
                  </a:lnTo>
                  <a:lnTo>
                    <a:pt x="19250" y="1068069"/>
                  </a:lnTo>
                  <a:lnTo>
                    <a:pt x="19389" y="1068069"/>
                  </a:lnTo>
                  <a:lnTo>
                    <a:pt x="20304" y="1074419"/>
                  </a:lnTo>
                  <a:lnTo>
                    <a:pt x="20482" y="1074419"/>
                  </a:lnTo>
                  <a:lnTo>
                    <a:pt x="21650" y="1079499"/>
                  </a:lnTo>
                  <a:lnTo>
                    <a:pt x="21879" y="1080769"/>
                  </a:lnTo>
                  <a:lnTo>
                    <a:pt x="23289" y="1085849"/>
                  </a:lnTo>
                  <a:lnTo>
                    <a:pt x="23555" y="1085849"/>
                  </a:lnTo>
                  <a:lnTo>
                    <a:pt x="25194" y="1090930"/>
                  </a:lnTo>
                  <a:lnTo>
                    <a:pt x="25498" y="1092199"/>
                  </a:lnTo>
                  <a:lnTo>
                    <a:pt x="27378" y="1097280"/>
                  </a:lnTo>
                  <a:lnTo>
                    <a:pt x="27721" y="1097280"/>
                  </a:lnTo>
                  <a:lnTo>
                    <a:pt x="29817" y="1102359"/>
                  </a:lnTo>
                  <a:lnTo>
                    <a:pt x="30198" y="1103630"/>
                  </a:lnTo>
                  <a:lnTo>
                    <a:pt x="32915" y="1108709"/>
                  </a:lnTo>
                  <a:lnTo>
                    <a:pt x="35887" y="1113789"/>
                  </a:lnTo>
                  <a:lnTo>
                    <a:pt x="39100" y="1118869"/>
                  </a:lnTo>
                  <a:lnTo>
                    <a:pt x="42021" y="1122680"/>
                  </a:lnTo>
                  <a:lnTo>
                    <a:pt x="42529" y="1122680"/>
                  </a:lnTo>
                  <a:lnTo>
                    <a:pt x="45640" y="1127759"/>
                  </a:lnTo>
                  <a:lnTo>
                    <a:pt x="46187" y="1127759"/>
                  </a:lnTo>
                  <a:lnTo>
                    <a:pt x="50060" y="1132839"/>
                  </a:lnTo>
                  <a:lnTo>
                    <a:pt x="53527" y="1135380"/>
                  </a:lnTo>
                  <a:lnTo>
                    <a:pt x="57768" y="1140459"/>
                  </a:lnTo>
                  <a:lnTo>
                    <a:pt x="58404" y="1140459"/>
                  </a:lnTo>
                  <a:lnTo>
                    <a:pt x="62202" y="1144269"/>
                  </a:lnTo>
                  <a:lnTo>
                    <a:pt x="66824" y="1148080"/>
                  </a:lnTo>
                  <a:lnTo>
                    <a:pt x="67523" y="1148080"/>
                  </a:lnTo>
                  <a:lnTo>
                    <a:pt x="71626" y="1150619"/>
                  </a:lnTo>
                  <a:lnTo>
                    <a:pt x="72336" y="1151889"/>
                  </a:lnTo>
                  <a:lnTo>
                    <a:pt x="77327" y="1154430"/>
                  </a:lnTo>
                  <a:lnTo>
                    <a:pt x="81709" y="1156969"/>
                  </a:lnTo>
                  <a:lnTo>
                    <a:pt x="82483" y="1156969"/>
                  </a:lnTo>
                  <a:lnTo>
                    <a:pt x="86992" y="1159509"/>
                  </a:lnTo>
                  <a:lnTo>
                    <a:pt x="87779" y="1160780"/>
                  </a:lnTo>
                  <a:lnTo>
                    <a:pt x="92414" y="1162049"/>
                  </a:lnTo>
                  <a:lnTo>
                    <a:pt x="93228" y="1163319"/>
                  </a:lnTo>
                  <a:lnTo>
                    <a:pt x="97977" y="1164589"/>
                  </a:lnTo>
                  <a:lnTo>
                    <a:pt x="98815" y="1164589"/>
                  </a:lnTo>
                  <a:lnTo>
                    <a:pt x="103680" y="1167130"/>
                  </a:lnTo>
                  <a:lnTo>
                    <a:pt x="104531" y="1167130"/>
                  </a:lnTo>
                  <a:lnTo>
                    <a:pt x="109496" y="1168399"/>
                  </a:lnTo>
                  <a:lnTo>
                    <a:pt x="110361" y="1168399"/>
                  </a:lnTo>
                  <a:lnTo>
                    <a:pt x="116304" y="1169669"/>
                  </a:lnTo>
                  <a:lnTo>
                    <a:pt x="121459" y="1170939"/>
                  </a:lnTo>
                  <a:lnTo>
                    <a:pt x="127593" y="1170939"/>
                  </a:lnTo>
                  <a:lnTo>
                    <a:pt x="128496" y="1172209"/>
                  </a:lnTo>
                  <a:lnTo>
                    <a:pt x="3060126" y="1172209"/>
                  </a:lnTo>
                  <a:lnTo>
                    <a:pt x="3058539" y="1173480"/>
                  </a:lnTo>
                  <a:close/>
                </a:path>
                <a:path w="3131820" h="1189989">
                  <a:moveTo>
                    <a:pt x="3095457" y="1144269"/>
                  </a:moveTo>
                  <a:lnTo>
                    <a:pt x="3069269" y="1144269"/>
                  </a:lnTo>
                  <a:lnTo>
                    <a:pt x="3073066" y="1140459"/>
                  </a:lnTo>
                  <a:lnTo>
                    <a:pt x="3073701" y="1140459"/>
                  </a:lnTo>
                  <a:lnTo>
                    <a:pt x="3077347" y="1136649"/>
                  </a:lnTo>
                  <a:lnTo>
                    <a:pt x="3077944" y="1135380"/>
                  </a:lnTo>
                  <a:lnTo>
                    <a:pt x="3081423" y="1132839"/>
                  </a:lnTo>
                  <a:lnTo>
                    <a:pt x="3081995" y="1131569"/>
                  </a:lnTo>
                  <a:lnTo>
                    <a:pt x="3085284" y="1127759"/>
                  </a:lnTo>
                  <a:lnTo>
                    <a:pt x="3085830" y="1127759"/>
                  </a:lnTo>
                  <a:lnTo>
                    <a:pt x="3089462" y="1122680"/>
                  </a:lnTo>
                  <a:lnTo>
                    <a:pt x="3092383" y="1118869"/>
                  </a:lnTo>
                  <a:lnTo>
                    <a:pt x="3092866" y="1117599"/>
                  </a:lnTo>
                  <a:lnTo>
                    <a:pt x="3095583" y="1113789"/>
                  </a:lnTo>
                  <a:lnTo>
                    <a:pt x="3096041" y="1112519"/>
                  </a:lnTo>
                  <a:lnTo>
                    <a:pt x="3098556" y="1108709"/>
                  </a:lnTo>
                  <a:lnTo>
                    <a:pt x="3098974" y="1107439"/>
                  </a:lnTo>
                  <a:lnTo>
                    <a:pt x="3101286" y="1103630"/>
                  </a:lnTo>
                  <a:lnTo>
                    <a:pt x="3101667" y="1102359"/>
                  </a:lnTo>
                  <a:lnTo>
                    <a:pt x="3103763" y="1097280"/>
                  </a:lnTo>
                  <a:lnTo>
                    <a:pt x="3104106" y="1097280"/>
                  </a:lnTo>
                  <a:lnTo>
                    <a:pt x="3105971" y="1092199"/>
                  </a:lnTo>
                  <a:lnTo>
                    <a:pt x="3106277" y="1090930"/>
                  </a:lnTo>
                  <a:lnTo>
                    <a:pt x="3107928" y="1085849"/>
                  </a:lnTo>
                  <a:lnTo>
                    <a:pt x="3108195" y="1085849"/>
                  </a:lnTo>
                  <a:lnTo>
                    <a:pt x="3109605" y="1080769"/>
                  </a:lnTo>
                  <a:lnTo>
                    <a:pt x="3109821" y="1079499"/>
                  </a:lnTo>
                  <a:lnTo>
                    <a:pt x="3111179" y="1074419"/>
                  </a:lnTo>
                  <a:lnTo>
                    <a:pt x="3112093" y="1068069"/>
                  </a:lnTo>
                  <a:lnTo>
                    <a:pt x="3112233" y="1068069"/>
                  </a:lnTo>
                  <a:lnTo>
                    <a:pt x="3112894" y="1062989"/>
                  </a:lnTo>
                  <a:lnTo>
                    <a:pt x="3113389" y="1056639"/>
                  </a:lnTo>
                  <a:lnTo>
                    <a:pt x="3113475" y="135889"/>
                  </a:lnTo>
                  <a:lnTo>
                    <a:pt x="3113389" y="133349"/>
                  </a:lnTo>
                  <a:lnTo>
                    <a:pt x="3112894" y="126999"/>
                  </a:lnTo>
                  <a:lnTo>
                    <a:pt x="3112233" y="121919"/>
                  </a:lnTo>
                  <a:lnTo>
                    <a:pt x="3112093" y="120649"/>
                  </a:lnTo>
                  <a:lnTo>
                    <a:pt x="3111179" y="115569"/>
                  </a:lnTo>
                  <a:lnTo>
                    <a:pt x="3110989" y="114299"/>
                  </a:lnTo>
                  <a:lnTo>
                    <a:pt x="3108195" y="104139"/>
                  </a:lnTo>
                  <a:lnTo>
                    <a:pt x="3107928" y="102869"/>
                  </a:lnTo>
                  <a:lnTo>
                    <a:pt x="3106277" y="97789"/>
                  </a:lnTo>
                  <a:lnTo>
                    <a:pt x="3105971" y="97789"/>
                  </a:lnTo>
                  <a:lnTo>
                    <a:pt x="3104106" y="92709"/>
                  </a:lnTo>
                  <a:lnTo>
                    <a:pt x="3103763" y="91439"/>
                  </a:lnTo>
                  <a:lnTo>
                    <a:pt x="3101667" y="87629"/>
                  </a:lnTo>
                  <a:lnTo>
                    <a:pt x="3101286" y="86359"/>
                  </a:lnTo>
                  <a:lnTo>
                    <a:pt x="3098974" y="82549"/>
                  </a:lnTo>
                  <a:lnTo>
                    <a:pt x="3098556" y="81279"/>
                  </a:lnTo>
                  <a:lnTo>
                    <a:pt x="3096041" y="76199"/>
                  </a:lnTo>
                  <a:lnTo>
                    <a:pt x="3095583" y="76199"/>
                  </a:lnTo>
                  <a:lnTo>
                    <a:pt x="3092866" y="72389"/>
                  </a:lnTo>
                  <a:lnTo>
                    <a:pt x="3092383" y="71119"/>
                  </a:lnTo>
                  <a:lnTo>
                    <a:pt x="3089462" y="67309"/>
                  </a:lnTo>
                  <a:lnTo>
                    <a:pt x="3085830" y="62229"/>
                  </a:lnTo>
                  <a:lnTo>
                    <a:pt x="3085284" y="62229"/>
                  </a:lnTo>
                  <a:lnTo>
                    <a:pt x="3081995" y="58419"/>
                  </a:lnTo>
                  <a:lnTo>
                    <a:pt x="3081423" y="57149"/>
                  </a:lnTo>
                  <a:lnTo>
                    <a:pt x="3077347" y="53339"/>
                  </a:lnTo>
                  <a:lnTo>
                    <a:pt x="3073066" y="49529"/>
                  </a:lnTo>
                  <a:lnTo>
                    <a:pt x="3069269" y="45719"/>
                  </a:lnTo>
                  <a:lnTo>
                    <a:pt x="3068609" y="45719"/>
                  </a:lnTo>
                  <a:lnTo>
                    <a:pt x="3063960" y="41909"/>
                  </a:lnTo>
                  <a:lnTo>
                    <a:pt x="3059859" y="38099"/>
                  </a:lnTo>
                  <a:lnTo>
                    <a:pt x="3054893" y="35559"/>
                  </a:lnTo>
                  <a:lnTo>
                    <a:pt x="3049762" y="33019"/>
                  </a:lnTo>
                  <a:lnTo>
                    <a:pt x="3049000" y="31749"/>
                  </a:lnTo>
                  <a:lnTo>
                    <a:pt x="3044491" y="29209"/>
                  </a:lnTo>
                  <a:lnTo>
                    <a:pt x="3043692" y="29209"/>
                  </a:lnTo>
                  <a:lnTo>
                    <a:pt x="3039056" y="26669"/>
                  </a:lnTo>
                  <a:lnTo>
                    <a:pt x="3038243" y="26669"/>
                  </a:lnTo>
                  <a:lnTo>
                    <a:pt x="3033494" y="25399"/>
                  </a:lnTo>
                  <a:lnTo>
                    <a:pt x="3032668" y="24129"/>
                  </a:lnTo>
                  <a:lnTo>
                    <a:pt x="3027804" y="22859"/>
                  </a:lnTo>
                  <a:lnTo>
                    <a:pt x="3026954" y="22859"/>
                  </a:lnTo>
                  <a:lnTo>
                    <a:pt x="3021987" y="21589"/>
                  </a:lnTo>
                  <a:lnTo>
                    <a:pt x="3021124" y="21589"/>
                  </a:lnTo>
                  <a:lnTo>
                    <a:pt x="3016056" y="20319"/>
                  </a:lnTo>
                  <a:lnTo>
                    <a:pt x="3015180" y="20319"/>
                  </a:lnTo>
                  <a:lnTo>
                    <a:pt x="3010024" y="19049"/>
                  </a:lnTo>
                  <a:lnTo>
                    <a:pt x="3009122" y="19049"/>
                  </a:lnTo>
                  <a:lnTo>
                    <a:pt x="3003889" y="17779"/>
                  </a:lnTo>
                  <a:lnTo>
                    <a:pt x="3060920" y="17779"/>
                  </a:lnTo>
                  <a:lnTo>
                    <a:pt x="3063300" y="19049"/>
                  </a:lnTo>
                  <a:lnTo>
                    <a:pt x="3064418" y="20319"/>
                  </a:lnTo>
                  <a:lnTo>
                    <a:pt x="3069028" y="22859"/>
                  </a:lnTo>
                  <a:lnTo>
                    <a:pt x="3070108" y="24129"/>
                  </a:lnTo>
                  <a:lnTo>
                    <a:pt x="3074565" y="26669"/>
                  </a:lnTo>
                  <a:lnTo>
                    <a:pt x="3075594" y="27939"/>
                  </a:lnTo>
                  <a:lnTo>
                    <a:pt x="3079886" y="30479"/>
                  </a:lnTo>
                  <a:lnTo>
                    <a:pt x="3080890" y="31749"/>
                  </a:lnTo>
                  <a:lnTo>
                    <a:pt x="3085017" y="35559"/>
                  </a:lnTo>
                  <a:lnTo>
                    <a:pt x="3085970" y="36829"/>
                  </a:lnTo>
                  <a:lnTo>
                    <a:pt x="3089907" y="40639"/>
                  </a:lnTo>
                  <a:lnTo>
                    <a:pt x="3090821" y="40639"/>
                  </a:lnTo>
                  <a:lnTo>
                    <a:pt x="3094593" y="44449"/>
                  </a:lnTo>
                  <a:lnTo>
                    <a:pt x="3095457" y="45719"/>
                  </a:lnTo>
                  <a:lnTo>
                    <a:pt x="3099025" y="49529"/>
                  </a:lnTo>
                  <a:lnTo>
                    <a:pt x="3103217" y="55879"/>
                  </a:lnTo>
                  <a:lnTo>
                    <a:pt x="3103991" y="55879"/>
                  </a:lnTo>
                  <a:lnTo>
                    <a:pt x="3107166" y="60959"/>
                  </a:lnTo>
                  <a:lnTo>
                    <a:pt x="3107890" y="62229"/>
                  </a:lnTo>
                  <a:lnTo>
                    <a:pt x="3110849" y="66039"/>
                  </a:lnTo>
                  <a:lnTo>
                    <a:pt x="3126965" y="104139"/>
                  </a:lnTo>
                  <a:lnTo>
                    <a:pt x="3130915" y="126999"/>
                  </a:lnTo>
                  <a:lnTo>
                    <a:pt x="3131347" y="132079"/>
                  </a:lnTo>
                  <a:lnTo>
                    <a:pt x="3131453" y="134619"/>
                  </a:lnTo>
                  <a:lnTo>
                    <a:pt x="3131347" y="1057909"/>
                  </a:lnTo>
                  <a:lnTo>
                    <a:pt x="3130915" y="1062989"/>
                  </a:lnTo>
                  <a:lnTo>
                    <a:pt x="3120247" y="1104899"/>
                  </a:lnTo>
                  <a:lnTo>
                    <a:pt x="3111522" y="1121409"/>
                  </a:lnTo>
                  <a:lnTo>
                    <a:pt x="3110849" y="1122680"/>
                  </a:lnTo>
                  <a:lnTo>
                    <a:pt x="3107166" y="1129030"/>
                  </a:lnTo>
                  <a:lnTo>
                    <a:pt x="3103991" y="1132839"/>
                  </a:lnTo>
                  <a:lnTo>
                    <a:pt x="3103217" y="1134109"/>
                  </a:lnTo>
                  <a:lnTo>
                    <a:pt x="3099851" y="1137919"/>
                  </a:lnTo>
                  <a:lnTo>
                    <a:pt x="3099025" y="1139189"/>
                  </a:lnTo>
                  <a:lnTo>
                    <a:pt x="3095457" y="1144269"/>
                  </a:lnTo>
                  <a:close/>
                </a:path>
                <a:path w="3131820" h="1189989">
                  <a:moveTo>
                    <a:pt x="3006633" y="1153159"/>
                  </a:moveTo>
                  <a:lnTo>
                    <a:pt x="124851" y="1153159"/>
                  </a:lnTo>
                  <a:lnTo>
                    <a:pt x="119251" y="1151889"/>
                  </a:lnTo>
                  <a:lnTo>
                    <a:pt x="114627" y="1150619"/>
                  </a:lnTo>
                  <a:lnTo>
                    <a:pt x="104784" y="1148080"/>
                  </a:lnTo>
                  <a:lnTo>
                    <a:pt x="99629" y="1145539"/>
                  </a:lnTo>
                  <a:lnTo>
                    <a:pt x="94993" y="1144269"/>
                  </a:lnTo>
                  <a:lnTo>
                    <a:pt x="90878" y="1141730"/>
                  </a:lnTo>
                  <a:lnTo>
                    <a:pt x="86484" y="1139189"/>
                  </a:lnTo>
                  <a:lnTo>
                    <a:pt x="81873" y="1136649"/>
                  </a:lnTo>
                  <a:lnTo>
                    <a:pt x="77772" y="1132839"/>
                  </a:lnTo>
                  <a:lnTo>
                    <a:pt x="74153" y="1130299"/>
                  </a:lnTo>
                  <a:lnTo>
                    <a:pt x="70037" y="1126489"/>
                  </a:lnTo>
                  <a:lnTo>
                    <a:pt x="66405" y="1123949"/>
                  </a:lnTo>
                  <a:lnTo>
                    <a:pt x="62938" y="1120139"/>
                  </a:lnTo>
                  <a:lnTo>
                    <a:pt x="59928" y="1116330"/>
                  </a:lnTo>
                  <a:lnTo>
                    <a:pt x="56550" y="1112519"/>
                  </a:lnTo>
                  <a:lnTo>
                    <a:pt x="53883" y="1108709"/>
                  </a:lnTo>
                  <a:lnTo>
                    <a:pt x="51152" y="1103630"/>
                  </a:lnTo>
                  <a:lnTo>
                    <a:pt x="48626" y="1099819"/>
                  </a:lnTo>
                  <a:lnTo>
                    <a:pt x="46111" y="1094739"/>
                  </a:lnTo>
                  <a:lnTo>
                    <a:pt x="44027" y="1089659"/>
                  </a:lnTo>
                  <a:lnTo>
                    <a:pt x="42162" y="1085849"/>
                  </a:lnTo>
                  <a:lnTo>
                    <a:pt x="35983" y="135889"/>
                  </a:lnTo>
                  <a:lnTo>
                    <a:pt x="36015" y="134619"/>
                  </a:lnTo>
                  <a:lnTo>
                    <a:pt x="40662" y="109219"/>
                  </a:lnTo>
                  <a:lnTo>
                    <a:pt x="42162" y="104139"/>
                  </a:lnTo>
                  <a:lnTo>
                    <a:pt x="44027" y="99059"/>
                  </a:lnTo>
                  <a:lnTo>
                    <a:pt x="46301" y="93979"/>
                  </a:lnTo>
                  <a:lnTo>
                    <a:pt x="50924" y="86359"/>
                  </a:lnTo>
                  <a:lnTo>
                    <a:pt x="53883" y="81279"/>
                  </a:lnTo>
                  <a:lnTo>
                    <a:pt x="56550" y="77469"/>
                  </a:lnTo>
                  <a:lnTo>
                    <a:pt x="59928" y="73659"/>
                  </a:lnTo>
                  <a:lnTo>
                    <a:pt x="63230" y="69849"/>
                  </a:lnTo>
                  <a:lnTo>
                    <a:pt x="66710" y="66039"/>
                  </a:lnTo>
                  <a:lnTo>
                    <a:pt x="70355" y="62229"/>
                  </a:lnTo>
                  <a:lnTo>
                    <a:pt x="74153" y="59689"/>
                  </a:lnTo>
                  <a:lnTo>
                    <a:pt x="78114" y="55879"/>
                  </a:lnTo>
                  <a:lnTo>
                    <a:pt x="82229" y="53339"/>
                  </a:lnTo>
                  <a:lnTo>
                    <a:pt x="86484" y="50799"/>
                  </a:lnTo>
                  <a:lnTo>
                    <a:pt x="90878" y="48259"/>
                  </a:lnTo>
                  <a:lnTo>
                    <a:pt x="94993" y="45719"/>
                  </a:lnTo>
                  <a:lnTo>
                    <a:pt x="99629" y="43179"/>
                  </a:lnTo>
                  <a:lnTo>
                    <a:pt x="104784" y="41909"/>
                  </a:lnTo>
                  <a:lnTo>
                    <a:pt x="109661" y="39369"/>
                  </a:lnTo>
                  <a:lnTo>
                    <a:pt x="119694" y="36829"/>
                  </a:lnTo>
                  <a:lnTo>
                    <a:pt x="124393" y="36829"/>
                  </a:lnTo>
                  <a:lnTo>
                    <a:pt x="130083" y="35559"/>
                  </a:lnTo>
                  <a:lnTo>
                    <a:pt x="3001389" y="35559"/>
                  </a:lnTo>
                  <a:lnTo>
                    <a:pt x="3007077" y="36829"/>
                  </a:lnTo>
                  <a:lnTo>
                    <a:pt x="3012234" y="38099"/>
                  </a:lnTo>
                  <a:lnTo>
                    <a:pt x="3016856" y="38099"/>
                  </a:lnTo>
                  <a:lnTo>
                    <a:pt x="3021822" y="39369"/>
                  </a:lnTo>
                  <a:lnTo>
                    <a:pt x="3027105" y="41909"/>
                  </a:lnTo>
                  <a:lnTo>
                    <a:pt x="3031855" y="43179"/>
                  </a:lnTo>
                  <a:lnTo>
                    <a:pt x="3036478" y="45719"/>
                  </a:lnTo>
                  <a:lnTo>
                    <a:pt x="3040606" y="48259"/>
                  </a:lnTo>
                  <a:lnTo>
                    <a:pt x="3045368" y="50799"/>
                  </a:lnTo>
                  <a:lnTo>
                    <a:pt x="3049610" y="53339"/>
                  </a:lnTo>
                  <a:lnTo>
                    <a:pt x="131683" y="53339"/>
                  </a:lnTo>
                  <a:lnTo>
                    <a:pt x="127339" y="54609"/>
                  </a:lnTo>
                  <a:lnTo>
                    <a:pt x="123073" y="54609"/>
                  </a:lnTo>
                  <a:lnTo>
                    <a:pt x="114780" y="57149"/>
                  </a:lnTo>
                  <a:lnTo>
                    <a:pt x="106842" y="59689"/>
                  </a:lnTo>
                  <a:lnTo>
                    <a:pt x="103007" y="62229"/>
                  </a:lnTo>
                  <a:lnTo>
                    <a:pt x="99273" y="63499"/>
                  </a:lnTo>
                  <a:lnTo>
                    <a:pt x="73670" y="85089"/>
                  </a:lnTo>
                  <a:lnTo>
                    <a:pt x="71092" y="87629"/>
                  </a:lnTo>
                  <a:lnTo>
                    <a:pt x="54886" y="126999"/>
                  </a:lnTo>
                  <a:lnTo>
                    <a:pt x="53997" y="135889"/>
                  </a:lnTo>
                  <a:lnTo>
                    <a:pt x="54111" y="1055369"/>
                  </a:lnTo>
                  <a:lnTo>
                    <a:pt x="54340" y="1057909"/>
                  </a:lnTo>
                  <a:lnTo>
                    <a:pt x="54886" y="1062989"/>
                  </a:lnTo>
                  <a:lnTo>
                    <a:pt x="55648" y="1066799"/>
                  </a:lnTo>
                  <a:lnTo>
                    <a:pt x="56613" y="1070609"/>
                  </a:lnTo>
                  <a:lnTo>
                    <a:pt x="57782" y="1075689"/>
                  </a:lnTo>
                  <a:lnTo>
                    <a:pt x="71092" y="1101089"/>
                  </a:lnTo>
                  <a:lnTo>
                    <a:pt x="73670" y="1104899"/>
                  </a:lnTo>
                  <a:lnTo>
                    <a:pt x="76400" y="1107439"/>
                  </a:lnTo>
                  <a:lnTo>
                    <a:pt x="79270" y="1111249"/>
                  </a:lnTo>
                  <a:lnTo>
                    <a:pt x="82293" y="1113789"/>
                  </a:lnTo>
                  <a:lnTo>
                    <a:pt x="99273" y="1125219"/>
                  </a:lnTo>
                  <a:lnTo>
                    <a:pt x="103007" y="1127759"/>
                  </a:lnTo>
                  <a:lnTo>
                    <a:pt x="106842" y="1129030"/>
                  </a:lnTo>
                  <a:lnTo>
                    <a:pt x="110766" y="1131569"/>
                  </a:lnTo>
                  <a:lnTo>
                    <a:pt x="118894" y="1134109"/>
                  </a:lnTo>
                  <a:lnTo>
                    <a:pt x="123073" y="1134109"/>
                  </a:lnTo>
                  <a:lnTo>
                    <a:pt x="127339" y="1135380"/>
                  </a:lnTo>
                  <a:lnTo>
                    <a:pt x="131683" y="1135380"/>
                  </a:lnTo>
                  <a:lnTo>
                    <a:pt x="136090" y="1136649"/>
                  </a:lnTo>
                  <a:lnTo>
                    <a:pt x="3049610" y="1136649"/>
                  </a:lnTo>
                  <a:lnTo>
                    <a:pt x="3045368" y="1139189"/>
                  </a:lnTo>
                  <a:lnTo>
                    <a:pt x="3040606" y="1141730"/>
                  </a:lnTo>
                  <a:lnTo>
                    <a:pt x="3036084" y="1144269"/>
                  </a:lnTo>
                  <a:lnTo>
                    <a:pt x="3031855" y="1145539"/>
                  </a:lnTo>
                  <a:lnTo>
                    <a:pt x="3026686" y="1148080"/>
                  </a:lnTo>
                  <a:lnTo>
                    <a:pt x="3006633" y="1153159"/>
                  </a:lnTo>
                  <a:close/>
                </a:path>
                <a:path w="3131820" h="1189989">
                  <a:moveTo>
                    <a:pt x="3049610" y="1136649"/>
                  </a:moveTo>
                  <a:lnTo>
                    <a:pt x="2995394" y="1136649"/>
                  </a:lnTo>
                  <a:lnTo>
                    <a:pt x="2999800" y="1135380"/>
                  </a:lnTo>
                  <a:lnTo>
                    <a:pt x="3004143" y="1135380"/>
                  </a:lnTo>
                  <a:lnTo>
                    <a:pt x="3008411" y="1134109"/>
                  </a:lnTo>
                  <a:lnTo>
                    <a:pt x="3012589" y="1134109"/>
                  </a:lnTo>
                  <a:lnTo>
                    <a:pt x="3020717" y="1131569"/>
                  </a:lnTo>
                  <a:lnTo>
                    <a:pt x="3024642" y="1129030"/>
                  </a:lnTo>
                  <a:lnTo>
                    <a:pt x="3028477" y="1127759"/>
                  </a:lnTo>
                  <a:lnTo>
                    <a:pt x="3032210" y="1125219"/>
                  </a:lnTo>
                  <a:lnTo>
                    <a:pt x="3035830" y="1123949"/>
                  </a:lnTo>
                  <a:lnTo>
                    <a:pt x="3039348" y="1121409"/>
                  </a:lnTo>
                  <a:lnTo>
                    <a:pt x="3055083" y="1107439"/>
                  </a:lnTo>
                  <a:lnTo>
                    <a:pt x="3057801" y="1104899"/>
                  </a:lnTo>
                  <a:lnTo>
                    <a:pt x="3060379" y="1101089"/>
                  </a:lnTo>
                  <a:lnTo>
                    <a:pt x="3062805" y="1098549"/>
                  </a:lnTo>
                  <a:lnTo>
                    <a:pt x="3065054" y="1094739"/>
                  </a:lnTo>
                  <a:lnTo>
                    <a:pt x="3074870" y="1070609"/>
                  </a:lnTo>
                  <a:lnTo>
                    <a:pt x="3075835" y="1066799"/>
                  </a:lnTo>
                  <a:lnTo>
                    <a:pt x="3076597" y="1062989"/>
                  </a:lnTo>
                  <a:lnTo>
                    <a:pt x="3077143" y="1057909"/>
                  </a:lnTo>
                  <a:lnTo>
                    <a:pt x="3077474" y="1054099"/>
                  </a:lnTo>
                  <a:lnTo>
                    <a:pt x="3077569" y="139699"/>
                  </a:lnTo>
                  <a:lnTo>
                    <a:pt x="3077474" y="135889"/>
                  </a:lnTo>
                  <a:lnTo>
                    <a:pt x="3067148" y="99059"/>
                  </a:lnTo>
                  <a:lnTo>
                    <a:pt x="3057801" y="85089"/>
                  </a:lnTo>
                  <a:lnTo>
                    <a:pt x="3055083" y="81279"/>
                  </a:lnTo>
                  <a:lnTo>
                    <a:pt x="3028477" y="62229"/>
                  </a:lnTo>
                  <a:lnTo>
                    <a:pt x="3024642" y="59689"/>
                  </a:lnTo>
                  <a:lnTo>
                    <a:pt x="3020717" y="58419"/>
                  </a:lnTo>
                  <a:lnTo>
                    <a:pt x="3008411" y="54609"/>
                  </a:lnTo>
                  <a:lnTo>
                    <a:pt x="3004143" y="54609"/>
                  </a:lnTo>
                  <a:lnTo>
                    <a:pt x="2999800" y="53339"/>
                  </a:lnTo>
                  <a:lnTo>
                    <a:pt x="3049610" y="53339"/>
                  </a:lnTo>
                  <a:lnTo>
                    <a:pt x="3053699" y="55879"/>
                  </a:lnTo>
                  <a:lnTo>
                    <a:pt x="3057319" y="59689"/>
                  </a:lnTo>
                  <a:lnTo>
                    <a:pt x="3061128" y="62229"/>
                  </a:lnTo>
                  <a:lnTo>
                    <a:pt x="3065079" y="66039"/>
                  </a:lnTo>
                  <a:lnTo>
                    <a:pt x="3068253" y="69849"/>
                  </a:lnTo>
                  <a:lnTo>
                    <a:pt x="3071822" y="73659"/>
                  </a:lnTo>
                  <a:lnTo>
                    <a:pt x="3074921" y="77469"/>
                  </a:lnTo>
                  <a:lnTo>
                    <a:pt x="3077829" y="81279"/>
                  </a:lnTo>
                  <a:lnTo>
                    <a:pt x="3080547" y="86359"/>
                  </a:lnTo>
                  <a:lnTo>
                    <a:pt x="3083061" y="90169"/>
                  </a:lnTo>
                  <a:lnTo>
                    <a:pt x="3085360" y="95249"/>
                  </a:lnTo>
                  <a:lnTo>
                    <a:pt x="3087278" y="99059"/>
                  </a:lnTo>
                  <a:lnTo>
                    <a:pt x="3089310" y="104139"/>
                  </a:lnTo>
                  <a:lnTo>
                    <a:pt x="3095491" y="135889"/>
                  </a:lnTo>
                  <a:lnTo>
                    <a:pt x="3095431" y="1055369"/>
                  </a:lnTo>
                  <a:lnTo>
                    <a:pt x="3085170" y="1094739"/>
                  </a:lnTo>
                  <a:lnTo>
                    <a:pt x="3083061" y="1099819"/>
                  </a:lnTo>
                  <a:lnTo>
                    <a:pt x="3080318" y="1103630"/>
                  </a:lnTo>
                  <a:lnTo>
                    <a:pt x="3077589" y="1108709"/>
                  </a:lnTo>
                  <a:lnTo>
                    <a:pt x="3074667" y="1112519"/>
                  </a:lnTo>
                  <a:lnTo>
                    <a:pt x="3071822" y="1116330"/>
                  </a:lnTo>
                  <a:lnTo>
                    <a:pt x="3068253" y="1120139"/>
                  </a:lnTo>
                  <a:lnTo>
                    <a:pt x="3064774" y="1123949"/>
                  </a:lnTo>
                  <a:lnTo>
                    <a:pt x="3061446" y="1126489"/>
                  </a:lnTo>
                  <a:lnTo>
                    <a:pt x="3057319" y="1130299"/>
                  </a:lnTo>
                  <a:lnTo>
                    <a:pt x="3053356" y="1134109"/>
                  </a:lnTo>
                  <a:lnTo>
                    <a:pt x="3049610" y="1136649"/>
                  </a:lnTo>
                  <a:close/>
                </a:path>
                <a:path w="3131820" h="1189989">
                  <a:moveTo>
                    <a:pt x="3060126" y="1172209"/>
                  </a:moveTo>
                  <a:lnTo>
                    <a:pt x="3002975" y="1172209"/>
                  </a:lnTo>
                  <a:lnTo>
                    <a:pt x="3003889" y="1170939"/>
                  </a:lnTo>
                  <a:lnTo>
                    <a:pt x="3010024" y="1170939"/>
                  </a:lnTo>
                  <a:lnTo>
                    <a:pt x="3015180" y="1169669"/>
                  </a:lnTo>
                  <a:lnTo>
                    <a:pt x="3021124" y="1168399"/>
                  </a:lnTo>
                  <a:lnTo>
                    <a:pt x="3021987" y="1168399"/>
                  </a:lnTo>
                  <a:lnTo>
                    <a:pt x="3026954" y="1167130"/>
                  </a:lnTo>
                  <a:lnTo>
                    <a:pt x="3027804" y="1167130"/>
                  </a:lnTo>
                  <a:lnTo>
                    <a:pt x="3032668" y="1164589"/>
                  </a:lnTo>
                  <a:lnTo>
                    <a:pt x="3033494" y="1164589"/>
                  </a:lnTo>
                  <a:lnTo>
                    <a:pt x="3038243" y="1163319"/>
                  </a:lnTo>
                  <a:lnTo>
                    <a:pt x="3039056" y="1162049"/>
                  </a:lnTo>
                  <a:lnTo>
                    <a:pt x="3043692" y="1160780"/>
                  </a:lnTo>
                  <a:lnTo>
                    <a:pt x="3044491" y="1159509"/>
                  </a:lnTo>
                  <a:lnTo>
                    <a:pt x="3049000" y="1156969"/>
                  </a:lnTo>
                  <a:lnTo>
                    <a:pt x="3049762" y="1156969"/>
                  </a:lnTo>
                  <a:lnTo>
                    <a:pt x="3054144" y="1154430"/>
                  </a:lnTo>
                  <a:lnTo>
                    <a:pt x="3054893" y="1154430"/>
                  </a:lnTo>
                  <a:lnTo>
                    <a:pt x="3059135" y="1151889"/>
                  </a:lnTo>
                  <a:lnTo>
                    <a:pt x="3059859" y="1150619"/>
                  </a:lnTo>
                  <a:lnTo>
                    <a:pt x="3063960" y="1148080"/>
                  </a:lnTo>
                  <a:lnTo>
                    <a:pt x="3068609" y="1144269"/>
                  </a:lnTo>
                  <a:lnTo>
                    <a:pt x="3094593" y="1144269"/>
                  </a:lnTo>
                  <a:lnTo>
                    <a:pt x="3090821" y="1148080"/>
                  </a:lnTo>
                  <a:lnTo>
                    <a:pt x="3089907" y="1149349"/>
                  </a:lnTo>
                  <a:lnTo>
                    <a:pt x="3085970" y="1153159"/>
                  </a:lnTo>
                  <a:lnTo>
                    <a:pt x="3085017" y="1154430"/>
                  </a:lnTo>
                  <a:lnTo>
                    <a:pt x="3080890" y="1158239"/>
                  </a:lnTo>
                  <a:lnTo>
                    <a:pt x="3079886" y="1158239"/>
                  </a:lnTo>
                  <a:lnTo>
                    <a:pt x="3075594" y="1162049"/>
                  </a:lnTo>
                  <a:lnTo>
                    <a:pt x="3074565" y="1162049"/>
                  </a:lnTo>
                  <a:lnTo>
                    <a:pt x="3070108" y="1165859"/>
                  </a:lnTo>
                  <a:lnTo>
                    <a:pt x="3069028" y="1167130"/>
                  </a:lnTo>
                  <a:lnTo>
                    <a:pt x="3064418" y="1169669"/>
                  </a:lnTo>
                  <a:lnTo>
                    <a:pt x="3063300" y="1169669"/>
                  </a:lnTo>
                  <a:lnTo>
                    <a:pt x="3060126" y="1172209"/>
                  </a:lnTo>
                  <a:close/>
                </a:path>
                <a:path w="3131820" h="1189989">
                  <a:moveTo>
                    <a:pt x="2996067" y="1154430"/>
                  </a:moveTo>
                  <a:lnTo>
                    <a:pt x="135404" y="1154430"/>
                  </a:lnTo>
                  <a:lnTo>
                    <a:pt x="129638" y="1153159"/>
                  </a:lnTo>
                  <a:lnTo>
                    <a:pt x="3001845" y="1153159"/>
                  </a:lnTo>
                  <a:lnTo>
                    <a:pt x="2996067" y="1154430"/>
                  </a:lnTo>
                  <a:close/>
                </a:path>
                <a:path w="3131820" h="1189989">
                  <a:moveTo>
                    <a:pt x="3052493" y="1176019"/>
                  </a:moveTo>
                  <a:lnTo>
                    <a:pt x="78991" y="1176019"/>
                  </a:lnTo>
                  <a:lnTo>
                    <a:pt x="74089" y="1173480"/>
                  </a:lnTo>
                  <a:lnTo>
                    <a:pt x="3057395" y="1173480"/>
                  </a:lnTo>
                  <a:lnTo>
                    <a:pt x="3052493" y="1176019"/>
                  </a:lnTo>
                  <a:close/>
                </a:path>
                <a:path w="3131820" h="1189989">
                  <a:moveTo>
                    <a:pt x="3033353" y="1183639"/>
                  </a:moveTo>
                  <a:lnTo>
                    <a:pt x="98117" y="1183639"/>
                  </a:lnTo>
                  <a:lnTo>
                    <a:pt x="92834" y="1182369"/>
                  </a:lnTo>
                  <a:lnTo>
                    <a:pt x="91589" y="1181099"/>
                  </a:lnTo>
                  <a:lnTo>
                    <a:pt x="86420" y="1179830"/>
                  </a:lnTo>
                  <a:lnTo>
                    <a:pt x="85201" y="1178559"/>
                  </a:lnTo>
                  <a:lnTo>
                    <a:pt x="80172" y="1176019"/>
                  </a:lnTo>
                  <a:lnTo>
                    <a:pt x="3051311" y="1176019"/>
                  </a:lnTo>
                  <a:lnTo>
                    <a:pt x="3046270" y="1178559"/>
                  </a:lnTo>
                  <a:lnTo>
                    <a:pt x="3045050" y="1179830"/>
                  </a:lnTo>
                  <a:lnTo>
                    <a:pt x="3039894" y="1181099"/>
                  </a:lnTo>
                  <a:lnTo>
                    <a:pt x="3038637" y="1182369"/>
                  </a:lnTo>
                  <a:lnTo>
                    <a:pt x="3033353" y="1183639"/>
                  </a:lnTo>
                  <a:close/>
                </a:path>
                <a:path w="3131820" h="1189989">
                  <a:moveTo>
                    <a:pt x="3026686" y="1186180"/>
                  </a:moveTo>
                  <a:lnTo>
                    <a:pt x="104797" y="1186180"/>
                  </a:lnTo>
                  <a:lnTo>
                    <a:pt x="99400" y="1183639"/>
                  </a:lnTo>
                  <a:lnTo>
                    <a:pt x="3032083" y="1183639"/>
                  </a:lnTo>
                  <a:lnTo>
                    <a:pt x="3026686" y="1186180"/>
                  </a:lnTo>
                  <a:close/>
                </a:path>
                <a:path w="3131820" h="1189989">
                  <a:moveTo>
                    <a:pt x="3019879" y="1187449"/>
                  </a:moveTo>
                  <a:lnTo>
                    <a:pt x="111591" y="1187449"/>
                  </a:lnTo>
                  <a:lnTo>
                    <a:pt x="106093" y="1186180"/>
                  </a:lnTo>
                  <a:lnTo>
                    <a:pt x="3025378" y="1186180"/>
                  </a:lnTo>
                  <a:lnTo>
                    <a:pt x="3019879" y="1187449"/>
                  </a:lnTo>
                  <a:close/>
                </a:path>
                <a:path w="3131820" h="1189989">
                  <a:moveTo>
                    <a:pt x="3012958" y="1188719"/>
                  </a:moveTo>
                  <a:lnTo>
                    <a:pt x="118514" y="1188719"/>
                  </a:lnTo>
                  <a:lnTo>
                    <a:pt x="112913" y="1187449"/>
                  </a:lnTo>
                  <a:lnTo>
                    <a:pt x="3018558" y="1187449"/>
                  </a:lnTo>
                  <a:lnTo>
                    <a:pt x="3012958" y="1188719"/>
                  </a:lnTo>
                  <a:close/>
                </a:path>
                <a:path w="3131820" h="1189989">
                  <a:moveTo>
                    <a:pt x="3005935" y="1189989"/>
                  </a:moveTo>
                  <a:lnTo>
                    <a:pt x="125549" y="1189989"/>
                  </a:lnTo>
                  <a:lnTo>
                    <a:pt x="119860" y="1188719"/>
                  </a:lnTo>
                  <a:lnTo>
                    <a:pt x="3011624" y="1188719"/>
                  </a:lnTo>
                  <a:lnTo>
                    <a:pt x="3005935" y="1189989"/>
                  </a:lnTo>
                  <a:close/>
                </a:path>
              </a:pathLst>
            </a:custGeom>
            <a:solidFill>
              <a:srgbClr val="FFFFFF"/>
            </a:solidFill>
          </p:spPr>
          <p:txBody>
            <a:bodyPr wrap="square" lIns="0" tIns="0" rIns="0" bIns="0" rtlCol="0"/>
            <a:lstStyle/>
            <a:p>
              <a:endParaRPr/>
            </a:p>
          </p:txBody>
        </p:sp>
      </p:grpSp>
      <p:sp>
        <p:nvSpPr>
          <p:cNvPr id="30" name="object 30"/>
          <p:cNvSpPr txBox="1"/>
          <p:nvPr/>
        </p:nvSpPr>
        <p:spPr>
          <a:xfrm>
            <a:off x="9092348" y="4405706"/>
            <a:ext cx="2473960" cy="514350"/>
          </a:xfrm>
          <a:prstGeom prst="rect">
            <a:avLst/>
          </a:prstGeom>
        </p:spPr>
        <p:txBody>
          <a:bodyPr vert="horz" wrap="square" lIns="0" tIns="13335" rIns="0" bIns="0" rtlCol="0">
            <a:spAutoFit/>
          </a:bodyPr>
          <a:lstStyle/>
          <a:p>
            <a:pPr marL="12700">
              <a:lnSpc>
                <a:spcPct val="100000"/>
              </a:lnSpc>
              <a:spcBef>
                <a:spcPts val="105"/>
              </a:spcBef>
            </a:pPr>
            <a:r>
              <a:rPr sz="3200" b="1" spc="-30">
                <a:solidFill>
                  <a:srgbClr val="FFFF00"/>
                </a:solidFill>
                <a:latin typeface="宋体" panose="02010600030101010101" pitchFamily="2" charset="-122"/>
                <a:cs typeface="宋体" panose="02010600030101010101" pitchFamily="2" charset="-122"/>
              </a:rPr>
              <a:t>应急响应机</a:t>
            </a:r>
            <a:r>
              <a:rPr sz="3200" b="1" spc="-50">
                <a:solidFill>
                  <a:srgbClr val="FFFF00"/>
                </a:solidFill>
                <a:latin typeface="宋体" panose="02010600030101010101" pitchFamily="2" charset="-122"/>
                <a:cs typeface="宋体" panose="02010600030101010101" pitchFamily="2" charset="-122"/>
              </a:rPr>
              <a:t>制</a:t>
            </a:r>
            <a:endParaRPr sz="3200">
              <a:latin typeface="宋体" panose="02010600030101010101" pitchFamily="2" charset="-122"/>
              <a:cs typeface="宋体" panose="02010600030101010101" pitchFamily="2" charset="-122"/>
            </a:endParaRPr>
          </a:p>
        </p:txBody>
      </p:sp>
      <p:pic>
        <p:nvPicPr>
          <p:cNvPr id="31" name="object 31"/>
          <p:cNvPicPr/>
          <p:nvPr/>
        </p:nvPicPr>
        <p:blipFill>
          <a:blip r:embed="rId5"/>
          <a:stretch>
            <a:fillRect/>
          </a:stretch>
        </p:blipFill>
        <p:spPr>
          <a:xfrm>
            <a:off x="3124352" y="5486349"/>
            <a:ext cx="2079396" cy="539965"/>
          </a:xfrm>
          <a:prstGeom prst="rect">
            <a:avLst/>
          </a:prstGeom>
        </p:spPr>
      </p:pic>
      <p:pic>
        <p:nvPicPr>
          <p:cNvPr id="32" name="object 32"/>
          <p:cNvPicPr/>
          <p:nvPr/>
        </p:nvPicPr>
        <p:blipFill>
          <a:blip r:embed="rId6"/>
          <a:stretch>
            <a:fillRect/>
          </a:stretch>
        </p:blipFill>
        <p:spPr>
          <a:xfrm>
            <a:off x="6042075" y="5476443"/>
            <a:ext cx="2060054" cy="557580"/>
          </a:xfrm>
          <a:prstGeom prst="rect">
            <a:avLst/>
          </a:prstGeom>
        </p:spPr>
      </p:pic>
      <p:pic>
        <p:nvPicPr>
          <p:cNvPr id="33" name="object 33"/>
          <p:cNvPicPr/>
          <p:nvPr/>
        </p:nvPicPr>
        <p:blipFill>
          <a:blip r:embed="rId7"/>
          <a:stretch>
            <a:fillRect/>
          </a:stretch>
        </p:blipFill>
        <p:spPr>
          <a:xfrm>
            <a:off x="8939479" y="5478424"/>
            <a:ext cx="2037892" cy="551789"/>
          </a:xfrm>
          <a:prstGeom prst="rect">
            <a:avLst/>
          </a:prstGeom>
        </p:spPr>
      </p:pic>
      <p:sp>
        <p:nvSpPr>
          <p:cNvPr id="34" name="object 34"/>
          <p:cNvSpPr/>
          <p:nvPr/>
        </p:nvSpPr>
        <p:spPr>
          <a:xfrm>
            <a:off x="331470" y="1434464"/>
            <a:ext cx="1130935" cy="12700"/>
          </a:xfrm>
          <a:custGeom>
            <a:avLst/>
            <a:gdLst/>
            <a:ahLst/>
            <a:cxnLst/>
            <a:rect l="l" t="t" r="r" b="b"/>
            <a:pathLst>
              <a:path w="1130935" h="12700">
                <a:moveTo>
                  <a:pt x="1130935" y="12700"/>
                </a:moveTo>
                <a:lnTo>
                  <a:pt x="0" y="12700"/>
                </a:lnTo>
                <a:lnTo>
                  <a:pt x="0" y="0"/>
                </a:lnTo>
                <a:lnTo>
                  <a:pt x="1130935" y="0"/>
                </a:lnTo>
                <a:lnTo>
                  <a:pt x="1130935" y="12700"/>
                </a:lnTo>
                <a:close/>
              </a:path>
            </a:pathLst>
          </a:custGeom>
          <a:solidFill>
            <a:srgbClr val="FFFFFF"/>
          </a:solidFill>
        </p:spPr>
        <p:txBody>
          <a:bodyPr wrap="square" lIns="0" tIns="0" rIns="0" bIns="0" rtlCol="0"/>
          <a:lstStyle/>
          <a:p>
            <a:endParaRPr/>
          </a:p>
        </p:txBody>
      </p:sp>
      <p:sp>
        <p:nvSpPr>
          <p:cNvPr id="35" name="object 35"/>
          <p:cNvSpPr/>
          <p:nvPr/>
        </p:nvSpPr>
        <p:spPr>
          <a:xfrm>
            <a:off x="331470" y="2775585"/>
            <a:ext cx="1130935" cy="38100"/>
          </a:xfrm>
          <a:custGeom>
            <a:avLst/>
            <a:gdLst/>
            <a:ahLst/>
            <a:cxnLst/>
            <a:rect l="l" t="t" r="r" b="b"/>
            <a:pathLst>
              <a:path w="1130935" h="38100">
                <a:moveTo>
                  <a:pt x="1130935" y="38100"/>
                </a:moveTo>
                <a:lnTo>
                  <a:pt x="0" y="38100"/>
                </a:lnTo>
                <a:lnTo>
                  <a:pt x="0" y="0"/>
                </a:lnTo>
                <a:lnTo>
                  <a:pt x="1130935" y="0"/>
                </a:lnTo>
                <a:lnTo>
                  <a:pt x="1130935" y="38100"/>
                </a:lnTo>
                <a:close/>
              </a:path>
            </a:pathLst>
          </a:custGeom>
          <a:solidFill>
            <a:srgbClr val="FFFFFF"/>
          </a:solidFill>
        </p:spPr>
        <p:txBody>
          <a:bodyPr wrap="square" lIns="0" tIns="0" rIns="0" bIns="0" rtlCol="0"/>
          <a:lstStyle/>
          <a:p>
            <a:endParaRPr/>
          </a:p>
        </p:txBody>
      </p:sp>
      <p:grpSp>
        <p:nvGrpSpPr>
          <p:cNvPr id="36" name="object 36"/>
          <p:cNvGrpSpPr/>
          <p:nvPr/>
        </p:nvGrpSpPr>
        <p:grpSpPr>
          <a:xfrm>
            <a:off x="325120" y="1440180"/>
            <a:ext cx="1143635" cy="4062095"/>
            <a:chOff x="325120" y="1440180"/>
            <a:chExt cx="1143635" cy="4062095"/>
          </a:xfrm>
        </p:grpSpPr>
        <p:sp>
          <p:nvSpPr>
            <p:cNvPr id="37" name="object 37"/>
            <p:cNvSpPr/>
            <p:nvPr/>
          </p:nvSpPr>
          <p:spPr>
            <a:xfrm>
              <a:off x="332232" y="1440180"/>
              <a:ext cx="1130935" cy="1355090"/>
            </a:xfrm>
            <a:custGeom>
              <a:avLst/>
              <a:gdLst/>
              <a:ahLst/>
              <a:cxnLst/>
              <a:rect l="l" t="t" r="r" b="b"/>
              <a:pathLst>
                <a:path w="1130935" h="1355089">
                  <a:moveTo>
                    <a:pt x="1130808" y="1354836"/>
                  </a:moveTo>
                  <a:lnTo>
                    <a:pt x="0" y="1354836"/>
                  </a:lnTo>
                  <a:lnTo>
                    <a:pt x="0" y="0"/>
                  </a:lnTo>
                  <a:lnTo>
                    <a:pt x="1130808" y="0"/>
                  </a:lnTo>
                  <a:lnTo>
                    <a:pt x="1130808" y="1354836"/>
                  </a:lnTo>
                  <a:close/>
                </a:path>
              </a:pathLst>
            </a:custGeom>
            <a:solidFill>
              <a:srgbClr val="1CACE3"/>
            </a:solidFill>
          </p:spPr>
          <p:txBody>
            <a:bodyPr wrap="square" lIns="0" tIns="0" rIns="0" bIns="0" rtlCol="0"/>
            <a:lstStyle/>
            <a:p>
              <a:endParaRPr/>
            </a:p>
          </p:txBody>
        </p:sp>
        <p:sp>
          <p:nvSpPr>
            <p:cNvPr id="38" name="object 38"/>
            <p:cNvSpPr/>
            <p:nvPr/>
          </p:nvSpPr>
          <p:spPr>
            <a:xfrm>
              <a:off x="332232" y="2795016"/>
              <a:ext cx="1130935" cy="1353820"/>
            </a:xfrm>
            <a:custGeom>
              <a:avLst/>
              <a:gdLst/>
              <a:ahLst/>
              <a:cxnLst/>
              <a:rect l="l" t="t" r="r" b="b"/>
              <a:pathLst>
                <a:path w="1130935" h="1353820">
                  <a:moveTo>
                    <a:pt x="1130808" y="1353312"/>
                  </a:moveTo>
                  <a:lnTo>
                    <a:pt x="0" y="1353312"/>
                  </a:lnTo>
                  <a:lnTo>
                    <a:pt x="0" y="0"/>
                  </a:lnTo>
                  <a:lnTo>
                    <a:pt x="1130808" y="0"/>
                  </a:lnTo>
                  <a:lnTo>
                    <a:pt x="1130808" y="1353312"/>
                  </a:lnTo>
                  <a:close/>
                </a:path>
              </a:pathLst>
            </a:custGeom>
            <a:solidFill>
              <a:srgbClr val="006FC0"/>
            </a:solidFill>
          </p:spPr>
          <p:txBody>
            <a:bodyPr wrap="square" lIns="0" tIns="0" rIns="0" bIns="0" rtlCol="0"/>
            <a:lstStyle/>
            <a:p>
              <a:endParaRPr/>
            </a:p>
          </p:txBody>
        </p:sp>
        <p:sp>
          <p:nvSpPr>
            <p:cNvPr id="39" name="object 39"/>
            <p:cNvSpPr/>
            <p:nvPr/>
          </p:nvSpPr>
          <p:spPr>
            <a:xfrm>
              <a:off x="332232" y="4148328"/>
              <a:ext cx="1130935" cy="1353820"/>
            </a:xfrm>
            <a:custGeom>
              <a:avLst/>
              <a:gdLst/>
              <a:ahLst/>
              <a:cxnLst/>
              <a:rect l="l" t="t" r="r" b="b"/>
              <a:pathLst>
                <a:path w="1130935" h="1353820">
                  <a:moveTo>
                    <a:pt x="1130808" y="1353312"/>
                  </a:moveTo>
                  <a:lnTo>
                    <a:pt x="0" y="1353312"/>
                  </a:lnTo>
                  <a:lnTo>
                    <a:pt x="0" y="0"/>
                  </a:lnTo>
                  <a:lnTo>
                    <a:pt x="1130808" y="0"/>
                  </a:lnTo>
                  <a:lnTo>
                    <a:pt x="1130808" y="1353312"/>
                  </a:lnTo>
                  <a:close/>
                </a:path>
              </a:pathLst>
            </a:custGeom>
            <a:solidFill>
              <a:srgbClr val="FFC000"/>
            </a:solidFill>
          </p:spPr>
          <p:txBody>
            <a:bodyPr wrap="square" lIns="0" tIns="0" rIns="0" bIns="0" rtlCol="0"/>
            <a:lstStyle/>
            <a:p>
              <a:endParaRPr/>
            </a:p>
          </p:txBody>
        </p:sp>
        <p:sp>
          <p:nvSpPr>
            <p:cNvPr id="40" name="object 40"/>
            <p:cNvSpPr/>
            <p:nvPr/>
          </p:nvSpPr>
          <p:spPr>
            <a:xfrm>
              <a:off x="325120" y="1440814"/>
              <a:ext cx="1143635" cy="4061460"/>
            </a:xfrm>
            <a:custGeom>
              <a:avLst/>
              <a:gdLst/>
              <a:ahLst/>
              <a:cxnLst/>
              <a:rect l="l" t="t" r="r" b="b"/>
              <a:pathLst>
                <a:path w="1143635" h="4061460">
                  <a:moveTo>
                    <a:pt x="12700" y="0"/>
                  </a:moveTo>
                  <a:lnTo>
                    <a:pt x="0" y="0"/>
                  </a:lnTo>
                  <a:lnTo>
                    <a:pt x="0" y="4061333"/>
                  </a:lnTo>
                  <a:lnTo>
                    <a:pt x="12700" y="4061333"/>
                  </a:lnTo>
                  <a:lnTo>
                    <a:pt x="12700" y="0"/>
                  </a:lnTo>
                  <a:close/>
                </a:path>
                <a:path w="1143635" h="4061460">
                  <a:moveTo>
                    <a:pt x="1143635" y="0"/>
                  </a:moveTo>
                  <a:lnTo>
                    <a:pt x="1130935" y="0"/>
                  </a:lnTo>
                  <a:lnTo>
                    <a:pt x="1130935" y="4061333"/>
                  </a:lnTo>
                  <a:lnTo>
                    <a:pt x="1143635" y="4061333"/>
                  </a:lnTo>
                  <a:lnTo>
                    <a:pt x="1143635" y="0"/>
                  </a:lnTo>
                  <a:close/>
                </a:path>
              </a:pathLst>
            </a:custGeom>
            <a:solidFill>
              <a:srgbClr val="FFFFFF"/>
            </a:solidFill>
          </p:spPr>
          <p:txBody>
            <a:bodyPr wrap="square" lIns="0" tIns="0" rIns="0" bIns="0" rtlCol="0"/>
            <a:lstStyle/>
            <a:p>
              <a:endParaRPr/>
            </a:p>
          </p:txBody>
        </p:sp>
      </p:grpSp>
      <p:sp>
        <p:nvSpPr>
          <p:cNvPr id="41" name="object 41"/>
          <p:cNvSpPr/>
          <p:nvPr/>
        </p:nvSpPr>
        <p:spPr>
          <a:xfrm>
            <a:off x="331470" y="4142104"/>
            <a:ext cx="1130935" cy="12700"/>
          </a:xfrm>
          <a:custGeom>
            <a:avLst/>
            <a:gdLst/>
            <a:ahLst/>
            <a:cxnLst/>
            <a:rect l="l" t="t" r="r" b="b"/>
            <a:pathLst>
              <a:path w="1130935" h="12700">
                <a:moveTo>
                  <a:pt x="1130935" y="12700"/>
                </a:moveTo>
                <a:lnTo>
                  <a:pt x="0" y="12700"/>
                </a:lnTo>
                <a:lnTo>
                  <a:pt x="0" y="0"/>
                </a:lnTo>
                <a:lnTo>
                  <a:pt x="1130935" y="0"/>
                </a:lnTo>
                <a:lnTo>
                  <a:pt x="1130935" y="12700"/>
                </a:lnTo>
                <a:close/>
              </a:path>
            </a:pathLst>
          </a:custGeom>
          <a:solidFill>
            <a:srgbClr val="FFFFFF"/>
          </a:solidFill>
        </p:spPr>
        <p:txBody>
          <a:bodyPr wrap="square" lIns="0" tIns="0" rIns="0" bIns="0" rtlCol="0"/>
          <a:lstStyle/>
          <a:p>
            <a:endParaRPr/>
          </a:p>
        </p:txBody>
      </p:sp>
      <p:sp>
        <p:nvSpPr>
          <p:cNvPr id="42" name="object 42"/>
          <p:cNvSpPr/>
          <p:nvPr/>
        </p:nvSpPr>
        <p:spPr>
          <a:xfrm>
            <a:off x="331470" y="5495925"/>
            <a:ext cx="1130935" cy="12700"/>
          </a:xfrm>
          <a:custGeom>
            <a:avLst/>
            <a:gdLst/>
            <a:ahLst/>
            <a:cxnLst/>
            <a:rect l="l" t="t" r="r" b="b"/>
            <a:pathLst>
              <a:path w="1130935" h="12700">
                <a:moveTo>
                  <a:pt x="1130935" y="12700"/>
                </a:moveTo>
                <a:lnTo>
                  <a:pt x="0" y="12700"/>
                </a:lnTo>
                <a:lnTo>
                  <a:pt x="0" y="0"/>
                </a:lnTo>
                <a:lnTo>
                  <a:pt x="1130935" y="0"/>
                </a:lnTo>
                <a:lnTo>
                  <a:pt x="1130935" y="12700"/>
                </a:lnTo>
                <a:close/>
              </a:path>
            </a:pathLst>
          </a:custGeom>
          <a:solidFill>
            <a:srgbClr val="FFFFFF"/>
          </a:solidFill>
        </p:spPr>
        <p:txBody>
          <a:bodyPr wrap="square" lIns="0" tIns="0" rIns="0" bIns="0" rtlCol="0"/>
          <a:lstStyle/>
          <a:p>
            <a:endParaRPr/>
          </a:p>
        </p:txBody>
      </p:sp>
      <p:sp>
        <p:nvSpPr>
          <p:cNvPr id="43" name="object 43"/>
          <p:cNvSpPr txBox="1"/>
          <p:nvPr/>
        </p:nvSpPr>
        <p:spPr>
          <a:xfrm>
            <a:off x="332231" y="1440180"/>
            <a:ext cx="1130935" cy="1355090"/>
          </a:xfrm>
          <a:prstGeom prst="rect">
            <a:avLst/>
          </a:prstGeom>
        </p:spPr>
        <p:txBody>
          <a:bodyPr vert="horz" wrap="square" lIns="0" tIns="280035" rIns="0" bIns="0" rtlCol="0">
            <a:spAutoFit/>
          </a:bodyPr>
          <a:lstStyle/>
          <a:p>
            <a:pPr marL="257810" marR="254635">
              <a:lnSpc>
                <a:spcPct val="100000"/>
              </a:lnSpc>
              <a:spcBef>
                <a:spcPts val="2205"/>
              </a:spcBef>
            </a:pPr>
            <a:r>
              <a:rPr sz="2400" b="1" spc="-25">
                <a:solidFill>
                  <a:srgbClr val="FFFFFF"/>
                </a:solidFill>
                <a:latin typeface="Microsoft JhengHei" panose="020B0604030504040204" charset="-120"/>
                <a:cs typeface="Microsoft JhengHei" panose="020B0604030504040204" charset="-120"/>
              </a:rPr>
              <a:t>基于经验</a:t>
            </a:r>
            <a:endParaRPr sz="2400">
              <a:latin typeface="Microsoft JhengHei" panose="020B0604030504040204" charset="-120"/>
              <a:cs typeface="Microsoft JhengHei" panose="020B0604030504040204" charset="-120"/>
            </a:endParaRPr>
          </a:p>
        </p:txBody>
      </p:sp>
      <p:sp>
        <p:nvSpPr>
          <p:cNvPr id="44" name="object 44"/>
          <p:cNvSpPr txBox="1"/>
          <p:nvPr/>
        </p:nvSpPr>
        <p:spPr>
          <a:xfrm>
            <a:off x="332231" y="2795016"/>
            <a:ext cx="1130935" cy="1353820"/>
          </a:xfrm>
          <a:prstGeom prst="rect">
            <a:avLst/>
          </a:prstGeom>
        </p:spPr>
        <p:txBody>
          <a:bodyPr vert="horz" wrap="square" lIns="0" tIns="278765" rIns="0" bIns="0" rtlCol="0">
            <a:spAutoFit/>
          </a:bodyPr>
          <a:lstStyle/>
          <a:p>
            <a:pPr marL="257810" marR="254635">
              <a:lnSpc>
                <a:spcPct val="100000"/>
              </a:lnSpc>
              <a:spcBef>
                <a:spcPts val="2195"/>
              </a:spcBef>
            </a:pPr>
            <a:r>
              <a:rPr sz="2400" b="1" spc="-25">
                <a:solidFill>
                  <a:srgbClr val="F1F1F1"/>
                </a:solidFill>
                <a:latin typeface="Microsoft JhengHei" panose="020B0604030504040204" charset="-120"/>
                <a:cs typeface="Microsoft JhengHei" panose="020B0604030504040204" charset="-120"/>
              </a:rPr>
              <a:t>基于体系</a:t>
            </a:r>
            <a:endParaRPr sz="2400">
              <a:latin typeface="Microsoft JhengHei" panose="020B0604030504040204" charset="-120"/>
              <a:cs typeface="Microsoft JhengHei" panose="020B0604030504040204" charset="-120"/>
            </a:endParaRPr>
          </a:p>
        </p:txBody>
      </p:sp>
      <p:sp>
        <p:nvSpPr>
          <p:cNvPr id="45" name="object 45"/>
          <p:cNvSpPr txBox="1"/>
          <p:nvPr/>
        </p:nvSpPr>
        <p:spPr>
          <a:xfrm>
            <a:off x="332231" y="4148328"/>
            <a:ext cx="1130935" cy="1353820"/>
          </a:xfrm>
          <a:prstGeom prst="rect">
            <a:avLst/>
          </a:prstGeom>
        </p:spPr>
        <p:txBody>
          <a:bodyPr vert="horz" wrap="square" lIns="0" tIns="279400" rIns="0" bIns="0" rtlCol="0">
            <a:spAutoFit/>
          </a:bodyPr>
          <a:lstStyle/>
          <a:p>
            <a:pPr marL="257810" marR="254635">
              <a:lnSpc>
                <a:spcPct val="100000"/>
              </a:lnSpc>
              <a:spcBef>
                <a:spcPts val="2200"/>
              </a:spcBef>
            </a:pPr>
            <a:r>
              <a:rPr sz="2400" b="1" spc="-25">
                <a:solidFill>
                  <a:srgbClr val="FFFFFF"/>
                </a:solidFill>
                <a:latin typeface="Microsoft JhengHei" panose="020B0604030504040204" charset="-120"/>
                <a:cs typeface="Microsoft JhengHei" panose="020B0604030504040204" charset="-120"/>
              </a:rPr>
              <a:t>基于风险</a:t>
            </a:r>
            <a:endParaRPr sz="2400">
              <a:latin typeface="Microsoft JhengHei" panose="020B0604030504040204" charset="-120"/>
              <a:cs typeface="Microsoft JhengHei" panose="020B0604030504040204" charset="-120"/>
            </a:endParaRPr>
          </a:p>
        </p:txBody>
      </p:sp>
      <p:pic>
        <p:nvPicPr>
          <p:cNvPr id="46" name="object 46"/>
          <p:cNvPicPr/>
          <p:nvPr/>
        </p:nvPicPr>
        <p:blipFill>
          <a:blip r:embed="rId8"/>
          <a:stretch>
            <a:fillRect/>
          </a:stretch>
        </p:blipFill>
        <p:spPr>
          <a:xfrm>
            <a:off x="1621472" y="1670367"/>
            <a:ext cx="556895" cy="883920"/>
          </a:xfrm>
          <a:prstGeom prst="rect">
            <a:avLst/>
          </a:prstGeom>
        </p:spPr>
      </p:pic>
      <p:pic>
        <p:nvPicPr>
          <p:cNvPr id="47" name="object 47"/>
          <p:cNvPicPr/>
          <p:nvPr/>
        </p:nvPicPr>
        <p:blipFill>
          <a:blip r:embed="rId8"/>
          <a:stretch>
            <a:fillRect/>
          </a:stretch>
        </p:blipFill>
        <p:spPr>
          <a:xfrm>
            <a:off x="1621472" y="3023552"/>
            <a:ext cx="556895" cy="883920"/>
          </a:xfrm>
          <a:prstGeom prst="rect">
            <a:avLst/>
          </a:prstGeom>
        </p:spPr>
      </p:pic>
      <p:pic>
        <p:nvPicPr>
          <p:cNvPr id="48" name="object 48"/>
          <p:cNvPicPr/>
          <p:nvPr/>
        </p:nvPicPr>
        <p:blipFill>
          <a:blip r:embed="rId9"/>
          <a:stretch>
            <a:fillRect/>
          </a:stretch>
        </p:blipFill>
        <p:spPr>
          <a:xfrm>
            <a:off x="1622107" y="4456112"/>
            <a:ext cx="556894" cy="883920"/>
          </a:xfrm>
          <a:prstGeom prst="rect">
            <a:avLst/>
          </a:prstGeom>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C00000"/>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4917440"/>
            <a:ext cx="3479800" cy="1686560"/>
            <a:chOff x="8442959" y="4917440"/>
            <a:chExt cx="3479800" cy="168656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7" name="object 7"/>
            <p:cNvPicPr/>
            <p:nvPr/>
          </p:nvPicPr>
          <p:blipFill>
            <a:blip r:embed="rId3"/>
            <a:stretch>
              <a:fillRect/>
            </a:stretch>
          </p:blipFill>
          <p:spPr>
            <a:xfrm>
              <a:off x="9516744" y="4917440"/>
              <a:ext cx="2400300" cy="1124585"/>
            </a:xfrm>
            <a:prstGeom prst="rect">
              <a:avLst/>
            </a:prstGeom>
          </p:spPr>
        </p:pic>
      </p:grpSp>
      <p:sp>
        <p:nvSpPr>
          <p:cNvPr id="8" name="object 8"/>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5"/>
              <a:t>新版安全生产标准化修订思路解读</a:t>
            </a:r>
          </a:p>
        </p:txBody>
      </p:sp>
      <p:sp>
        <p:nvSpPr>
          <p:cNvPr id="9" name="object 9"/>
          <p:cNvSpPr txBox="1"/>
          <p:nvPr/>
        </p:nvSpPr>
        <p:spPr>
          <a:xfrm>
            <a:off x="1922145" y="1485900"/>
            <a:ext cx="9097645" cy="3804920"/>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安全生产标准化是要停了吗？标准化到底还搞不搞了？</a:t>
            </a:r>
            <a:endParaRPr sz="2800">
              <a:latin typeface="方正粗活意简体" panose="03000509000000000000" charset="-122"/>
              <a:cs typeface="方正粗活意简体" panose="03000509000000000000" charset="-122"/>
            </a:endParaRPr>
          </a:p>
          <a:p>
            <a:pPr>
              <a:lnSpc>
                <a:spcPct val="100000"/>
              </a:lnSpc>
              <a:spcBef>
                <a:spcPts val="50"/>
              </a:spcBef>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安全生产标准化为什么要修订？修订的总体思路是什么？</a:t>
            </a:r>
            <a:endParaRPr sz="2800">
              <a:latin typeface="方正粗活意简体" panose="03000509000000000000" charset="-122"/>
              <a:cs typeface="方正粗活意简体" panose="03000509000000000000" charset="-122"/>
            </a:endParaRPr>
          </a:p>
          <a:p>
            <a:pPr>
              <a:lnSpc>
                <a:spcPct val="100000"/>
              </a:lnSpc>
              <a:spcBef>
                <a:spcPts val="50"/>
              </a:spcBef>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新版标准化的核心是什么？其思路和要求做了哪些调整？</a:t>
            </a:r>
            <a:endParaRPr sz="2800">
              <a:latin typeface="方正粗活意简体" panose="03000509000000000000" charset="-122"/>
              <a:cs typeface="方正粗活意简体" panose="03000509000000000000" charset="-122"/>
            </a:endParaRPr>
          </a:p>
          <a:p>
            <a:pPr>
              <a:lnSpc>
                <a:spcPct val="100000"/>
              </a:lnSpc>
              <a:spcBef>
                <a:spcPts val="55"/>
              </a:spcBef>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0">
                <a:solidFill>
                  <a:srgbClr val="BEBEBE"/>
                </a:solidFill>
                <a:latin typeface="方正粗活意简体" panose="03000509000000000000" charset="-122"/>
                <a:cs typeface="方正粗活意简体" panose="03000509000000000000" charset="-122"/>
              </a:rPr>
              <a:t>新版安全生产标准化（管理体系）</a:t>
            </a:r>
            <a:r>
              <a:rPr sz="2800" spc="-35">
                <a:solidFill>
                  <a:srgbClr val="BEBEBE"/>
                </a:solidFill>
                <a:latin typeface="方正粗活意简体" panose="03000509000000000000" charset="-122"/>
                <a:cs typeface="方正粗活意简体" panose="03000509000000000000" charset="-122"/>
              </a:rPr>
              <a:t>的思路和逻辑解读</a:t>
            </a:r>
            <a:endParaRPr sz="2800">
              <a:latin typeface="方正粗活意简体" panose="03000509000000000000" charset="-122"/>
              <a:cs typeface="方正粗活意简体" panose="03000509000000000000" charset="-122"/>
            </a:endParaRPr>
          </a:p>
          <a:p>
            <a:pPr>
              <a:lnSpc>
                <a:spcPct val="100000"/>
              </a:lnSpc>
              <a:spcBef>
                <a:spcPts val="30"/>
              </a:spcBef>
              <a:buFont typeface="Corbel" panose="020B0503020204020204"/>
              <a:buChar char="•"/>
            </a:pPr>
            <a:endParaRPr sz="1800">
              <a:latin typeface="方正粗活意简体" panose="03000509000000000000" charset="-122"/>
              <a:cs typeface="方正粗活意简体" panose="03000509000000000000" charset="-122"/>
            </a:endParaRPr>
          </a:p>
          <a:p>
            <a:pPr marL="195580" indent="-182880">
              <a:lnSpc>
                <a:spcPct val="100000"/>
              </a:lnSpc>
              <a:spcBef>
                <a:spcPts val="5"/>
              </a:spcBef>
              <a:buClr>
                <a:srgbClr val="1CACE3"/>
              </a:buClr>
              <a:buSzPct val="81000"/>
              <a:buFont typeface="Corbel" panose="020B0503020204020204"/>
              <a:buChar char="•"/>
              <a:tabLst>
                <a:tab pos="195580" algn="l"/>
              </a:tabLst>
            </a:pPr>
            <a:r>
              <a:rPr sz="3200" u="heavy" spc="-15">
                <a:solidFill>
                  <a:srgbClr val="FF0000"/>
                </a:solidFill>
                <a:uFill>
                  <a:solidFill>
                    <a:srgbClr val="FF0000"/>
                  </a:solidFill>
                </a:uFill>
                <a:latin typeface="方正粗活意简体" panose="03000509000000000000" charset="-122"/>
                <a:cs typeface="方正粗活意简体" panose="03000509000000000000" charset="-122"/>
              </a:rPr>
              <a:t>新版安全生产标准化管理体系落实的几点建议</a:t>
            </a:r>
            <a:endParaRPr sz="3200">
              <a:latin typeface="方正粗活意简体" panose="03000509000000000000" charset="-122"/>
              <a:cs typeface="方正粗活意简体" panose="03000509000000000000" charset="-122"/>
            </a:endParaRPr>
          </a:p>
        </p:txBody>
      </p:sp>
      <p:pic>
        <p:nvPicPr>
          <p:cNvPr id="10" name="object 10"/>
          <p:cNvPicPr/>
          <p:nvPr/>
        </p:nvPicPr>
        <p:blipFill>
          <a:blip r:embed="rId4"/>
          <a:stretch>
            <a:fillRect/>
          </a:stretch>
        </p:blipFill>
        <p:spPr>
          <a:xfrm>
            <a:off x="672083" y="4393691"/>
            <a:ext cx="1126236" cy="1126236"/>
          </a:xfrm>
          <a:prstGeom prst="rect">
            <a:avLst/>
          </a:prstGeom>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6F2F9F"/>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6057900"/>
            <a:ext cx="3479800" cy="546100"/>
            <a:chOff x="8442959" y="6057900"/>
            <a:chExt cx="3479800" cy="54610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sp>
        <p:nvSpPr>
          <p:cNvPr id="7" name="object 7"/>
          <p:cNvSpPr txBox="1">
            <a:spLocks noGrp="1"/>
          </p:cNvSpPr>
          <p:nvPr>
            <p:ph type="title"/>
          </p:nvPr>
        </p:nvSpPr>
        <p:spPr>
          <a:xfrm>
            <a:off x="2411095" y="233045"/>
            <a:ext cx="7369175" cy="1177925"/>
          </a:xfrm>
          <a:prstGeom prst="rect">
            <a:avLst/>
          </a:prstGeom>
        </p:spPr>
        <p:txBody>
          <a:bodyPr vert="horz" wrap="square" lIns="0" tIns="12700" rIns="0" bIns="0" rtlCol="0">
            <a:spAutoFit/>
          </a:bodyPr>
          <a:lstStyle/>
          <a:p>
            <a:pPr algn="ctr">
              <a:lnSpc>
                <a:spcPts val="4300"/>
              </a:lnSpc>
              <a:spcBef>
                <a:spcPts val="100"/>
              </a:spcBef>
            </a:pPr>
            <a:r>
              <a:rPr sz="3600" b="1" u="heavy" spc="-5">
                <a:solidFill>
                  <a:srgbClr val="000000"/>
                </a:solidFill>
                <a:uFill>
                  <a:solidFill>
                    <a:srgbClr val="000000"/>
                  </a:solidFill>
                </a:uFill>
                <a:latin typeface="Microsoft JhengHei" panose="020B0604030504040204" charset="-120"/>
                <a:cs typeface="Microsoft JhengHei" panose="020B0604030504040204" charset="-120"/>
              </a:rPr>
              <a:t>新版安全生产标准化管理体系落实的</a:t>
            </a:r>
            <a:endParaRPr sz="3600">
              <a:latin typeface="Microsoft JhengHei" panose="020B0604030504040204" charset="-120"/>
              <a:cs typeface="Microsoft JhengHei" panose="020B0604030504040204" charset="-120"/>
            </a:endParaRPr>
          </a:p>
          <a:p>
            <a:pPr algn="ctr">
              <a:lnSpc>
                <a:spcPts val="4775"/>
              </a:lnSpc>
            </a:pPr>
            <a:r>
              <a:rPr sz="4000" b="1" u="heavy" spc="-15">
                <a:solidFill>
                  <a:srgbClr val="FF0000"/>
                </a:solidFill>
                <a:uFill>
                  <a:solidFill>
                    <a:srgbClr val="FF0000"/>
                  </a:solidFill>
                </a:uFill>
                <a:latin typeface="Microsoft JhengHei" panose="020B0604030504040204" charset="-120"/>
                <a:cs typeface="Microsoft JhengHei" panose="020B0604030504040204" charset="-120"/>
              </a:rPr>
              <a:t>几点建</a:t>
            </a:r>
            <a:r>
              <a:rPr sz="4000" b="1" u="heavy" spc="-50">
                <a:solidFill>
                  <a:srgbClr val="FF0000"/>
                </a:solidFill>
                <a:uFill>
                  <a:solidFill>
                    <a:srgbClr val="FF0000"/>
                  </a:solidFill>
                </a:uFill>
                <a:latin typeface="Microsoft JhengHei" panose="020B0604030504040204" charset="-120"/>
                <a:cs typeface="Microsoft JhengHei" panose="020B0604030504040204" charset="-120"/>
              </a:rPr>
              <a:t>议</a:t>
            </a:r>
            <a:endParaRPr sz="4000">
              <a:latin typeface="Microsoft JhengHei" panose="020B0604030504040204" charset="-120"/>
              <a:cs typeface="Microsoft JhengHei" panose="020B0604030504040204" charset="-120"/>
            </a:endParaRPr>
          </a:p>
        </p:txBody>
      </p:sp>
      <p:sp>
        <p:nvSpPr>
          <p:cNvPr id="8" name="object 8"/>
          <p:cNvSpPr txBox="1">
            <a:spLocks noGrp="1"/>
          </p:cNvSpPr>
          <p:nvPr>
            <p:ph type="body" idx="1"/>
          </p:nvPr>
        </p:nvSpPr>
        <p:spPr>
          <a:prstGeom prst="rect">
            <a:avLst/>
          </a:prstGeom>
        </p:spPr>
        <p:txBody>
          <a:bodyPr vert="horz" wrap="square" lIns="0" tIns="13335" rIns="0" bIns="0" rtlCol="0">
            <a:spAutoFit/>
          </a:bodyPr>
          <a:lstStyle/>
          <a:p>
            <a:pPr marL="255270" indent="-243205">
              <a:lnSpc>
                <a:spcPct val="100000"/>
              </a:lnSpc>
              <a:spcBef>
                <a:spcPts val="105"/>
              </a:spcBef>
              <a:buClr>
                <a:srgbClr val="1CACE3"/>
              </a:buClr>
              <a:buSzPct val="77000"/>
              <a:buFont typeface="Wingdings" panose="05000000000000000000"/>
              <a:buChar char=""/>
              <a:tabLst>
                <a:tab pos="255270" algn="l"/>
              </a:tabLst>
            </a:pPr>
            <a:r>
              <a:rPr b="1" spc="-35">
                <a:solidFill>
                  <a:srgbClr val="FF0000"/>
                </a:solidFill>
                <a:latin typeface="宋体" panose="02010600030101010101" pitchFamily="2" charset="-122"/>
                <a:cs typeface="宋体" panose="02010600030101010101" pitchFamily="2" charset="-122"/>
              </a:rPr>
              <a:t>平常心对待，不能继续无视应付，但也切勿过高期望</a:t>
            </a:r>
          </a:p>
          <a:p>
            <a:pPr>
              <a:lnSpc>
                <a:spcPct val="100000"/>
              </a:lnSpc>
              <a:spcBef>
                <a:spcPts val="50"/>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pc="-15"/>
              <a:t>政策上需要处理好新标准和已有行业标准之间的关系</a:t>
            </a:r>
          </a:p>
          <a:p>
            <a:pPr>
              <a:lnSpc>
                <a:spcPct val="100000"/>
              </a:lnSpc>
              <a:spcBef>
                <a:spcPts val="55"/>
              </a:spcBef>
              <a:buClr>
                <a:srgbClr val="1CACE3"/>
              </a:buClr>
              <a:buFont typeface="Wingdings" panose="05000000000000000000"/>
              <a:buChar char=""/>
            </a:pPr>
            <a:endParaRPr sz="2550"/>
          </a:p>
          <a:p>
            <a:pPr marL="255270" indent="-243205">
              <a:lnSpc>
                <a:spcPct val="100000"/>
              </a:lnSpc>
              <a:buClr>
                <a:srgbClr val="1CACE3"/>
              </a:buClr>
              <a:buSzPct val="77000"/>
              <a:buFont typeface="Wingdings" panose="05000000000000000000"/>
              <a:buChar char=""/>
              <a:tabLst>
                <a:tab pos="255270" algn="l"/>
              </a:tabLst>
            </a:pPr>
            <a:r>
              <a:rPr spc="-15"/>
              <a:t>明确和把握好标准化和双控机制之间的区别和联系</a:t>
            </a:r>
          </a:p>
          <a:p>
            <a:pPr>
              <a:lnSpc>
                <a:spcPct val="100000"/>
              </a:lnSpc>
              <a:spcBef>
                <a:spcPts val="50"/>
              </a:spcBef>
              <a:buClr>
                <a:srgbClr val="1CACE3"/>
              </a:buClr>
              <a:buFont typeface="Wingdings" panose="05000000000000000000"/>
              <a:buChar char=""/>
            </a:pPr>
            <a:endParaRPr sz="2550"/>
          </a:p>
          <a:p>
            <a:pPr marL="255270" indent="-243205">
              <a:lnSpc>
                <a:spcPct val="100000"/>
              </a:lnSpc>
              <a:buClr>
                <a:srgbClr val="1CACE3"/>
              </a:buClr>
              <a:buSzPct val="77000"/>
              <a:buFont typeface="Wingdings" panose="05000000000000000000"/>
              <a:buChar char=""/>
              <a:tabLst>
                <a:tab pos="255270" algn="l"/>
              </a:tabLst>
            </a:pPr>
            <a:r>
              <a:rPr spc="-15"/>
              <a:t>落实好“三道防线”，有效管控好风险、防范好事故</a:t>
            </a:r>
          </a:p>
          <a:p>
            <a:pPr>
              <a:lnSpc>
                <a:spcPct val="100000"/>
              </a:lnSpc>
              <a:spcBef>
                <a:spcPts val="55"/>
              </a:spcBef>
              <a:buClr>
                <a:srgbClr val="1CACE3"/>
              </a:buClr>
              <a:buFont typeface="Wingdings" panose="05000000000000000000"/>
              <a:buChar char=""/>
            </a:pPr>
            <a:endParaRPr sz="2550"/>
          </a:p>
          <a:p>
            <a:pPr marL="255270" indent="-243205">
              <a:lnSpc>
                <a:spcPct val="100000"/>
              </a:lnSpc>
              <a:buClr>
                <a:srgbClr val="1CACE3"/>
              </a:buClr>
              <a:buSzPct val="77000"/>
              <a:buFont typeface="Wingdings" panose="05000000000000000000"/>
              <a:buChar char=""/>
              <a:tabLst>
                <a:tab pos="255270" algn="l"/>
              </a:tabLst>
            </a:pPr>
            <a:r>
              <a:rPr spc="-10"/>
              <a:t>结合</a:t>
            </a:r>
            <a:r>
              <a:t>GBT</a:t>
            </a:r>
            <a:r>
              <a:rPr spc="110"/>
              <a:t> </a:t>
            </a:r>
            <a:r>
              <a:rPr spc="-10"/>
              <a:t>45001-2020</a:t>
            </a:r>
            <a:r>
              <a:rPr spc="-15"/>
              <a:t>，深刻领会安全管理体系的逻辑</a:t>
            </a:r>
          </a:p>
        </p:txBody>
      </p:sp>
      <p:pic>
        <p:nvPicPr>
          <p:cNvPr id="9" name="object 9"/>
          <p:cNvPicPr/>
          <p:nvPr/>
        </p:nvPicPr>
        <p:blipFill>
          <a:blip r:embed="rId3"/>
          <a:stretch>
            <a:fillRect/>
          </a:stretch>
        </p:blipFill>
        <p:spPr>
          <a:xfrm>
            <a:off x="5209578" y="6301778"/>
            <a:ext cx="642937" cy="194754"/>
          </a:xfrm>
          <a:prstGeom prst="rect">
            <a:avLst/>
          </a:prstGeom>
        </p:spPr>
      </p:pic>
      <p:pic>
        <p:nvPicPr>
          <p:cNvPr id="10" name="object 10"/>
          <p:cNvPicPr/>
          <p:nvPr/>
        </p:nvPicPr>
        <p:blipFill>
          <a:blip r:embed="rId4"/>
          <a:stretch>
            <a:fillRect/>
          </a:stretch>
        </p:blipFill>
        <p:spPr>
          <a:xfrm>
            <a:off x="5991898" y="6301778"/>
            <a:ext cx="642937" cy="194754"/>
          </a:xfrm>
          <a:prstGeom prst="rect">
            <a:avLst/>
          </a:prstGeom>
        </p:spPr>
      </p:pic>
      <p:pic>
        <p:nvPicPr>
          <p:cNvPr id="11" name="object 11"/>
          <p:cNvPicPr/>
          <p:nvPr/>
        </p:nvPicPr>
        <p:blipFill>
          <a:blip r:embed="rId5"/>
          <a:stretch>
            <a:fillRect/>
          </a:stretch>
        </p:blipFill>
        <p:spPr>
          <a:xfrm>
            <a:off x="6774218" y="6301765"/>
            <a:ext cx="642937" cy="194932"/>
          </a:xfrm>
          <a:prstGeom prst="rect">
            <a:avLst/>
          </a:prstGeom>
        </p:spPr>
      </p:pic>
      <p:grpSp>
        <p:nvGrpSpPr>
          <p:cNvPr id="12" name="object 12"/>
          <p:cNvGrpSpPr/>
          <p:nvPr/>
        </p:nvGrpSpPr>
        <p:grpSpPr>
          <a:xfrm>
            <a:off x="1490980" y="1550669"/>
            <a:ext cx="9587230" cy="613410"/>
            <a:chOff x="1490980" y="1550669"/>
            <a:chExt cx="9587230" cy="613410"/>
          </a:xfrm>
        </p:grpSpPr>
        <p:sp>
          <p:nvSpPr>
            <p:cNvPr id="13" name="object 13"/>
            <p:cNvSpPr/>
            <p:nvPr/>
          </p:nvSpPr>
          <p:spPr>
            <a:xfrm>
              <a:off x="1501140" y="1560575"/>
              <a:ext cx="9568180" cy="594360"/>
            </a:xfrm>
            <a:custGeom>
              <a:avLst/>
              <a:gdLst/>
              <a:ahLst/>
              <a:cxnLst/>
              <a:rect l="l" t="t" r="r" b="b"/>
              <a:pathLst>
                <a:path w="9568180" h="594360">
                  <a:moveTo>
                    <a:pt x="9567672" y="594233"/>
                  </a:moveTo>
                  <a:lnTo>
                    <a:pt x="0" y="594233"/>
                  </a:lnTo>
                  <a:lnTo>
                    <a:pt x="0" y="0"/>
                  </a:lnTo>
                  <a:lnTo>
                    <a:pt x="9567672" y="0"/>
                  </a:lnTo>
                  <a:lnTo>
                    <a:pt x="9567672" y="594233"/>
                  </a:lnTo>
                  <a:close/>
                </a:path>
              </a:pathLst>
            </a:custGeom>
            <a:solidFill>
              <a:srgbClr val="FFFF00">
                <a:alpha val="48999"/>
              </a:srgbClr>
            </a:solidFill>
          </p:spPr>
          <p:txBody>
            <a:bodyPr wrap="square" lIns="0" tIns="0" rIns="0" bIns="0" rtlCol="0"/>
            <a:lstStyle/>
            <a:p>
              <a:endParaRPr/>
            </a:p>
          </p:txBody>
        </p:sp>
        <p:sp>
          <p:nvSpPr>
            <p:cNvPr id="14" name="object 14"/>
            <p:cNvSpPr/>
            <p:nvPr/>
          </p:nvSpPr>
          <p:spPr>
            <a:xfrm>
              <a:off x="1490980" y="1550669"/>
              <a:ext cx="9587230" cy="613410"/>
            </a:xfrm>
            <a:custGeom>
              <a:avLst/>
              <a:gdLst/>
              <a:ahLst/>
              <a:cxnLst/>
              <a:rect l="l" t="t" r="r" b="b"/>
              <a:pathLst>
                <a:path w="9587230" h="613410">
                  <a:moveTo>
                    <a:pt x="9577705" y="613397"/>
                  </a:moveTo>
                  <a:lnTo>
                    <a:pt x="9537" y="613397"/>
                  </a:lnTo>
                  <a:lnTo>
                    <a:pt x="7404" y="613168"/>
                  </a:lnTo>
                  <a:lnTo>
                    <a:pt x="0" y="603885"/>
                  </a:lnTo>
                  <a:lnTo>
                    <a:pt x="0" y="9525"/>
                  </a:lnTo>
                  <a:lnTo>
                    <a:pt x="9537" y="0"/>
                  </a:lnTo>
                  <a:lnTo>
                    <a:pt x="9577705" y="0"/>
                  </a:lnTo>
                  <a:lnTo>
                    <a:pt x="9587230" y="9525"/>
                  </a:lnTo>
                  <a:lnTo>
                    <a:pt x="19050" y="9525"/>
                  </a:lnTo>
                  <a:lnTo>
                    <a:pt x="9537" y="19037"/>
                  </a:lnTo>
                  <a:lnTo>
                    <a:pt x="19050" y="19037"/>
                  </a:lnTo>
                  <a:lnTo>
                    <a:pt x="19050" y="594347"/>
                  </a:lnTo>
                  <a:lnTo>
                    <a:pt x="9537" y="594347"/>
                  </a:lnTo>
                  <a:lnTo>
                    <a:pt x="19050" y="603885"/>
                  </a:lnTo>
                  <a:lnTo>
                    <a:pt x="9587230" y="603885"/>
                  </a:lnTo>
                  <a:lnTo>
                    <a:pt x="9586988" y="606005"/>
                  </a:lnTo>
                  <a:lnTo>
                    <a:pt x="9579825" y="613168"/>
                  </a:lnTo>
                  <a:lnTo>
                    <a:pt x="9577705" y="613397"/>
                  </a:lnTo>
                  <a:close/>
                </a:path>
                <a:path w="9587230" h="613410">
                  <a:moveTo>
                    <a:pt x="19050" y="19037"/>
                  </a:moveTo>
                  <a:lnTo>
                    <a:pt x="9537" y="19037"/>
                  </a:lnTo>
                  <a:lnTo>
                    <a:pt x="19050" y="9525"/>
                  </a:lnTo>
                  <a:lnTo>
                    <a:pt x="19050" y="19037"/>
                  </a:lnTo>
                  <a:close/>
                </a:path>
                <a:path w="9587230" h="613410">
                  <a:moveTo>
                    <a:pt x="9568180" y="19037"/>
                  </a:moveTo>
                  <a:lnTo>
                    <a:pt x="19050" y="19037"/>
                  </a:lnTo>
                  <a:lnTo>
                    <a:pt x="19050" y="9525"/>
                  </a:lnTo>
                  <a:lnTo>
                    <a:pt x="9568180" y="9525"/>
                  </a:lnTo>
                  <a:lnTo>
                    <a:pt x="9568180" y="19037"/>
                  </a:lnTo>
                  <a:close/>
                </a:path>
                <a:path w="9587230" h="613410">
                  <a:moveTo>
                    <a:pt x="9568180" y="603885"/>
                  </a:moveTo>
                  <a:lnTo>
                    <a:pt x="9568180" y="9525"/>
                  </a:lnTo>
                  <a:lnTo>
                    <a:pt x="9577705" y="19037"/>
                  </a:lnTo>
                  <a:lnTo>
                    <a:pt x="9587230" y="19037"/>
                  </a:lnTo>
                  <a:lnTo>
                    <a:pt x="9587230" y="594347"/>
                  </a:lnTo>
                  <a:lnTo>
                    <a:pt x="9577705" y="594347"/>
                  </a:lnTo>
                  <a:lnTo>
                    <a:pt x="9568180" y="603885"/>
                  </a:lnTo>
                  <a:close/>
                </a:path>
                <a:path w="9587230" h="613410">
                  <a:moveTo>
                    <a:pt x="9587230" y="19037"/>
                  </a:moveTo>
                  <a:lnTo>
                    <a:pt x="9577705" y="19037"/>
                  </a:lnTo>
                  <a:lnTo>
                    <a:pt x="9568180" y="9525"/>
                  </a:lnTo>
                  <a:lnTo>
                    <a:pt x="9587230" y="9525"/>
                  </a:lnTo>
                  <a:lnTo>
                    <a:pt x="9587230" y="19037"/>
                  </a:lnTo>
                  <a:close/>
                </a:path>
                <a:path w="9587230" h="613410">
                  <a:moveTo>
                    <a:pt x="19050" y="603885"/>
                  </a:moveTo>
                  <a:lnTo>
                    <a:pt x="9537" y="594347"/>
                  </a:lnTo>
                  <a:lnTo>
                    <a:pt x="19050" y="594347"/>
                  </a:lnTo>
                  <a:lnTo>
                    <a:pt x="19050" y="603885"/>
                  </a:lnTo>
                  <a:close/>
                </a:path>
                <a:path w="9587230" h="613410">
                  <a:moveTo>
                    <a:pt x="9568180" y="603885"/>
                  </a:moveTo>
                  <a:lnTo>
                    <a:pt x="19050" y="603885"/>
                  </a:lnTo>
                  <a:lnTo>
                    <a:pt x="19050" y="594347"/>
                  </a:lnTo>
                  <a:lnTo>
                    <a:pt x="9568180" y="594347"/>
                  </a:lnTo>
                  <a:lnTo>
                    <a:pt x="9568180" y="603885"/>
                  </a:lnTo>
                  <a:close/>
                </a:path>
                <a:path w="9587230" h="613410">
                  <a:moveTo>
                    <a:pt x="9587230" y="603885"/>
                  </a:moveTo>
                  <a:lnTo>
                    <a:pt x="9568180" y="603885"/>
                  </a:lnTo>
                  <a:lnTo>
                    <a:pt x="9577705" y="594347"/>
                  </a:lnTo>
                  <a:lnTo>
                    <a:pt x="9587230" y="594347"/>
                  </a:lnTo>
                  <a:lnTo>
                    <a:pt x="9587230" y="603885"/>
                  </a:lnTo>
                  <a:close/>
                </a:path>
              </a:pathLst>
            </a:custGeom>
            <a:solidFill>
              <a:srgbClr val="FF0000"/>
            </a:solidFill>
          </p:spPr>
          <p:txBody>
            <a:bodyPr wrap="square" lIns="0" tIns="0" rIns="0" bIns="0" rtlCol="0"/>
            <a:lstStyle/>
            <a:p>
              <a:endParaRPr/>
            </a:p>
          </p:txBody>
        </p:sp>
      </p:gr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298704" y="2819400"/>
            <a:ext cx="1444752" cy="2883408"/>
          </a:xfrm>
          <a:prstGeom prst="rect">
            <a:avLst/>
          </a:prstGeom>
        </p:spPr>
      </p:pic>
      <p:grpSp>
        <p:nvGrpSpPr>
          <p:cNvPr id="3" name="object 3"/>
          <p:cNvGrpSpPr/>
          <p:nvPr/>
        </p:nvGrpSpPr>
        <p:grpSpPr>
          <a:xfrm>
            <a:off x="2817876" y="4982464"/>
            <a:ext cx="815975" cy="405130"/>
            <a:chOff x="2817876" y="4982464"/>
            <a:chExt cx="815975" cy="405130"/>
          </a:xfrm>
        </p:grpSpPr>
        <p:pic>
          <p:nvPicPr>
            <p:cNvPr id="4" name="object 4"/>
            <p:cNvPicPr/>
            <p:nvPr/>
          </p:nvPicPr>
          <p:blipFill>
            <a:blip r:embed="rId3"/>
            <a:stretch>
              <a:fillRect/>
            </a:stretch>
          </p:blipFill>
          <p:spPr>
            <a:xfrm>
              <a:off x="3437496" y="4982464"/>
              <a:ext cx="196049" cy="201993"/>
            </a:xfrm>
            <a:prstGeom prst="rect">
              <a:avLst/>
            </a:prstGeom>
          </p:spPr>
        </p:pic>
        <p:pic>
          <p:nvPicPr>
            <p:cNvPr id="5" name="object 5"/>
            <p:cNvPicPr/>
            <p:nvPr/>
          </p:nvPicPr>
          <p:blipFill>
            <a:blip r:embed="rId4"/>
            <a:stretch>
              <a:fillRect/>
            </a:stretch>
          </p:blipFill>
          <p:spPr>
            <a:xfrm>
              <a:off x="3235007" y="5064760"/>
              <a:ext cx="196049" cy="201993"/>
            </a:xfrm>
            <a:prstGeom prst="rect">
              <a:avLst/>
            </a:prstGeom>
          </p:spPr>
        </p:pic>
        <p:pic>
          <p:nvPicPr>
            <p:cNvPr id="6" name="object 6"/>
            <p:cNvPicPr/>
            <p:nvPr/>
          </p:nvPicPr>
          <p:blipFill>
            <a:blip r:embed="rId5"/>
            <a:stretch>
              <a:fillRect/>
            </a:stretch>
          </p:blipFill>
          <p:spPr>
            <a:xfrm>
              <a:off x="3028035" y="5132793"/>
              <a:ext cx="196049" cy="201993"/>
            </a:xfrm>
            <a:prstGeom prst="rect">
              <a:avLst/>
            </a:prstGeom>
          </p:spPr>
        </p:pic>
        <p:pic>
          <p:nvPicPr>
            <p:cNvPr id="7" name="object 7"/>
            <p:cNvPicPr/>
            <p:nvPr/>
          </p:nvPicPr>
          <p:blipFill>
            <a:blip r:embed="rId6"/>
            <a:stretch>
              <a:fillRect/>
            </a:stretch>
          </p:blipFill>
          <p:spPr>
            <a:xfrm>
              <a:off x="2817876" y="5185460"/>
              <a:ext cx="196049" cy="201993"/>
            </a:xfrm>
            <a:prstGeom prst="rect">
              <a:avLst/>
            </a:prstGeom>
          </p:spPr>
        </p:pic>
      </p:grpSp>
      <p:grpSp>
        <p:nvGrpSpPr>
          <p:cNvPr id="8" name="object 8"/>
          <p:cNvGrpSpPr/>
          <p:nvPr/>
        </p:nvGrpSpPr>
        <p:grpSpPr>
          <a:xfrm>
            <a:off x="4382261" y="4185843"/>
            <a:ext cx="356870" cy="364490"/>
            <a:chOff x="4382261" y="4185843"/>
            <a:chExt cx="356870" cy="364490"/>
          </a:xfrm>
        </p:grpSpPr>
        <p:pic>
          <p:nvPicPr>
            <p:cNvPr id="9" name="object 9"/>
            <p:cNvPicPr/>
            <p:nvPr/>
          </p:nvPicPr>
          <p:blipFill>
            <a:blip r:embed="rId7"/>
            <a:stretch>
              <a:fillRect/>
            </a:stretch>
          </p:blipFill>
          <p:spPr>
            <a:xfrm>
              <a:off x="4542586" y="4185843"/>
              <a:ext cx="196049" cy="201993"/>
            </a:xfrm>
            <a:prstGeom prst="rect">
              <a:avLst/>
            </a:prstGeom>
          </p:spPr>
        </p:pic>
        <p:pic>
          <p:nvPicPr>
            <p:cNvPr id="10" name="object 10"/>
            <p:cNvPicPr/>
            <p:nvPr/>
          </p:nvPicPr>
          <p:blipFill>
            <a:blip r:embed="rId8"/>
            <a:stretch>
              <a:fillRect/>
            </a:stretch>
          </p:blipFill>
          <p:spPr>
            <a:xfrm>
              <a:off x="4382261" y="4348238"/>
              <a:ext cx="196049" cy="201993"/>
            </a:xfrm>
            <a:prstGeom prst="rect">
              <a:avLst/>
            </a:prstGeom>
          </p:spPr>
        </p:pic>
      </p:grpSp>
      <p:pic>
        <p:nvPicPr>
          <p:cNvPr id="11" name="object 11"/>
          <p:cNvPicPr/>
          <p:nvPr/>
        </p:nvPicPr>
        <p:blipFill>
          <a:blip r:embed="rId9"/>
          <a:stretch>
            <a:fillRect/>
          </a:stretch>
        </p:blipFill>
        <p:spPr>
          <a:xfrm>
            <a:off x="5206288" y="3198291"/>
            <a:ext cx="196049" cy="201993"/>
          </a:xfrm>
          <a:prstGeom prst="rect">
            <a:avLst/>
          </a:prstGeom>
        </p:spPr>
      </p:pic>
      <p:pic>
        <p:nvPicPr>
          <p:cNvPr id="12" name="object 12"/>
          <p:cNvPicPr/>
          <p:nvPr/>
        </p:nvPicPr>
        <p:blipFill>
          <a:blip r:embed="rId10"/>
          <a:stretch>
            <a:fillRect/>
          </a:stretch>
        </p:blipFill>
        <p:spPr>
          <a:xfrm>
            <a:off x="5562727" y="1995119"/>
            <a:ext cx="196049" cy="201993"/>
          </a:xfrm>
          <a:prstGeom prst="rect">
            <a:avLst/>
          </a:prstGeom>
        </p:spPr>
      </p:pic>
      <p:grpSp>
        <p:nvGrpSpPr>
          <p:cNvPr id="13" name="object 13"/>
          <p:cNvGrpSpPr/>
          <p:nvPr/>
        </p:nvGrpSpPr>
        <p:grpSpPr>
          <a:xfrm>
            <a:off x="5384507" y="366204"/>
            <a:ext cx="728345" cy="636905"/>
            <a:chOff x="5384507" y="366204"/>
            <a:chExt cx="728345" cy="636905"/>
          </a:xfrm>
        </p:grpSpPr>
        <p:pic>
          <p:nvPicPr>
            <p:cNvPr id="14" name="object 14"/>
            <p:cNvPicPr/>
            <p:nvPr/>
          </p:nvPicPr>
          <p:blipFill>
            <a:blip r:embed="rId11"/>
            <a:stretch>
              <a:fillRect/>
            </a:stretch>
          </p:blipFill>
          <p:spPr>
            <a:xfrm>
              <a:off x="5384507" y="571944"/>
              <a:ext cx="196049" cy="201993"/>
            </a:xfrm>
            <a:prstGeom prst="rect">
              <a:avLst/>
            </a:prstGeom>
          </p:spPr>
        </p:pic>
        <p:pic>
          <p:nvPicPr>
            <p:cNvPr id="15" name="object 15"/>
            <p:cNvPicPr/>
            <p:nvPr/>
          </p:nvPicPr>
          <p:blipFill>
            <a:blip r:embed="rId12"/>
            <a:stretch>
              <a:fillRect/>
            </a:stretch>
          </p:blipFill>
          <p:spPr>
            <a:xfrm>
              <a:off x="5517375" y="469353"/>
              <a:ext cx="196049" cy="201993"/>
            </a:xfrm>
            <a:prstGeom prst="rect">
              <a:avLst/>
            </a:prstGeom>
          </p:spPr>
        </p:pic>
        <p:pic>
          <p:nvPicPr>
            <p:cNvPr id="16" name="object 16"/>
            <p:cNvPicPr/>
            <p:nvPr/>
          </p:nvPicPr>
          <p:blipFill>
            <a:blip r:embed="rId13"/>
            <a:stretch>
              <a:fillRect/>
            </a:stretch>
          </p:blipFill>
          <p:spPr>
            <a:xfrm>
              <a:off x="5650242" y="366204"/>
              <a:ext cx="196049" cy="201993"/>
            </a:xfrm>
            <a:prstGeom prst="rect">
              <a:avLst/>
            </a:prstGeom>
          </p:spPr>
        </p:pic>
        <p:pic>
          <p:nvPicPr>
            <p:cNvPr id="17" name="object 17"/>
            <p:cNvPicPr/>
            <p:nvPr/>
          </p:nvPicPr>
          <p:blipFill>
            <a:blip r:embed="rId14"/>
            <a:stretch>
              <a:fillRect/>
            </a:stretch>
          </p:blipFill>
          <p:spPr>
            <a:xfrm>
              <a:off x="5783744" y="469353"/>
              <a:ext cx="196049" cy="201993"/>
            </a:xfrm>
            <a:prstGeom prst="rect">
              <a:avLst/>
            </a:prstGeom>
          </p:spPr>
        </p:pic>
        <p:pic>
          <p:nvPicPr>
            <p:cNvPr id="18" name="object 18"/>
            <p:cNvPicPr/>
            <p:nvPr/>
          </p:nvPicPr>
          <p:blipFill>
            <a:blip r:embed="rId15"/>
            <a:stretch>
              <a:fillRect/>
            </a:stretch>
          </p:blipFill>
          <p:spPr>
            <a:xfrm>
              <a:off x="5916612" y="571944"/>
              <a:ext cx="196049" cy="201993"/>
            </a:xfrm>
            <a:prstGeom prst="rect">
              <a:avLst/>
            </a:prstGeom>
          </p:spPr>
        </p:pic>
        <p:pic>
          <p:nvPicPr>
            <p:cNvPr id="19" name="object 19"/>
            <p:cNvPicPr/>
            <p:nvPr/>
          </p:nvPicPr>
          <p:blipFill>
            <a:blip r:embed="rId16"/>
            <a:stretch>
              <a:fillRect/>
            </a:stretch>
          </p:blipFill>
          <p:spPr>
            <a:xfrm>
              <a:off x="5650242" y="583476"/>
              <a:ext cx="196049" cy="201993"/>
            </a:xfrm>
            <a:prstGeom prst="rect">
              <a:avLst/>
            </a:prstGeom>
          </p:spPr>
        </p:pic>
        <p:pic>
          <p:nvPicPr>
            <p:cNvPr id="20" name="object 20"/>
            <p:cNvPicPr/>
            <p:nvPr/>
          </p:nvPicPr>
          <p:blipFill>
            <a:blip r:embed="rId17"/>
            <a:stretch>
              <a:fillRect/>
            </a:stretch>
          </p:blipFill>
          <p:spPr>
            <a:xfrm>
              <a:off x="5650242" y="800734"/>
              <a:ext cx="196049" cy="201993"/>
            </a:xfrm>
            <a:prstGeom prst="rect">
              <a:avLst/>
            </a:prstGeom>
          </p:spPr>
        </p:pic>
      </p:grpSp>
      <p:grpSp>
        <p:nvGrpSpPr>
          <p:cNvPr id="21" name="object 21"/>
          <p:cNvGrpSpPr/>
          <p:nvPr/>
        </p:nvGrpSpPr>
        <p:grpSpPr>
          <a:xfrm>
            <a:off x="1769529" y="4741773"/>
            <a:ext cx="4338320" cy="1252855"/>
            <a:chOff x="1769529" y="4741773"/>
            <a:chExt cx="4338320" cy="1252855"/>
          </a:xfrm>
        </p:grpSpPr>
        <p:pic>
          <p:nvPicPr>
            <p:cNvPr id="22" name="object 22"/>
            <p:cNvPicPr/>
            <p:nvPr/>
          </p:nvPicPr>
          <p:blipFill>
            <a:blip r:embed="rId18"/>
            <a:stretch>
              <a:fillRect/>
            </a:stretch>
          </p:blipFill>
          <p:spPr>
            <a:xfrm>
              <a:off x="2315362" y="5365572"/>
              <a:ext cx="2062797" cy="628484"/>
            </a:xfrm>
            <a:prstGeom prst="rect">
              <a:avLst/>
            </a:prstGeom>
          </p:spPr>
        </p:pic>
        <p:pic>
          <p:nvPicPr>
            <p:cNvPr id="23" name="object 23"/>
            <p:cNvPicPr/>
            <p:nvPr/>
          </p:nvPicPr>
          <p:blipFill>
            <a:blip r:embed="rId19"/>
            <a:stretch>
              <a:fillRect/>
            </a:stretch>
          </p:blipFill>
          <p:spPr>
            <a:xfrm>
              <a:off x="1769529" y="4848504"/>
              <a:ext cx="1007541" cy="1013066"/>
            </a:xfrm>
            <a:prstGeom prst="rect">
              <a:avLst/>
            </a:prstGeom>
          </p:spPr>
        </p:pic>
        <p:pic>
          <p:nvPicPr>
            <p:cNvPr id="24" name="object 24"/>
            <p:cNvPicPr/>
            <p:nvPr/>
          </p:nvPicPr>
          <p:blipFill>
            <a:blip r:embed="rId20"/>
            <a:stretch>
              <a:fillRect/>
            </a:stretch>
          </p:blipFill>
          <p:spPr>
            <a:xfrm>
              <a:off x="4044543" y="4741773"/>
              <a:ext cx="2062797" cy="628484"/>
            </a:xfrm>
            <a:prstGeom prst="rect">
              <a:avLst/>
            </a:prstGeom>
          </p:spPr>
        </p:pic>
      </p:grpSp>
      <p:sp>
        <p:nvSpPr>
          <p:cNvPr id="25" name="object 25"/>
          <p:cNvSpPr txBox="1"/>
          <p:nvPr/>
        </p:nvSpPr>
        <p:spPr>
          <a:xfrm>
            <a:off x="2792348" y="4853889"/>
            <a:ext cx="2775585" cy="939800"/>
          </a:xfrm>
          <a:prstGeom prst="rect">
            <a:avLst/>
          </a:prstGeom>
        </p:spPr>
        <p:txBody>
          <a:bodyPr vert="horz" wrap="square" lIns="0" tIns="13335" rIns="0" bIns="0" rtlCol="0">
            <a:spAutoFit/>
          </a:bodyPr>
          <a:lstStyle/>
          <a:p>
            <a:pPr marL="1741805">
              <a:lnSpc>
                <a:spcPct val="100000"/>
              </a:lnSpc>
              <a:spcBef>
                <a:spcPts val="105"/>
              </a:spcBef>
            </a:pPr>
            <a:r>
              <a:rPr sz="2000" b="1" spc="-25">
                <a:solidFill>
                  <a:srgbClr val="FFFF00"/>
                </a:solidFill>
                <a:latin typeface="宋体" panose="02010600030101010101" pitchFamily="2" charset="-122"/>
                <a:cs typeface="宋体" panose="02010600030101010101" pitchFamily="2" charset="-122"/>
              </a:rPr>
              <a:t>安全评</a:t>
            </a:r>
            <a:r>
              <a:rPr sz="2000" b="1" spc="-50">
                <a:solidFill>
                  <a:srgbClr val="FFFF00"/>
                </a:solidFill>
                <a:latin typeface="宋体" panose="02010600030101010101" pitchFamily="2" charset="-122"/>
                <a:cs typeface="宋体" panose="02010600030101010101" pitchFamily="2" charset="-122"/>
              </a:rPr>
              <a:t>价</a:t>
            </a:r>
            <a:endParaRPr sz="2000">
              <a:latin typeface="宋体" panose="02010600030101010101" pitchFamily="2" charset="-122"/>
              <a:cs typeface="宋体" panose="02010600030101010101" pitchFamily="2" charset="-122"/>
            </a:endParaRPr>
          </a:p>
          <a:p>
            <a:pPr>
              <a:lnSpc>
                <a:spcPct val="100000"/>
              </a:lnSpc>
              <a:spcBef>
                <a:spcPts val="5"/>
              </a:spcBef>
            </a:pPr>
            <a:endParaRPr sz="2050">
              <a:latin typeface="宋体" panose="02010600030101010101" pitchFamily="2" charset="-122"/>
              <a:cs typeface="宋体" panose="02010600030101010101" pitchFamily="2" charset="-122"/>
            </a:endParaRPr>
          </a:p>
          <a:p>
            <a:pPr marL="12700">
              <a:lnSpc>
                <a:spcPct val="100000"/>
              </a:lnSpc>
            </a:pPr>
            <a:r>
              <a:rPr sz="1800" spc="-10">
                <a:solidFill>
                  <a:srgbClr val="FFFF00"/>
                </a:solidFill>
                <a:latin typeface="Corbel" panose="020B0503020204020204"/>
                <a:cs typeface="Corbel" panose="020B0503020204020204"/>
              </a:rPr>
              <a:t>OSHMS18001</a:t>
            </a:r>
            <a:endParaRPr sz="1800">
              <a:latin typeface="Corbel" panose="020B0503020204020204"/>
              <a:cs typeface="Corbel" panose="020B0503020204020204"/>
            </a:endParaRPr>
          </a:p>
        </p:txBody>
      </p:sp>
      <p:grpSp>
        <p:nvGrpSpPr>
          <p:cNvPr id="26" name="object 26"/>
          <p:cNvGrpSpPr/>
          <p:nvPr/>
        </p:nvGrpSpPr>
        <p:grpSpPr>
          <a:xfrm>
            <a:off x="3498710" y="3840353"/>
            <a:ext cx="3546475" cy="1397635"/>
            <a:chOff x="3498710" y="3840353"/>
            <a:chExt cx="3546475" cy="1397635"/>
          </a:xfrm>
        </p:grpSpPr>
        <p:pic>
          <p:nvPicPr>
            <p:cNvPr id="27" name="object 27"/>
            <p:cNvPicPr/>
            <p:nvPr/>
          </p:nvPicPr>
          <p:blipFill>
            <a:blip r:embed="rId21"/>
            <a:stretch>
              <a:fillRect/>
            </a:stretch>
          </p:blipFill>
          <p:spPr>
            <a:xfrm>
              <a:off x="3498710" y="4224693"/>
              <a:ext cx="1007541" cy="1013066"/>
            </a:xfrm>
            <a:prstGeom prst="rect">
              <a:avLst/>
            </a:prstGeom>
          </p:spPr>
        </p:pic>
        <p:pic>
          <p:nvPicPr>
            <p:cNvPr id="28" name="object 28"/>
            <p:cNvPicPr/>
            <p:nvPr/>
          </p:nvPicPr>
          <p:blipFill>
            <a:blip r:embed="rId22"/>
            <a:stretch>
              <a:fillRect/>
            </a:stretch>
          </p:blipFill>
          <p:spPr>
            <a:xfrm>
              <a:off x="4982273" y="3840353"/>
              <a:ext cx="2062797" cy="628484"/>
            </a:xfrm>
            <a:prstGeom prst="rect">
              <a:avLst/>
            </a:prstGeom>
          </p:spPr>
        </p:pic>
      </p:grpSp>
      <p:sp>
        <p:nvSpPr>
          <p:cNvPr id="29" name="object 29"/>
          <p:cNvSpPr txBox="1"/>
          <p:nvPr/>
        </p:nvSpPr>
        <p:spPr>
          <a:xfrm>
            <a:off x="5459260" y="3969626"/>
            <a:ext cx="1173480" cy="299720"/>
          </a:xfrm>
          <a:prstGeom prst="rect">
            <a:avLst/>
          </a:prstGeom>
        </p:spPr>
        <p:txBody>
          <a:bodyPr vert="horz" wrap="square" lIns="0" tIns="12700" rIns="0" bIns="0" rtlCol="0">
            <a:spAutoFit/>
          </a:bodyPr>
          <a:lstStyle/>
          <a:p>
            <a:pPr marL="12700">
              <a:lnSpc>
                <a:spcPct val="100000"/>
              </a:lnSpc>
              <a:spcBef>
                <a:spcPts val="100"/>
              </a:spcBef>
            </a:pPr>
            <a:r>
              <a:rPr sz="1800" b="1" spc="-10">
                <a:solidFill>
                  <a:srgbClr val="FFFF00"/>
                </a:solidFill>
                <a:latin typeface="宋体" panose="02010600030101010101" pitchFamily="2" charset="-122"/>
                <a:cs typeface="宋体" panose="02010600030101010101" pitchFamily="2" charset="-122"/>
              </a:rPr>
              <a:t>安全标准</a:t>
            </a:r>
            <a:r>
              <a:rPr sz="1800" b="1" spc="-50">
                <a:solidFill>
                  <a:srgbClr val="FFFF00"/>
                </a:solidFill>
                <a:latin typeface="宋体" panose="02010600030101010101" pitchFamily="2" charset="-122"/>
                <a:cs typeface="宋体" panose="02010600030101010101" pitchFamily="2" charset="-122"/>
              </a:rPr>
              <a:t>化</a:t>
            </a:r>
            <a:endParaRPr sz="1800">
              <a:latin typeface="宋体" panose="02010600030101010101" pitchFamily="2" charset="-122"/>
              <a:cs typeface="宋体" panose="02010600030101010101" pitchFamily="2" charset="-122"/>
            </a:endParaRPr>
          </a:p>
        </p:txBody>
      </p:sp>
      <p:grpSp>
        <p:nvGrpSpPr>
          <p:cNvPr id="30" name="object 30"/>
          <p:cNvGrpSpPr/>
          <p:nvPr/>
        </p:nvGrpSpPr>
        <p:grpSpPr>
          <a:xfrm>
            <a:off x="4436440" y="2681630"/>
            <a:ext cx="3143885" cy="1654810"/>
            <a:chOff x="4436440" y="2681630"/>
            <a:chExt cx="3143885" cy="1654810"/>
          </a:xfrm>
        </p:grpSpPr>
        <p:pic>
          <p:nvPicPr>
            <p:cNvPr id="31" name="object 31"/>
            <p:cNvPicPr/>
            <p:nvPr/>
          </p:nvPicPr>
          <p:blipFill>
            <a:blip r:embed="rId23"/>
            <a:stretch>
              <a:fillRect/>
            </a:stretch>
          </p:blipFill>
          <p:spPr>
            <a:xfrm>
              <a:off x="4436440" y="3323285"/>
              <a:ext cx="1007541" cy="1013066"/>
            </a:xfrm>
            <a:prstGeom prst="rect">
              <a:avLst/>
            </a:prstGeom>
          </p:spPr>
        </p:pic>
        <p:pic>
          <p:nvPicPr>
            <p:cNvPr id="32" name="object 32"/>
            <p:cNvPicPr/>
            <p:nvPr/>
          </p:nvPicPr>
          <p:blipFill>
            <a:blip r:embed="rId24"/>
            <a:stretch>
              <a:fillRect/>
            </a:stretch>
          </p:blipFill>
          <p:spPr>
            <a:xfrm>
              <a:off x="5472226" y="2681630"/>
              <a:ext cx="2108034" cy="628484"/>
            </a:xfrm>
            <a:prstGeom prst="rect">
              <a:avLst/>
            </a:prstGeom>
          </p:spPr>
        </p:pic>
      </p:grpSp>
      <p:sp>
        <p:nvSpPr>
          <p:cNvPr id="33" name="object 33"/>
          <p:cNvSpPr txBox="1"/>
          <p:nvPr/>
        </p:nvSpPr>
        <p:spPr>
          <a:xfrm>
            <a:off x="5949200" y="2810890"/>
            <a:ext cx="1403350" cy="299720"/>
          </a:xfrm>
          <a:prstGeom prst="rect">
            <a:avLst/>
          </a:prstGeom>
        </p:spPr>
        <p:txBody>
          <a:bodyPr vert="horz" wrap="square" lIns="0" tIns="12700" rIns="0" bIns="0" rtlCol="0">
            <a:spAutoFit/>
          </a:bodyPr>
          <a:lstStyle/>
          <a:p>
            <a:pPr marL="12700">
              <a:lnSpc>
                <a:spcPct val="100000"/>
              </a:lnSpc>
              <a:spcBef>
                <a:spcPts val="100"/>
              </a:spcBef>
            </a:pPr>
            <a:r>
              <a:rPr sz="1800" b="1" spc="-10">
                <a:solidFill>
                  <a:srgbClr val="FFFF00"/>
                </a:solidFill>
                <a:latin typeface="宋体" panose="02010600030101010101" pitchFamily="2" charset="-122"/>
                <a:cs typeface="宋体" panose="02010600030101010101" pitchFamily="2" charset="-122"/>
              </a:rPr>
              <a:t>“双重预防</a:t>
            </a:r>
            <a:r>
              <a:rPr sz="1800" b="1" spc="-50">
                <a:solidFill>
                  <a:srgbClr val="FFFF00"/>
                </a:solidFill>
                <a:latin typeface="宋体" panose="02010600030101010101" pitchFamily="2" charset="-122"/>
                <a:cs typeface="宋体" panose="02010600030101010101" pitchFamily="2" charset="-122"/>
              </a:rPr>
              <a:t>”</a:t>
            </a:r>
            <a:endParaRPr sz="1800">
              <a:latin typeface="宋体" panose="02010600030101010101" pitchFamily="2" charset="-122"/>
              <a:cs typeface="宋体" panose="02010600030101010101" pitchFamily="2" charset="-122"/>
            </a:endParaRPr>
          </a:p>
        </p:txBody>
      </p:sp>
      <p:grpSp>
        <p:nvGrpSpPr>
          <p:cNvPr id="34" name="object 34"/>
          <p:cNvGrpSpPr/>
          <p:nvPr/>
        </p:nvGrpSpPr>
        <p:grpSpPr>
          <a:xfrm>
            <a:off x="4926380" y="1502054"/>
            <a:ext cx="2881630" cy="1675764"/>
            <a:chOff x="4926380" y="1502054"/>
            <a:chExt cx="2881630" cy="1675764"/>
          </a:xfrm>
        </p:grpSpPr>
        <p:pic>
          <p:nvPicPr>
            <p:cNvPr id="35" name="object 35"/>
            <p:cNvPicPr/>
            <p:nvPr/>
          </p:nvPicPr>
          <p:blipFill>
            <a:blip r:embed="rId25"/>
            <a:stretch>
              <a:fillRect/>
            </a:stretch>
          </p:blipFill>
          <p:spPr>
            <a:xfrm>
              <a:off x="4926380" y="2164549"/>
              <a:ext cx="1007541" cy="1013066"/>
            </a:xfrm>
            <a:prstGeom prst="rect">
              <a:avLst/>
            </a:prstGeom>
          </p:spPr>
        </p:pic>
        <p:pic>
          <p:nvPicPr>
            <p:cNvPr id="36" name="object 36"/>
            <p:cNvPicPr/>
            <p:nvPr/>
          </p:nvPicPr>
          <p:blipFill>
            <a:blip r:embed="rId26"/>
            <a:stretch>
              <a:fillRect/>
            </a:stretch>
          </p:blipFill>
          <p:spPr>
            <a:xfrm>
              <a:off x="5744984" y="1502054"/>
              <a:ext cx="2062797" cy="628484"/>
            </a:xfrm>
            <a:prstGeom prst="rect">
              <a:avLst/>
            </a:prstGeom>
          </p:spPr>
        </p:pic>
      </p:grpSp>
      <p:sp>
        <p:nvSpPr>
          <p:cNvPr id="37" name="object 37"/>
          <p:cNvSpPr txBox="1"/>
          <p:nvPr/>
        </p:nvSpPr>
        <p:spPr>
          <a:xfrm>
            <a:off x="6234658" y="1662677"/>
            <a:ext cx="765175" cy="254635"/>
          </a:xfrm>
          <a:prstGeom prst="rect">
            <a:avLst/>
          </a:prstGeom>
        </p:spPr>
        <p:txBody>
          <a:bodyPr vert="horz" wrap="square" lIns="0" tIns="0" rIns="0" bIns="0" rtlCol="0">
            <a:spAutoFit/>
          </a:bodyPr>
          <a:lstStyle/>
          <a:p>
            <a:pPr>
              <a:lnSpc>
                <a:spcPts val="2005"/>
              </a:lnSpc>
            </a:pPr>
            <a:r>
              <a:rPr sz="2000" b="1" spc="-25">
                <a:solidFill>
                  <a:srgbClr val="FFFF00"/>
                </a:solidFill>
                <a:latin typeface="宋体" panose="02010600030101010101" pitchFamily="2" charset="-122"/>
                <a:cs typeface="宋体" panose="02010600030101010101" pitchFamily="2" charset="-122"/>
              </a:rPr>
              <a:t>。。</a:t>
            </a:r>
            <a:r>
              <a:rPr sz="2000" b="1" spc="-50">
                <a:solidFill>
                  <a:srgbClr val="FFFF00"/>
                </a:solidFill>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p:txBody>
      </p:sp>
      <p:grpSp>
        <p:nvGrpSpPr>
          <p:cNvPr id="38" name="object 38"/>
          <p:cNvGrpSpPr/>
          <p:nvPr/>
        </p:nvGrpSpPr>
        <p:grpSpPr>
          <a:xfrm>
            <a:off x="4457700" y="984973"/>
            <a:ext cx="3493135" cy="4918075"/>
            <a:chOff x="4457700" y="984973"/>
            <a:chExt cx="3493135" cy="4918075"/>
          </a:xfrm>
        </p:grpSpPr>
        <p:pic>
          <p:nvPicPr>
            <p:cNvPr id="39" name="object 39"/>
            <p:cNvPicPr/>
            <p:nvPr/>
          </p:nvPicPr>
          <p:blipFill>
            <a:blip r:embed="rId27"/>
            <a:stretch>
              <a:fillRect/>
            </a:stretch>
          </p:blipFill>
          <p:spPr>
            <a:xfrm>
              <a:off x="5199138" y="984973"/>
              <a:ext cx="1007541" cy="1013066"/>
            </a:xfrm>
            <a:prstGeom prst="rect">
              <a:avLst/>
            </a:prstGeom>
          </p:spPr>
        </p:pic>
        <p:pic>
          <p:nvPicPr>
            <p:cNvPr id="40" name="object 40"/>
            <p:cNvPicPr/>
            <p:nvPr/>
          </p:nvPicPr>
          <p:blipFill>
            <a:blip r:embed="rId28"/>
            <a:stretch>
              <a:fillRect/>
            </a:stretch>
          </p:blipFill>
          <p:spPr>
            <a:xfrm>
              <a:off x="4457700" y="5352287"/>
              <a:ext cx="376427" cy="550164"/>
            </a:xfrm>
            <a:prstGeom prst="rect">
              <a:avLst/>
            </a:prstGeom>
          </p:spPr>
        </p:pic>
        <p:pic>
          <p:nvPicPr>
            <p:cNvPr id="41" name="object 41"/>
            <p:cNvPicPr/>
            <p:nvPr/>
          </p:nvPicPr>
          <p:blipFill>
            <a:blip r:embed="rId28"/>
            <a:stretch>
              <a:fillRect/>
            </a:stretch>
          </p:blipFill>
          <p:spPr>
            <a:xfrm>
              <a:off x="6149339" y="4768596"/>
              <a:ext cx="376428" cy="550164"/>
            </a:xfrm>
            <a:prstGeom prst="rect">
              <a:avLst/>
            </a:prstGeom>
          </p:spPr>
        </p:pic>
        <p:pic>
          <p:nvPicPr>
            <p:cNvPr id="42" name="object 42"/>
            <p:cNvPicPr/>
            <p:nvPr/>
          </p:nvPicPr>
          <p:blipFill>
            <a:blip r:embed="rId28"/>
            <a:stretch>
              <a:fillRect/>
            </a:stretch>
          </p:blipFill>
          <p:spPr>
            <a:xfrm>
              <a:off x="7085076" y="3870959"/>
              <a:ext cx="376427" cy="550163"/>
            </a:xfrm>
            <a:prstGeom prst="rect">
              <a:avLst/>
            </a:prstGeom>
          </p:spPr>
        </p:pic>
        <p:pic>
          <p:nvPicPr>
            <p:cNvPr id="43" name="object 43"/>
            <p:cNvPicPr/>
            <p:nvPr/>
          </p:nvPicPr>
          <p:blipFill>
            <a:blip r:embed="rId28"/>
            <a:stretch>
              <a:fillRect/>
            </a:stretch>
          </p:blipFill>
          <p:spPr>
            <a:xfrm>
              <a:off x="7574279" y="2718815"/>
              <a:ext cx="376427" cy="550163"/>
            </a:xfrm>
            <a:prstGeom prst="rect">
              <a:avLst/>
            </a:prstGeom>
          </p:spPr>
        </p:pic>
      </p:grpSp>
      <p:sp>
        <p:nvSpPr>
          <p:cNvPr id="44" name="object 44"/>
          <p:cNvSpPr txBox="1">
            <a:spLocks noGrp="1"/>
          </p:cNvSpPr>
          <p:nvPr>
            <p:ph type="title"/>
          </p:nvPr>
        </p:nvSpPr>
        <p:spPr>
          <a:xfrm>
            <a:off x="841375" y="1321435"/>
            <a:ext cx="4107179" cy="1002030"/>
          </a:xfrm>
          <a:prstGeom prst="rect">
            <a:avLst/>
          </a:prstGeom>
        </p:spPr>
        <p:txBody>
          <a:bodyPr vert="horz" wrap="square" lIns="0" tIns="13335" rIns="0" bIns="0" rtlCol="0">
            <a:spAutoFit/>
          </a:bodyPr>
          <a:lstStyle/>
          <a:p>
            <a:pPr marL="216535" marR="5080" indent="-204470">
              <a:lnSpc>
                <a:spcPct val="100000"/>
              </a:lnSpc>
              <a:spcBef>
                <a:spcPts val="105"/>
              </a:spcBef>
            </a:pPr>
            <a:r>
              <a:rPr sz="3200" b="1" spc="-30">
                <a:solidFill>
                  <a:srgbClr val="FF0000"/>
                </a:solidFill>
                <a:latin typeface="宋体" panose="02010600030101010101" pitchFamily="2" charset="-122"/>
                <a:cs typeface="宋体" panose="02010600030101010101" pitchFamily="2" charset="-122"/>
              </a:rPr>
              <a:t>这些年来我们推行过</a:t>
            </a:r>
            <a:r>
              <a:rPr sz="3200" b="1" spc="-50">
                <a:solidFill>
                  <a:srgbClr val="FF0000"/>
                </a:solidFill>
                <a:latin typeface="宋体" panose="02010600030101010101" pitchFamily="2" charset="-122"/>
                <a:cs typeface="宋体" panose="02010600030101010101" pitchFamily="2" charset="-122"/>
              </a:rPr>
              <a:t>的</a:t>
            </a:r>
            <a:r>
              <a:rPr sz="3200" b="1" spc="-30">
                <a:solidFill>
                  <a:srgbClr val="FF0000"/>
                </a:solidFill>
                <a:latin typeface="宋体" panose="02010600030101010101" pitchFamily="2" charset="-122"/>
                <a:cs typeface="宋体" panose="02010600030101010101" pitchFamily="2" charset="-122"/>
              </a:rPr>
              <a:t>安全管理模式和体</a:t>
            </a:r>
            <a:r>
              <a:rPr sz="3200" b="1" spc="-50">
                <a:solidFill>
                  <a:srgbClr val="FF0000"/>
                </a:solidFill>
                <a:latin typeface="宋体" panose="02010600030101010101" pitchFamily="2" charset="-122"/>
                <a:cs typeface="宋体" panose="02010600030101010101" pitchFamily="2" charset="-122"/>
              </a:rPr>
              <a:t>系</a:t>
            </a:r>
            <a:endParaRPr sz="3200">
              <a:latin typeface="宋体" panose="02010600030101010101" pitchFamily="2" charset="-122"/>
              <a:cs typeface="宋体" panose="02010600030101010101" pitchFamily="2" charset="-122"/>
            </a:endParaRPr>
          </a:p>
        </p:txBody>
      </p:sp>
      <p:sp>
        <p:nvSpPr>
          <p:cNvPr id="45" name="object 45"/>
          <p:cNvSpPr txBox="1"/>
          <p:nvPr/>
        </p:nvSpPr>
        <p:spPr>
          <a:xfrm>
            <a:off x="8410435" y="1659165"/>
            <a:ext cx="2882265" cy="514350"/>
          </a:xfrm>
          <a:prstGeom prst="rect">
            <a:avLst/>
          </a:prstGeom>
        </p:spPr>
        <p:txBody>
          <a:bodyPr vert="horz" wrap="square" lIns="0" tIns="13335" rIns="0" bIns="0" rtlCol="0">
            <a:spAutoFit/>
          </a:bodyPr>
          <a:lstStyle/>
          <a:p>
            <a:pPr marL="12700">
              <a:lnSpc>
                <a:spcPct val="100000"/>
              </a:lnSpc>
              <a:spcBef>
                <a:spcPts val="105"/>
              </a:spcBef>
            </a:pPr>
            <a:r>
              <a:rPr sz="3200" b="1" spc="-30">
                <a:solidFill>
                  <a:srgbClr val="FF0000"/>
                </a:solidFill>
                <a:latin typeface="宋体" panose="02010600030101010101" pitchFamily="2" charset="-122"/>
                <a:cs typeface="宋体" panose="02010600030101010101" pitchFamily="2" charset="-122"/>
              </a:rPr>
              <a:t>目前体系的困</a:t>
            </a:r>
            <a:r>
              <a:rPr sz="3200" b="1" spc="-50">
                <a:solidFill>
                  <a:srgbClr val="FF0000"/>
                </a:solidFill>
                <a:latin typeface="宋体" panose="02010600030101010101" pitchFamily="2" charset="-122"/>
                <a:cs typeface="宋体" panose="02010600030101010101" pitchFamily="2" charset="-122"/>
              </a:rPr>
              <a:t>惑</a:t>
            </a:r>
            <a:endParaRPr sz="3200">
              <a:latin typeface="宋体" panose="02010600030101010101" pitchFamily="2" charset="-122"/>
              <a:cs typeface="宋体" panose="02010600030101010101" pitchFamily="2" charset="-122"/>
            </a:endParaRPr>
          </a:p>
        </p:txBody>
      </p:sp>
      <p:sp>
        <p:nvSpPr>
          <p:cNvPr id="46" name="object 46"/>
          <p:cNvSpPr txBox="1"/>
          <p:nvPr/>
        </p:nvSpPr>
        <p:spPr>
          <a:xfrm>
            <a:off x="8173173" y="2571838"/>
            <a:ext cx="3542029" cy="975994"/>
          </a:xfrm>
          <a:prstGeom prst="rect">
            <a:avLst/>
          </a:prstGeom>
        </p:spPr>
        <p:txBody>
          <a:bodyPr vert="horz" wrap="square" lIns="0" tIns="12700" rIns="0" bIns="0" rtlCol="0">
            <a:spAutoFit/>
          </a:bodyPr>
          <a:lstStyle/>
          <a:p>
            <a:pPr marL="469265" indent="-456565">
              <a:lnSpc>
                <a:spcPct val="100000"/>
              </a:lnSpc>
              <a:spcBef>
                <a:spcPts val="100"/>
              </a:spcBef>
              <a:buFont typeface="Wingdings" panose="05000000000000000000"/>
              <a:buChar char=""/>
              <a:tabLst>
                <a:tab pos="469265" algn="l"/>
                <a:tab pos="469900" algn="l"/>
              </a:tabLst>
            </a:pPr>
            <a:r>
              <a:rPr sz="2400" b="1" spc="-25">
                <a:latin typeface="宋体" panose="02010600030101010101" pitchFamily="2" charset="-122"/>
                <a:cs typeface="宋体" panose="02010600030101010101" pitchFamily="2" charset="-122"/>
              </a:rPr>
              <a:t>名不副实，没有啥用？</a:t>
            </a:r>
            <a:endParaRPr sz="2400">
              <a:latin typeface="宋体" panose="02010600030101010101" pitchFamily="2" charset="-122"/>
              <a:cs typeface="宋体" panose="02010600030101010101" pitchFamily="2" charset="-122"/>
            </a:endParaRPr>
          </a:p>
          <a:p>
            <a:pPr marL="469265" indent="-456565">
              <a:lnSpc>
                <a:spcPct val="100000"/>
              </a:lnSpc>
              <a:spcBef>
                <a:spcPts val="1725"/>
              </a:spcBef>
              <a:buFont typeface="Wingdings" panose="05000000000000000000"/>
              <a:buChar char=""/>
              <a:tabLst>
                <a:tab pos="469265" algn="l"/>
                <a:tab pos="469900" algn="l"/>
              </a:tabLst>
            </a:pPr>
            <a:r>
              <a:rPr sz="2400" b="1" spc="-25">
                <a:latin typeface="宋体" panose="02010600030101010101" pitchFamily="2" charset="-122"/>
                <a:cs typeface="宋体" panose="02010600030101010101" pitchFamily="2" charset="-122"/>
              </a:rPr>
              <a:t>目的是取证，没去用？</a:t>
            </a:r>
            <a:endParaRPr sz="2400">
              <a:latin typeface="宋体" panose="02010600030101010101" pitchFamily="2" charset="-122"/>
              <a:cs typeface="宋体" panose="02010600030101010101" pitchFamily="2" charset="-122"/>
            </a:endParaRPr>
          </a:p>
        </p:txBody>
      </p:sp>
      <p:sp>
        <p:nvSpPr>
          <p:cNvPr id="47" name="object 47"/>
          <p:cNvSpPr txBox="1"/>
          <p:nvPr/>
        </p:nvSpPr>
        <p:spPr>
          <a:xfrm>
            <a:off x="8173173" y="3741508"/>
            <a:ext cx="3542029" cy="391160"/>
          </a:xfrm>
          <a:prstGeom prst="rect">
            <a:avLst/>
          </a:prstGeom>
        </p:spPr>
        <p:txBody>
          <a:bodyPr vert="horz" wrap="square" lIns="0" tIns="12700" rIns="0" bIns="0" rtlCol="0">
            <a:spAutoFit/>
          </a:bodyPr>
          <a:lstStyle/>
          <a:p>
            <a:pPr marL="469265" indent="-456565">
              <a:lnSpc>
                <a:spcPct val="100000"/>
              </a:lnSpc>
              <a:spcBef>
                <a:spcPts val="100"/>
              </a:spcBef>
              <a:buFont typeface="Wingdings" panose="05000000000000000000"/>
              <a:buChar char=""/>
              <a:tabLst>
                <a:tab pos="469265" algn="l"/>
                <a:tab pos="469900" algn="l"/>
              </a:tabLst>
            </a:pPr>
            <a:r>
              <a:rPr sz="2400" b="1" spc="-25">
                <a:latin typeface="宋体" panose="02010600030101010101" pitchFamily="2" charset="-122"/>
                <a:cs typeface="宋体" panose="02010600030101010101" pitchFamily="2" charset="-122"/>
              </a:rPr>
              <a:t>看着很好，但用不了？</a:t>
            </a:r>
            <a:endParaRPr sz="2400">
              <a:latin typeface="宋体" panose="02010600030101010101" pitchFamily="2" charset="-122"/>
              <a:cs typeface="宋体" panose="02010600030101010101" pitchFamily="2" charset="-122"/>
            </a:endParaRPr>
          </a:p>
        </p:txBody>
      </p:sp>
      <p:sp>
        <p:nvSpPr>
          <p:cNvPr id="48" name="object 48"/>
          <p:cNvSpPr txBox="1"/>
          <p:nvPr/>
        </p:nvSpPr>
        <p:spPr>
          <a:xfrm>
            <a:off x="6149340" y="1572767"/>
            <a:ext cx="1567180" cy="437515"/>
          </a:xfrm>
          <a:prstGeom prst="rect">
            <a:avLst/>
          </a:prstGeom>
          <a:solidFill>
            <a:srgbClr val="3D8752"/>
          </a:solidFill>
        </p:spPr>
        <p:txBody>
          <a:bodyPr vert="horz" wrap="square" lIns="0" tIns="60325" rIns="0" bIns="0" rtlCol="0">
            <a:spAutoFit/>
          </a:bodyPr>
          <a:lstStyle/>
          <a:p>
            <a:pPr marL="175895">
              <a:lnSpc>
                <a:spcPct val="100000"/>
              </a:lnSpc>
              <a:spcBef>
                <a:spcPts val="475"/>
              </a:spcBef>
            </a:pPr>
            <a:r>
              <a:rPr sz="1900" b="1" spc="-10">
                <a:solidFill>
                  <a:srgbClr val="FFFF00"/>
                </a:solidFill>
                <a:latin typeface="宋体" panose="02010600030101010101" pitchFamily="2" charset="-122"/>
                <a:cs typeface="宋体" panose="02010600030101010101" pitchFamily="2" charset="-122"/>
              </a:rPr>
              <a:t>新版标准</a:t>
            </a:r>
            <a:r>
              <a:rPr sz="1900" b="1" spc="-50">
                <a:solidFill>
                  <a:srgbClr val="FFFF00"/>
                </a:solidFill>
                <a:latin typeface="宋体" panose="02010600030101010101" pitchFamily="2" charset="-122"/>
                <a:cs typeface="宋体" panose="02010600030101010101" pitchFamily="2" charset="-122"/>
              </a:rPr>
              <a:t>化</a:t>
            </a:r>
            <a:endParaRPr sz="1900">
              <a:latin typeface="宋体" panose="02010600030101010101" pitchFamily="2" charset="-122"/>
              <a:cs typeface="宋体" panose="02010600030101010101" pitchFamily="2" charset="-122"/>
            </a:endParaRPr>
          </a:p>
        </p:txBody>
      </p:sp>
      <p:pic>
        <p:nvPicPr>
          <p:cNvPr id="49" name="object 49"/>
          <p:cNvPicPr/>
          <p:nvPr/>
        </p:nvPicPr>
        <p:blipFill>
          <a:blip r:embed="rId28"/>
          <a:stretch>
            <a:fillRect/>
          </a:stretch>
        </p:blipFill>
        <p:spPr>
          <a:xfrm>
            <a:off x="7815071" y="1472183"/>
            <a:ext cx="446531" cy="652272"/>
          </a:xfrm>
          <a:prstGeom prst="rect">
            <a:avLst/>
          </a:prstGeo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C00000"/>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4712970"/>
            <a:ext cx="3479800" cy="1891030"/>
            <a:chOff x="8442959" y="4712970"/>
            <a:chExt cx="3479800" cy="189103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7" name="object 7"/>
            <p:cNvPicPr/>
            <p:nvPr/>
          </p:nvPicPr>
          <p:blipFill>
            <a:blip r:embed="rId3"/>
            <a:stretch>
              <a:fillRect/>
            </a:stretch>
          </p:blipFill>
          <p:spPr>
            <a:xfrm>
              <a:off x="9015094" y="4712970"/>
              <a:ext cx="2843529" cy="1329055"/>
            </a:xfrm>
            <a:prstGeom prst="rect">
              <a:avLst/>
            </a:prstGeom>
          </p:spPr>
        </p:pic>
      </p:grpSp>
      <p:sp>
        <p:nvSpPr>
          <p:cNvPr id="8" name="object 8"/>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5"/>
              <a:t>新版安全生产标准化修订思路解读</a:t>
            </a:r>
          </a:p>
        </p:txBody>
      </p:sp>
      <p:sp>
        <p:nvSpPr>
          <p:cNvPr id="9" name="object 9"/>
          <p:cNvSpPr txBox="1"/>
          <p:nvPr/>
        </p:nvSpPr>
        <p:spPr>
          <a:xfrm>
            <a:off x="1922145" y="1504949"/>
            <a:ext cx="9962515" cy="3795395"/>
          </a:xfrm>
          <a:prstGeom prst="rect">
            <a:avLst/>
          </a:prstGeom>
        </p:spPr>
        <p:txBody>
          <a:bodyPr vert="horz" wrap="square" lIns="0" tIns="13335" rIns="0" bIns="0" rtlCol="0">
            <a:spAutoFit/>
          </a:bodyPr>
          <a:lstStyle/>
          <a:p>
            <a:pPr marL="195580" indent="-182880">
              <a:lnSpc>
                <a:spcPct val="100000"/>
              </a:lnSpc>
              <a:spcBef>
                <a:spcPts val="105"/>
              </a:spcBef>
              <a:buClr>
                <a:srgbClr val="1CACE3"/>
              </a:buClr>
              <a:buSzPct val="81000"/>
              <a:buFont typeface="Corbel" panose="020B0503020204020204"/>
              <a:buChar char="•"/>
              <a:tabLst>
                <a:tab pos="195580" algn="l"/>
              </a:tabLst>
            </a:pPr>
            <a:r>
              <a:rPr sz="3200" u="heavy" spc="-15">
                <a:solidFill>
                  <a:srgbClr val="FF0000"/>
                </a:solidFill>
                <a:uFill>
                  <a:solidFill>
                    <a:srgbClr val="FF0000"/>
                  </a:solidFill>
                </a:uFill>
                <a:latin typeface="方正粗活意简体" panose="03000509000000000000" charset="-122"/>
                <a:cs typeface="方正粗活意简体" panose="03000509000000000000" charset="-122"/>
              </a:rPr>
              <a:t>安全生产标准化是要停了吗？标准化到底还搞不搞了？</a:t>
            </a:r>
            <a:endParaRPr sz="3200">
              <a:latin typeface="方正粗活意简体" panose="03000509000000000000" charset="-122"/>
              <a:cs typeface="方正粗活意简体" panose="03000509000000000000" charset="-122"/>
            </a:endParaRPr>
          </a:p>
          <a:p>
            <a:pPr marL="195580" indent="-182880">
              <a:lnSpc>
                <a:spcPct val="100000"/>
              </a:lnSpc>
              <a:spcBef>
                <a:spcPts val="3160"/>
              </a:spcBef>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安全生产标准化为什么要修订？修订的总体思路是什么？</a:t>
            </a:r>
            <a:endParaRPr sz="2800">
              <a:latin typeface="方正粗活意简体" panose="03000509000000000000" charset="-122"/>
              <a:cs typeface="方正粗活意简体" panose="03000509000000000000" charset="-122"/>
            </a:endParaRPr>
          </a:p>
          <a:p>
            <a:pPr>
              <a:lnSpc>
                <a:spcPct val="100000"/>
              </a:lnSpc>
              <a:spcBef>
                <a:spcPts val="50"/>
              </a:spcBef>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新版标准化的核心是什么？其思路和要求做了哪些调整？</a:t>
            </a:r>
            <a:endParaRPr sz="2800">
              <a:latin typeface="方正粗活意简体" panose="03000509000000000000" charset="-122"/>
              <a:cs typeface="方正粗活意简体" panose="03000509000000000000" charset="-122"/>
            </a:endParaRPr>
          </a:p>
          <a:p>
            <a:pPr>
              <a:lnSpc>
                <a:spcPct val="100000"/>
              </a:lnSpc>
              <a:spcBef>
                <a:spcPts val="50"/>
              </a:spcBef>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0">
                <a:solidFill>
                  <a:srgbClr val="BEBEBE"/>
                </a:solidFill>
                <a:latin typeface="方正粗活意简体" panose="03000509000000000000" charset="-122"/>
                <a:cs typeface="方正粗活意简体" panose="03000509000000000000" charset="-122"/>
              </a:rPr>
              <a:t>新版安全生产标准化（管理体系）</a:t>
            </a:r>
            <a:r>
              <a:rPr sz="2800" spc="-35">
                <a:solidFill>
                  <a:srgbClr val="BEBEBE"/>
                </a:solidFill>
                <a:latin typeface="方正粗活意简体" panose="03000509000000000000" charset="-122"/>
                <a:cs typeface="方正粗活意简体" panose="03000509000000000000" charset="-122"/>
              </a:rPr>
              <a:t>的思路和逻辑解读</a:t>
            </a:r>
            <a:endParaRPr sz="2800">
              <a:latin typeface="方正粗活意简体" panose="03000509000000000000" charset="-122"/>
              <a:cs typeface="方正粗活意简体" panose="03000509000000000000" charset="-122"/>
            </a:endParaRPr>
          </a:p>
          <a:p>
            <a:pPr>
              <a:lnSpc>
                <a:spcPct val="100000"/>
              </a:lnSpc>
              <a:spcBef>
                <a:spcPts val="55"/>
              </a:spcBef>
              <a:buFont typeface="Corbel" panose="020B0503020204020204"/>
              <a:buChar char="•"/>
            </a:pPr>
            <a:endParaRPr sz="1700">
              <a:latin typeface="方正粗活意简体" panose="03000509000000000000" charset="-122"/>
              <a:cs typeface="方正粗活意简体" panose="03000509000000000000" charset="-122"/>
            </a:endParaRPr>
          </a:p>
          <a:p>
            <a:pPr marL="195580" indent="-182880">
              <a:lnSpc>
                <a:spcPct val="100000"/>
              </a:lnSpc>
              <a:buClr>
                <a:srgbClr val="1CACE3"/>
              </a:buClr>
              <a:buSzPct val="79000"/>
              <a:buFont typeface="Corbel" panose="020B0503020204020204"/>
              <a:buChar char="•"/>
              <a:tabLst>
                <a:tab pos="195580" algn="l"/>
              </a:tabLst>
            </a:pPr>
            <a:r>
              <a:rPr sz="2800" spc="-35">
                <a:solidFill>
                  <a:srgbClr val="BEBEBE"/>
                </a:solidFill>
                <a:latin typeface="方正粗活意简体" panose="03000509000000000000" charset="-122"/>
                <a:cs typeface="方正粗活意简体" panose="03000509000000000000" charset="-122"/>
              </a:rPr>
              <a:t>新版安全生产标准化管理体系落实的几点建议</a:t>
            </a:r>
            <a:endParaRPr sz="2800">
              <a:latin typeface="方正粗活意简体" panose="03000509000000000000" charset="-122"/>
              <a:cs typeface="方正粗活意简体" panose="03000509000000000000" charset="-122"/>
            </a:endParaRPr>
          </a:p>
        </p:txBody>
      </p:sp>
      <p:pic>
        <p:nvPicPr>
          <p:cNvPr id="10" name="object 10"/>
          <p:cNvPicPr/>
          <p:nvPr/>
        </p:nvPicPr>
        <p:blipFill>
          <a:blip r:embed="rId4"/>
          <a:stretch>
            <a:fillRect/>
          </a:stretch>
        </p:blipFill>
        <p:spPr>
          <a:xfrm>
            <a:off x="672083" y="1185672"/>
            <a:ext cx="1126236" cy="1126236"/>
          </a:xfrm>
          <a:prstGeom prst="rect">
            <a:avLst/>
          </a:prstGeom>
        </p:spPr>
      </p:pic>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620010" y="1286510"/>
            <a:ext cx="9322435" cy="5317490"/>
            <a:chOff x="2620010" y="1286510"/>
            <a:chExt cx="9322435" cy="5317490"/>
          </a:xfrm>
        </p:grpSpPr>
        <p:pic>
          <p:nvPicPr>
            <p:cNvPr id="3" name="object 3"/>
            <p:cNvPicPr/>
            <p:nvPr/>
          </p:nvPicPr>
          <p:blipFill>
            <a:blip r:embed="rId2"/>
            <a:stretch>
              <a:fillRect/>
            </a:stretch>
          </p:blipFill>
          <p:spPr>
            <a:xfrm>
              <a:off x="8481060" y="6096000"/>
              <a:ext cx="3403092" cy="469392"/>
            </a:xfrm>
            <a:prstGeom prst="rect">
              <a:avLst/>
            </a:prstGeom>
          </p:spPr>
        </p:pic>
        <p:sp>
          <p:nvSpPr>
            <p:cNvPr id="4" name="object 4"/>
            <p:cNvSpPr/>
            <p:nvPr/>
          </p:nvSpPr>
          <p:spPr>
            <a:xfrm>
              <a:off x="8442960"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5" name="object 5"/>
            <p:cNvPicPr/>
            <p:nvPr/>
          </p:nvPicPr>
          <p:blipFill>
            <a:blip r:embed="rId3"/>
            <a:stretch>
              <a:fillRect/>
            </a:stretch>
          </p:blipFill>
          <p:spPr>
            <a:xfrm>
              <a:off x="2620010" y="1286510"/>
              <a:ext cx="6951980" cy="3323590"/>
            </a:xfrm>
            <a:prstGeom prst="rect">
              <a:avLst/>
            </a:prstGeom>
          </p:spPr>
        </p:pic>
        <p:pic>
          <p:nvPicPr>
            <p:cNvPr id="6" name="object 6"/>
            <p:cNvPicPr/>
            <p:nvPr/>
          </p:nvPicPr>
          <p:blipFill>
            <a:blip r:embed="rId4"/>
            <a:stretch>
              <a:fillRect/>
            </a:stretch>
          </p:blipFill>
          <p:spPr>
            <a:xfrm>
              <a:off x="3506724" y="4594860"/>
              <a:ext cx="376427" cy="550163"/>
            </a:xfrm>
            <a:prstGeom prst="rect">
              <a:avLst/>
            </a:prstGeom>
          </p:spPr>
        </p:pic>
        <p:pic>
          <p:nvPicPr>
            <p:cNvPr id="7" name="object 7"/>
            <p:cNvPicPr/>
            <p:nvPr/>
          </p:nvPicPr>
          <p:blipFill>
            <a:blip r:embed="rId4"/>
            <a:stretch>
              <a:fillRect/>
            </a:stretch>
          </p:blipFill>
          <p:spPr>
            <a:xfrm>
              <a:off x="5076444" y="4597907"/>
              <a:ext cx="376427" cy="550163"/>
            </a:xfrm>
            <a:prstGeom prst="rect">
              <a:avLst/>
            </a:prstGeom>
          </p:spPr>
        </p:pic>
        <p:pic>
          <p:nvPicPr>
            <p:cNvPr id="8" name="object 8"/>
            <p:cNvPicPr/>
            <p:nvPr/>
          </p:nvPicPr>
          <p:blipFill>
            <a:blip r:embed="rId4"/>
            <a:stretch>
              <a:fillRect/>
            </a:stretch>
          </p:blipFill>
          <p:spPr>
            <a:xfrm>
              <a:off x="6719316" y="4597907"/>
              <a:ext cx="376427" cy="550163"/>
            </a:xfrm>
            <a:prstGeom prst="rect">
              <a:avLst/>
            </a:prstGeom>
          </p:spPr>
        </p:pic>
        <p:pic>
          <p:nvPicPr>
            <p:cNvPr id="9" name="object 9"/>
            <p:cNvPicPr/>
            <p:nvPr/>
          </p:nvPicPr>
          <p:blipFill>
            <a:blip r:embed="rId4"/>
            <a:stretch>
              <a:fillRect/>
            </a:stretch>
          </p:blipFill>
          <p:spPr>
            <a:xfrm>
              <a:off x="8223504" y="4597907"/>
              <a:ext cx="376427" cy="550163"/>
            </a:xfrm>
            <a:prstGeom prst="rect">
              <a:avLst/>
            </a:prstGeom>
          </p:spPr>
        </p:pic>
        <p:pic>
          <p:nvPicPr>
            <p:cNvPr id="10" name="object 10"/>
            <p:cNvPicPr/>
            <p:nvPr/>
          </p:nvPicPr>
          <p:blipFill>
            <a:blip r:embed="rId5"/>
            <a:stretch>
              <a:fillRect/>
            </a:stretch>
          </p:blipFill>
          <p:spPr>
            <a:xfrm>
              <a:off x="9316719" y="4704080"/>
              <a:ext cx="2625725" cy="1329055"/>
            </a:xfrm>
            <a:prstGeom prst="rect">
              <a:avLst/>
            </a:prstGeom>
          </p:spPr>
        </p:pic>
      </p:grpSp>
      <p:sp>
        <p:nvSpPr>
          <p:cNvPr id="11" name="object 11"/>
          <p:cNvSpPr txBox="1">
            <a:spLocks noGrp="1"/>
          </p:cNvSpPr>
          <p:nvPr>
            <p:ph type="title"/>
          </p:nvPr>
        </p:nvSpPr>
        <p:spPr>
          <a:xfrm>
            <a:off x="3274695" y="422275"/>
            <a:ext cx="5638165" cy="634365"/>
          </a:xfrm>
          <a:prstGeom prst="rect">
            <a:avLst/>
          </a:prstGeom>
        </p:spPr>
        <p:txBody>
          <a:bodyPr vert="horz" wrap="square" lIns="0" tIns="12065" rIns="0" bIns="0" rtlCol="0">
            <a:spAutoFit/>
          </a:bodyPr>
          <a:lstStyle/>
          <a:p>
            <a:pPr marL="12700">
              <a:lnSpc>
                <a:spcPct val="100000"/>
              </a:lnSpc>
              <a:spcBef>
                <a:spcPts val="95"/>
              </a:spcBef>
            </a:pPr>
            <a:r>
              <a:rPr sz="4000" b="1" spc="-25">
                <a:solidFill>
                  <a:srgbClr val="FF0000"/>
                </a:solidFill>
                <a:latin typeface="宋体" panose="02010600030101010101" pitchFamily="2" charset="-122"/>
                <a:cs typeface="宋体" panose="02010600030101010101" pitchFamily="2" charset="-122"/>
              </a:rPr>
              <a:t>当前安全生产所处的阶</a:t>
            </a:r>
            <a:r>
              <a:rPr sz="4000" b="1" spc="-50">
                <a:solidFill>
                  <a:srgbClr val="FF0000"/>
                </a:solidFill>
                <a:latin typeface="宋体" panose="02010600030101010101" pitchFamily="2" charset="-122"/>
                <a:cs typeface="宋体" panose="02010600030101010101" pitchFamily="2" charset="-122"/>
              </a:rPr>
              <a:t>段</a:t>
            </a:r>
            <a:endParaRPr sz="4000">
              <a:latin typeface="宋体" panose="02010600030101010101" pitchFamily="2" charset="-122"/>
              <a:cs typeface="宋体" panose="02010600030101010101" pitchFamily="2" charset="-122"/>
            </a:endParaRPr>
          </a:p>
        </p:txBody>
      </p:sp>
      <p:pic>
        <p:nvPicPr>
          <p:cNvPr id="12" name="object 12"/>
          <p:cNvPicPr/>
          <p:nvPr/>
        </p:nvPicPr>
        <p:blipFill>
          <a:blip r:embed="rId4"/>
          <a:stretch>
            <a:fillRect/>
          </a:stretch>
        </p:blipFill>
        <p:spPr>
          <a:xfrm>
            <a:off x="2584704" y="492251"/>
            <a:ext cx="376428" cy="550163"/>
          </a:xfrm>
          <a:prstGeom prst="rect">
            <a:avLst/>
          </a:prstGeom>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3835" y="252730"/>
            <a:ext cx="6759575" cy="697230"/>
          </a:xfrm>
          <a:prstGeom prst="rect">
            <a:avLst/>
          </a:prstGeom>
        </p:spPr>
        <p:txBody>
          <a:bodyPr vert="horz" wrap="square" lIns="0" tIns="13335" rIns="0" bIns="0" rtlCol="0">
            <a:spAutoFit/>
          </a:bodyPr>
          <a:lstStyle/>
          <a:p>
            <a:pPr marL="12700">
              <a:lnSpc>
                <a:spcPct val="100000"/>
              </a:lnSpc>
              <a:spcBef>
                <a:spcPts val="105"/>
              </a:spcBef>
            </a:pPr>
            <a:r>
              <a:rPr b="1" spc="-35">
                <a:latin typeface="宋体" panose="02010600030101010101" pitchFamily="2" charset="-122"/>
                <a:cs typeface="宋体" panose="02010600030101010101" pitchFamily="2" charset="-122"/>
              </a:rPr>
              <a:t>我们当前问题和困惑的根</a:t>
            </a:r>
            <a:r>
              <a:rPr b="1" spc="-50">
                <a:latin typeface="宋体" panose="02010600030101010101" pitchFamily="2" charset="-122"/>
                <a:cs typeface="宋体" panose="02010600030101010101" pitchFamily="2" charset="-122"/>
              </a:rPr>
              <a:t>源</a:t>
            </a:r>
          </a:p>
        </p:txBody>
      </p:sp>
      <p:sp>
        <p:nvSpPr>
          <p:cNvPr id="3" name="object 3"/>
          <p:cNvSpPr txBox="1"/>
          <p:nvPr/>
        </p:nvSpPr>
        <p:spPr>
          <a:xfrm>
            <a:off x="683894" y="1089152"/>
            <a:ext cx="11231245" cy="4415790"/>
          </a:xfrm>
          <a:prstGeom prst="rect">
            <a:avLst/>
          </a:prstGeom>
        </p:spPr>
        <p:txBody>
          <a:bodyPr vert="horz" wrap="square" lIns="0" tIns="256540" rIns="0" bIns="0" rtlCol="0">
            <a:spAutoFit/>
          </a:bodyPr>
          <a:lstStyle/>
          <a:p>
            <a:pPr marL="195580" indent="-182880">
              <a:lnSpc>
                <a:spcPct val="100000"/>
              </a:lnSpc>
              <a:spcBef>
                <a:spcPts val="2020"/>
              </a:spcBef>
              <a:buClr>
                <a:srgbClr val="1CACE3"/>
              </a:buClr>
              <a:buSzPct val="80000"/>
              <a:buFont typeface="Corbel" panose="020B0503020204020204"/>
              <a:buChar char="•"/>
              <a:tabLst>
                <a:tab pos="195580" algn="l"/>
              </a:tabLst>
            </a:pPr>
            <a:r>
              <a:rPr sz="3200" b="1" spc="-35">
                <a:latin typeface="宋体" panose="02010600030101010101" pitchFamily="2" charset="-122"/>
                <a:cs typeface="宋体" panose="02010600030101010101" pitchFamily="2" charset="-122"/>
              </a:rPr>
              <a:t>我们当前所面对的问题和困惑，很大程度上来自企业整体的</a:t>
            </a:r>
            <a:endParaRPr sz="3200">
              <a:latin typeface="宋体" panose="02010600030101010101" pitchFamily="2" charset="-122"/>
              <a:cs typeface="宋体" panose="02010600030101010101" pitchFamily="2" charset="-122"/>
            </a:endParaRPr>
          </a:p>
          <a:p>
            <a:pPr marL="194945">
              <a:lnSpc>
                <a:spcPct val="100000"/>
              </a:lnSpc>
              <a:spcBef>
                <a:spcPts val="1925"/>
              </a:spcBef>
            </a:pPr>
            <a:r>
              <a:rPr sz="3200" b="1" spc="-30">
                <a:latin typeface="宋体" panose="02010600030101010101" pitchFamily="2" charset="-122"/>
                <a:cs typeface="宋体" panose="02010600030101010101" pitchFamily="2" charset="-122"/>
              </a:rPr>
              <a:t>安全管理水平和员工普遍的安全素质尚处在由</a:t>
            </a:r>
            <a:r>
              <a:rPr sz="3200" b="1" u="heavy" spc="-30">
                <a:solidFill>
                  <a:srgbClr val="FF0000"/>
                </a:solidFill>
                <a:uFill>
                  <a:solidFill>
                    <a:srgbClr val="FF0000"/>
                  </a:solidFill>
                </a:uFill>
                <a:latin typeface="宋体" panose="02010600030101010101" pitchFamily="2" charset="-122"/>
                <a:cs typeface="宋体" panose="02010600030101010101" pitchFamily="2" charset="-122"/>
              </a:rPr>
              <a:t>自然本能阶</a:t>
            </a:r>
            <a:r>
              <a:rPr sz="3200" b="1" u="heavy" spc="-50">
                <a:solidFill>
                  <a:srgbClr val="FF0000"/>
                </a:solidFill>
                <a:uFill>
                  <a:solidFill>
                    <a:srgbClr val="FF0000"/>
                  </a:solidFill>
                </a:uFill>
                <a:latin typeface="宋体" panose="02010600030101010101" pitchFamily="2" charset="-122"/>
                <a:cs typeface="宋体" panose="02010600030101010101" pitchFamily="2" charset="-122"/>
              </a:rPr>
              <a:t>段</a:t>
            </a:r>
            <a:endParaRPr sz="3200">
              <a:latin typeface="宋体" panose="02010600030101010101" pitchFamily="2" charset="-122"/>
              <a:cs typeface="宋体" panose="02010600030101010101" pitchFamily="2" charset="-122"/>
            </a:endParaRPr>
          </a:p>
          <a:p>
            <a:pPr marL="194945" marR="5080">
              <a:lnSpc>
                <a:spcPts val="5760"/>
              </a:lnSpc>
              <a:spcBef>
                <a:spcPts val="510"/>
              </a:spcBef>
            </a:pPr>
            <a:r>
              <a:rPr sz="3200" b="1" spc="-30">
                <a:solidFill>
                  <a:srgbClr val="6F2F9F"/>
                </a:solidFill>
                <a:latin typeface="宋体" panose="02010600030101010101" pitchFamily="2" charset="-122"/>
                <a:cs typeface="宋体" panose="02010600030101010101" pitchFamily="2" charset="-122"/>
              </a:rPr>
              <a:t>（标志是经验管理）</a:t>
            </a:r>
            <a:r>
              <a:rPr sz="3200" b="1" spc="-30">
                <a:latin typeface="宋体" panose="02010600030101010101" pitchFamily="2" charset="-122"/>
                <a:cs typeface="宋体" panose="02010600030101010101" pitchFamily="2" charset="-122"/>
              </a:rPr>
              <a:t>向</a:t>
            </a:r>
            <a:r>
              <a:rPr sz="3200" b="1" u="heavy" spc="-30">
                <a:solidFill>
                  <a:srgbClr val="FF0000"/>
                </a:solidFill>
                <a:uFill>
                  <a:solidFill>
                    <a:srgbClr val="FF0000"/>
                  </a:solidFill>
                </a:uFill>
                <a:latin typeface="宋体" panose="02010600030101010101" pitchFamily="2" charset="-122"/>
                <a:cs typeface="宋体" panose="02010600030101010101" pitchFamily="2" charset="-122"/>
              </a:rPr>
              <a:t>严格监督阶段</a:t>
            </a:r>
            <a:r>
              <a:rPr sz="3200" b="1" spc="-30">
                <a:solidFill>
                  <a:srgbClr val="6F2F9F"/>
                </a:solidFill>
                <a:latin typeface="宋体" panose="02010600030101010101" pitchFamily="2" charset="-122"/>
                <a:cs typeface="宋体" panose="02010600030101010101" pitchFamily="2" charset="-122"/>
              </a:rPr>
              <a:t>（标志是依法依规管理</a:t>
            </a:r>
            <a:r>
              <a:rPr sz="3200" b="1" spc="-50">
                <a:solidFill>
                  <a:srgbClr val="6F2F9F"/>
                </a:solidFill>
                <a:latin typeface="宋体" panose="02010600030101010101" pitchFamily="2" charset="-122"/>
                <a:cs typeface="宋体" panose="02010600030101010101" pitchFamily="2" charset="-122"/>
              </a:rPr>
              <a:t>）</a:t>
            </a:r>
            <a:r>
              <a:rPr sz="3200" b="1" spc="-30">
                <a:latin typeface="宋体" panose="02010600030101010101" pitchFamily="2" charset="-122"/>
                <a:cs typeface="宋体" panose="02010600030101010101" pitchFamily="2" charset="-122"/>
              </a:rPr>
              <a:t>发展和过渡过程中，却超前采用和强行实施了</a:t>
            </a:r>
            <a:r>
              <a:rPr sz="3200" b="1" u="heavy" spc="-30">
                <a:solidFill>
                  <a:srgbClr val="FF0000"/>
                </a:solidFill>
                <a:uFill>
                  <a:solidFill>
                    <a:srgbClr val="FF0000"/>
                  </a:solidFill>
                </a:uFill>
                <a:latin typeface="宋体" panose="02010600030101010101" pitchFamily="2" charset="-122"/>
                <a:cs typeface="宋体" panose="02010600030101010101" pitchFamily="2" charset="-122"/>
              </a:rPr>
              <a:t>自主管理阶</a:t>
            </a:r>
            <a:r>
              <a:rPr sz="3200" b="1" u="heavy" spc="-50">
                <a:solidFill>
                  <a:srgbClr val="FF0000"/>
                </a:solidFill>
                <a:uFill>
                  <a:solidFill>
                    <a:srgbClr val="FF0000"/>
                  </a:solidFill>
                </a:uFill>
                <a:latin typeface="宋体" panose="02010600030101010101" pitchFamily="2" charset="-122"/>
                <a:cs typeface="宋体" panose="02010600030101010101" pitchFamily="2" charset="-122"/>
              </a:rPr>
              <a:t>段</a:t>
            </a:r>
            <a:endParaRPr sz="3200">
              <a:latin typeface="宋体" panose="02010600030101010101" pitchFamily="2" charset="-122"/>
              <a:cs typeface="宋体" panose="02010600030101010101" pitchFamily="2" charset="-122"/>
            </a:endParaRPr>
          </a:p>
          <a:p>
            <a:pPr marL="194945" marR="5080">
              <a:lnSpc>
                <a:spcPts val="5760"/>
              </a:lnSpc>
            </a:pPr>
            <a:r>
              <a:rPr sz="3200" b="1" spc="-30">
                <a:solidFill>
                  <a:srgbClr val="6F2F9F"/>
                </a:solidFill>
                <a:latin typeface="宋体" panose="02010600030101010101" pitchFamily="2" charset="-122"/>
                <a:cs typeface="宋体" panose="02010600030101010101" pitchFamily="2" charset="-122"/>
              </a:rPr>
              <a:t>（标志是体系管理）</a:t>
            </a:r>
            <a:r>
              <a:rPr sz="3200" b="1" spc="-30">
                <a:latin typeface="宋体" panose="02010600030101010101" pitchFamily="2" charset="-122"/>
                <a:cs typeface="宋体" panose="02010600030101010101" pitchFamily="2" charset="-122"/>
              </a:rPr>
              <a:t>普遍采用的方法和手段；尽管从理念</a:t>
            </a:r>
            <a:r>
              <a:rPr sz="3200" b="1" spc="-50">
                <a:latin typeface="宋体" panose="02010600030101010101" pitchFamily="2" charset="-122"/>
                <a:cs typeface="宋体" panose="02010600030101010101" pitchFamily="2" charset="-122"/>
              </a:rPr>
              <a:t>上 </a:t>
            </a:r>
            <a:r>
              <a:rPr sz="3200" b="1" spc="-30">
                <a:latin typeface="宋体" panose="02010600030101010101" pitchFamily="2" charset="-122"/>
                <a:cs typeface="宋体" panose="02010600030101010101" pitchFamily="2" charset="-122"/>
              </a:rPr>
              <a:t>我们认可，但在实际中却难以得到真正的理解、接受和实施</a:t>
            </a:r>
            <a:r>
              <a:rPr sz="3200" b="1" spc="-50">
                <a:latin typeface="宋体" panose="02010600030101010101" pitchFamily="2" charset="-122"/>
                <a:cs typeface="宋体" panose="02010600030101010101" pitchFamily="2" charset="-122"/>
              </a:rPr>
              <a:t>！</a:t>
            </a:r>
            <a:endParaRPr sz="3200">
              <a:latin typeface="宋体" panose="02010600030101010101" pitchFamily="2" charset="-122"/>
              <a:cs typeface="宋体" panose="02010600030101010101" pitchFamily="2" charset="-122"/>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30350" y="341630"/>
            <a:ext cx="9004935" cy="697230"/>
          </a:xfrm>
          <a:prstGeom prst="rect">
            <a:avLst/>
          </a:prstGeom>
        </p:spPr>
        <p:txBody>
          <a:bodyPr vert="horz" wrap="square" lIns="0" tIns="13335" rIns="0" bIns="0" rtlCol="0">
            <a:spAutoFit/>
          </a:bodyPr>
          <a:lstStyle/>
          <a:p>
            <a:pPr marL="12700">
              <a:lnSpc>
                <a:spcPct val="100000"/>
              </a:lnSpc>
              <a:spcBef>
                <a:spcPts val="105"/>
              </a:spcBef>
            </a:pPr>
            <a:r>
              <a:rPr b="1" spc="-35">
                <a:solidFill>
                  <a:srgbClr val="FF0000"/>
                </a:solidFill>
                <a:latin typeface="宋体" panose="02010600030101010101" pitchFamily="2" charset="-122"/>
                <a:cs typeface="宋体" panose="02010600030101010101" pitchFamily="2" charset="-122"/>
              </a:rPr>
              <a:t>安全生产当前的核心问题和迫切要</a:t>
            </a:r>
            <a:r>
              <a:rPr b="1" spc="-50">
                <a:solidFill>
                  <a:srgbClr val="FF0000"/>
                </a:solidFill>
                <a:latin typeface="宋体" panose="02010600030101010101" pitchFamily="2" charset="-122"/>
                <a:cs typeface="宋体" panose="02010600030101010101" pitchFamily="2" charset="-122"/>
              </a:rPr>
              <a:t>求</a:t>
            </a:r>
          </a:p>
        </p:txBody>
      </p:sp>
      <p:grpSp>
        <p:nvGrpSpPr>
          <p:cNvPr id="3" name="object 3"/>
          <p:cNvGrpSpPr/>
          <p:nvPr/>
        </p:nvGrpSpPr>
        <p:grpSpPr>
          <a:xfrm>
            <a:off x="254952" y="1237932"/>
            <a:ext cx="11789410" cy="4713605"/>
            <a:chOff x="254952" y="1237932"/>
            <a:chExt cx="11789410" cy="4713605"/>
          </a:xfrm>
        </p:grpSpPr>
        <p:sp>
          <p:nvSpPr>
            <p:cNvPr id="4" name="object 4"/>
            <p:cNvSpPr/>
            <p:nvPr/>
          </p:nvSpPr>
          <p:spPr>
            <a:xfrm>
              <a:off x="259715" y="1242694"/>
              <a:ext cx="3688715" cy="4704080"/>
            </a:xfrm>
            <a:custGeom>
              <a:avLst/>
              <a:gdLst/>
              <a:ahLst/>
              <a:cxnLst/>
              <a:rect l="l" t="t" r="r" b="b"/>
              <a:pathLst>
                <a:path w="3688715" h="4704080">
                  <a:moveTo>
                    <a:pt x="3688715" y="4703953"/>
                  </a:moveTo>
                  <a:lnTo>
                    <a:pt x="0" y="4703953"/>
                  </a:lnTo>
                  <a:lnTo>
                    <a:pt x="0" y="0"/>
                  </a:lnTo>
                  <a:lnTo>
                    <a:pt x="3688715" y="0"/>
                  </a:lnTo>
                  <a:lnTo>
                    <a:pt x="3688715" y="4703953"/>
                  </a:lnTo>
                  <a:close/>
                </a:path>
              </a:pathLst>
            </a:custGeom>
            <a:solidFill>
              <a:srgbClr val="D2EEF9"/>
            </a:solidFill>
          </p:spPr>
          <p:txBody>
            <a:bodyPr wrap="square" lIns="0" tIns="0" rIns="0" bIns="0" rtlCol="0"/>
            <a:lstStyle/>
            <a:p>
              <a:endParaRPr/>
            </a:p>
          </p:txBody>
        </p:sp>
        <p:sp>
          <p:nvSpPr>
            <p:cNvPr id="5" name="object 5"/>
            <p:cNvSpPr/>
            <p:nvPr/>
          </p:nvSpPr>
          <p:spPr>
            <a:xfrm>
              <a:off x="254952" y="1237932"/>
              <a:ext cx="3698240" cy="4713605"/>
            </a:xfrm>
            <a:custGeom>
              <a:avLst/>
              <a:gdLst/>
              <a:ahLst/>
              <a:cxnLst/>
              <a:rect l="l" t="t" r="r" b="b"/>
              <a:pathLst>
                <a:path w="3698240" h="4713605">
                  <a:moveTo>
                    <a:pt x="3693477" y="4713605"/>
                  </a:moveTo>
                  <a:lnTo>
                    <a:pt x="4762" y="4713605"/>
                  </a:lnTo>
                  <a:lnTo>
                    <a:pt x="3289" y="4713376"/>
                  </a:lnTo>
                  <a:lnTo>
                    <a:pt x="1968" y="4712690"/>
                  </a:lnTo>
                  <a:lnTo>
                    <a:pt x="914" y="4711636"/>
                  </a:lnTo>
                  <a:lnTo>
                    <a:pt x="228" y="4710315"/>
                  </a:lnTo>
                  <a:lnTo>
                    <a:pt x="0" y="4708842"/>
                  </a:lnTo>
                  <a:lnTo>
                    <a:pt x="0" y="4762"/>
                  </a:lnTo>
                  <a:lnTo>
                    <a:pt x="4762" y="0"/>
                  </a:lnTo>
                  <a:lnTo>
                    <a:pt x="3693477" y="0"/>
                  </a:lnTo>
                  <a:lnTo>
                    <a:pt x="3698240" y="4762"/>
                  </a:lnTo>
                  <a:lnTo>
                    <a:pt x="9525" y="4762"/>
                  </a:lnTo>
                  <a:lnTo>
                    <a:pt x="4762" y="9525"/>
                  </a:lnTo>
                  <a:lnTo>
                    <a:pt x="9525" y="9525"/>
                  </a:lnTo>
                  <a:lnTo>
                    <a:pt x="9525" y="4704067"/>
                  </a:lnTo>
                  <a:lnTo>
                    <a:pt x="4762" y="4704067"/>
                  </a:lnTo>
                  <a:lnTo>
                    <a:pt x="9525" y="4708842"/>
                  </a:lnTo>
                  <a:lnTo>
                    <a:pt x="3698240" y="4708842"/>
                  </a:lnTo>
                  <a:lnTo>
                    <a:pt x="3698011" y="4710315"/>
                  </a:lnTo>
                  <a:lnTo>
                    <a:pt x="3697325" y="4711636"/>
                  </a:lnTo>
                  <a:lnTo>
                    <a:pt x="3696271" y="4712690"/>
                  </a:lnTo>
                  <a:lnTo>
                    <a:pt x="3694950" y="4713376"/>
                  </a:lnTo>
                  <a:lnTo>
                    <a:pt x="3693477" y="4713605"/>
                  </a:lnTo>
                  <a:close/>
                </a:path>
                <a:path w="3698240" h="4713605">
                  <a:moveTo>
                    <a:pt x="9525" y="9525"/>
                  </a:moveTo>
                  <a:lnTo>
                    <a:pt x="4762" y="9525"/>
                  </a:lnTo>
                  <a:lnTo>
                    <a:pt x="9525" y="4762"/>
                  </a:lnTo>
                  <a:lnTo>
                    <a:pt x="9525" y="9525"/>
                  </a:lnTo>
                  <a:close/>
                </a:path>
                <a:path w="3698240" h="4713605">
                  <a:moveTo>
                    <a:pt x="3688715" y="9525"/>
                  </a:moveTo>
                  <a:lnTo>
                    <a:pt x="9525" y="9525"/>
                  </a:lnTo>
                  <a:lnTo>
                    <a:pt x="9525" y="4762"/>
                  </a:lnTo>
                  <a:lnTo>
                    <a:pt x="3688715" y="4762"/>
                  </a:lnTo>
                  <a:lnTo>
                    <a:pt x="3688715" y="9525"/>
                  </a:lnTo>
                  <a:close/>
                </a:path>
                <a:path w="3698240" h="4713605">
                  <a:moveTo>
                    <a:pt x="3688715" y="4708842"/>
                  </a:moveTo>
                  <a:lnTo>
                    <a:pt x="3688715" y="4762"/>
                  </a:lnTo>
                  <a:lnTo>
                    <a:pt x="3693477" y="9525"/>
                  </a:lnTo>
                  <a:lnTo>
                    <a:pt x="3698240" y="9525"/>
                  </a:lnTo>
                  <a:lnTo>
                    <a:pt x="3698240" y="4704067"/>
                  </a:lnTo>
                  <a:lnTo>
                    <a:pt x="3693477" y="4704067"/>
                  </a:lnTo>
                  <a:lnTo>
                    <a:pt x="3688715" y="4708842"/>
                  </a:lnTo>
                  <a:close/>
                </a:path>
                <a:path w="3698240" h="4713605">
                  <a:moveTo>
                    <a:pt x="3698240" y="9525"/>
                  </a:moveTo>
                  <a:lnTo>
                    <a:pt x="3693477" y="9525"/>
                  </a:lnTo>
                  <a:lnTo>
                    <a:pt x="3688715" y="4762"/>
                  </a:lnTo>
                  <a:lnTo>
                    <a:pt x="3698240" y="4762"/>
                  </a:lnTo>
                  <a:lnTo>
                    <a:pt x="3698240" y="9525"/>
                  </a:lnTo>
                  <a:close/>
                </a:path>
                <a:path w="3698240" h="4713605">
                  <a:moveTo>
                    <a:pt x="9525" y="4708842"/>
                  </a:moveTo>
                  <a:lnTo>
                    <a:pt x="4762" y="4704067"/>
                  </a:lnTo>
                  <a:lnTo>
                    <a:pt x="9525" y="4704067"/>
                  </a:lnTo>
                  <a:lnTo>
                    <a:pt x="9525" y="4708842"/>
                  </a:lnTo>
                  <a:close/>
                </a:path>
                <a:path w="3698240" h="4713605">
                  <a:moveTo>
                    <a:pt x="3688715" y="4708842"/>
                  </a:moveTo>
                  <a:lnTo>
                    <a:pt x="9525" y="4708842"/>
                  </a:lnTo>
                  <a:lnTo>
                    <a:pt x="9525" y="4704067"/>
                  </a:lnTo>
                  <a:lnTo>
                    <a:pt x="3688715" y="4704067"/>
                  </a:lnTo>
                  <a:lnTo>
                    <a:pt x="3688715" y="4708842"/>
                  </a:lnTo>
                  <a:close/>
                </a:path>
                <a:path w="3698240" h="4713605">
                  <a:moveTo>
                    <a:pt x="3698240" y="4708842"/>
                  </a:moveTo>
                  <a:lnTo>
                    <a:pt x="3688715" y="4708842"/>
                  </a:lnTo>
                  <a:lnTo>
                    <a:pt x="3693477" y="4704067"/>
                  </a:lnTo>
                  <a:lnTo>
                    <a:pt x="3698240" y="4704067"/>
                  </a:lnTo>
                  <a:lnTo>
                    <a:pt x="3698240" y="4708842"/>
                  </a:lnTo>
                  <a:close/>
                </a:path>
              </a:pathLst>
            </a:custGeom>
            <a:solidFill>
              <a:srgbClr val="000000"/>
            </a:solidFill>
          </p:spPr>
          <p:txBody>
            <a:bodyPr wrap="square" lIns="0" tIns="0" rIns="0" bIns="0" rtlCol="0"/>
            <a:lstStyle/>
            <a:p>
              <a:endParaRPr/>
            </a:p>
          </p:txBody>
        </p:sp>
        <p:sp>
          <p:nvSpPr>
            <p:cNvPr id="6" name="object 6"/>
            <p:cNvSpPr/>
            <p:nvPr/>
          </p:nvSpPr>
          <p:spPr>
            <a:xfrm>
              <a:off x="4009643" y="5448299"/>
              <a:ext cx="8034655" cy="500380"/>
            </a:xfrm>
            <a:custGeom>
              <a:avLst/>
              <a:gdLst/>
              <a:ahLst/>
              <a:cxnLst/>
              <a:rect l="l" t="t" r="r" b="b"/>
              <a:pathLst>
                <a:path w="8034655" h="500379">
                  <a:moveTo>
                    <a:pt x="8034528" y="499872"/>
                  </a:moveTo>
                  <a:lnTo>
                    <a:pt x="0" y="499872"/>
                  </a:lnTo>
                  <a:lnTo>
                    <a:pt x="0" y="0"/>
                  </a:lnTo>
                  <a:lnTo>
                    <a:pt x="8034528" y="0"/>
                  </a:lnTo>
                  <a:lnTo>
                    <a:pt x="8034528" y="499872"/>
                  </a:lnTo>
                  <a:close/>
                </a:path>
              </a:pathLst>
            </a:custGeom>
            <a:solidFill>
              <a:srgbClr val="FF0000"/>
            </a:solidFill>
          </p:spPr>
          <p:txBody>
            <a:bodyPr wrap="square" lIns="0" tIns="0" rIns="0" bIns="0" rtlCol="0"/>
            <a:lstStyle/>
            <a:p>
              <a:endParaRPr/>
            </a:p>
          </p:txBody>
        </p:sp>
      </p:grpSp>
      <p:sp>
        <p:nvSpPr>
          <p:cNvPr id="7" name="object 7"/>
          <p:cNvSpPr txBox="1"/>
          <p:nvPr/>
        </p:nvSpPr>
        <p:spPr>
          <a:xfrm>
            <a:off x="384175" y="1410970"/>
            <a:ext cx="10957560" cy="4438015"/>
          </a:xfrm>
          <a:prstGeom prst="rect">
            <a:avLst/>
          </a:prstGeom>
        </p:spPr>
        <p:txBody>
          <a:bodyPr vert="horz" wrap="square" lIns="0" tIns="12700" rIns="0" bIns="0" rtlCol="0">
            <a:spAutoFit/>
          </a:bodyPr>
          <a:lstStyle/>
          <a:p>
            <a:pPr marR="7512050" algn="ctr">
              <a:lnSpc>
                <a:spcPct val="100000"/>
              </a:lnSpc>
              <a:spcBef>
                <a:spcPts val="100"/>
              </a:spcBef>
            </a:pPr>
            <a:r>
              <a:rPr sz="2400" b="1" spc="-20">
                <a:solidFill>
                  <a:srgbClr val="C00000"/>
                </a:solidFill>
                <a:latin typeface="宋体" panose="02010600030101010101" pitchFamily="2" charset="-122"/>
                <a:cs typeface="宋体" panose="02010600030101010101" pitchFamily="2" charset="-122"/>
              </a:rPr>
              <a:t>体系管理的手段和当前</a:t>
            </a:r>
            <a:r>
              <a:rPr sz="2400" b="1" spc="-50">
                <a:solidFill>
                  <a:srgbClr val="C00000"/>
                </a:solidFill>
                <a:latin typeface="宋体" panose="02010600030101010101" pitchFamily="2" charset="-122"/>
                <a:cs typeface="宋体" panose="02010600030101010101" pitchFamily="2" charset="-122"/>
              </a:rPr>
              <a:t>的</a:t>
            </a:r>
            <a:endParaRPr sz="2400">
              <a:latin typeface="宋体" panose="02010600030101010101" pitchFamily="2" charset="-122"/>
              <a:cs typeface="宋体" panose="02010600030101010101" pitchFamily="2" charset="-122"/>
            </a:endParaRPr>
          </a:p>
          <a:p>
            <a:pPr>
              <a:lnSpc>
                <a:spcPct val="100000"/>
              </a:lnSpc>
              <a:spcBef>
                <a:spcPts val="20"/>
              </a:spcBef>
            </a:pPr>
            <a:endParaRPr sz="2200">
              <a:latin typeface="宋体" panose="02010600030101010101" pitchFamily="2" charset="-122"/>
              <a:cs typeface="宋体" panose="02010600030101010101" pitchFamily="2" charset="-122"/>
            </a:endParaRPr>
          </a:p>
          <a:p>
            <a:pPr marR="7512050" algn="ctr">
              <a:lnSpc>
                <a:spcPct val="100000"/>
              </a:lnSpc>
            </a:pPr>
            <a:r>
              <a:rPr sz="2400" b="1" spc="-20">
                <a:solidFill>
                  <a:srgbClr val="C00000"/>
                </a:solidFill>
                <a:latin typeface="宋体" panose="02010600030101010101" pitchFamily="2" charset="-122"/>
                <a:cs typeface="宋体" panose="02010600030101010101" pitchFamily="2" charset="-122"/>
              </a:rPr>
              <a:t>实际情况不匹</a:t>
            </a:r>
            <a:r>
              <a:rPr sz="2400" b="1" spc="-50">
                <a:solidFill>
                  <a:srgbClr val="C00000"/>
                </a:solidFill>
                <a:latin typeface="宋体" panose="02010600030101010101" pitchFamily="2" charset="-122"/>
                <a:cs typeface="宋体" panose="02010600030101010101" pitchFamily="2" charset="-122"/>
              </a:rPr>
              <a:t>配</a:t>
            </a:r>
            <a:endParaRPr sz="2400">
              <a:latin typeface="宋体" panose="02010600030101010101" pitchFamily="2" charset="-122"/>
              <a:cs typeface="宋体" panose="02010600030101010101" pitchFamily="2" charset="-122"/>
            </a:endParaRPr>
          </a:p>
          <a:p>
            <a:pPr>
              <a:lnSpc>
                <a:spcPct val="100000"/>
              </a:lnSpc>
              <a:spcBef>
                <a:spcPts val="20"/>
              </a:spcBef>
            </a:pPr>
            <a:endParaRPr sz="2200">
              <a:latin typeface="宋体" panose="02010600030101010101" pitchFamily="2" charset="-122"/>
              <a:cs typeface="宋体" panose="02010600030101010101" pitchFamily="2" charset="-122"/>
            </a:endParaRPr>
          </a:p>
          <a:p>
            <a:pPr marL="195580" indent="-182880">
              <a:lnSpc>
                <a:spcPct val="100000"/>
              </a:lnSpc>
              <a:buClr>
                <a:srgbClr val="1CACE3"/>
              </a:buClr>
              <a:buSzPct val="79000"/>
              <a:buFont typeface="Corbel" panose="020B0503020204020204"/>
              <a:buChar char="•"/>
              <a:tabLst>
                <a:tab pos="195580" algn="l"/>
              </a:tabLst>
            </a:pPr>
            <a:r>
              <a:rPr sz="2400" spc="-10">
                <a:latin typeface="宋体" panose="02010600030101010101" pitchFamily="2" charset="-122"/>
                <a:cs typeface="宋体" panose="02010600030101010101" pitchFamily="2" charset="-122"/>
              </a:rPr>
              <a:t>安全发展理念未理解</a:t>
            </a:r>
            <a:endParaRPr sz="2400">
              <a:latin typeface="宋体" panose="02010600030101010101" pitchFamily="2" charset="-122"/>
              <a:cs typeface="宋体" panose="02010600030101010101" pitchFamily="2" charset="-122"/>
            </a:endParaRPr>
          </a:p>
          <a:p>
            <a:pPr>
              <a:lnSpc>
                <a:spcPct val="100000"/>
              </a:lnSpc>
              <a:spcBef>
                <a:spcPts val="20"/>
              </a:spcBef>
              <a:buClr>
                <a:srgbClr val="1CACE3"/>
              </a:buClr>
              <a:buFont typeface="Corbel" panose="020B0503020204020204"/>
              <a:buChar char="•"/>
            </a:pPr>
            <a:endParaRPr sz="2200">
              <a:latin typeface="宋体" panose="02010600030101010101" pitchFamily="2" charset="-122"/>
              <a:cs typeface="宋体" panose="02010600030101010101" pitchFamily="2" charset="-122"/>
            </a:endParaRPr>
          </a:p>
          <a:p>
            <a:pPr marL="195580" indent="-182880">
              <a:lnSpc>
                <a:spcPct val="100000"/>
              </a:lnSpc>
              <a:buClr>
                <a:srgbClr val="1CACE3"/>
              </a:buClr>
              <a:buSzPct val="79000"/>
              <a:buFont typeface="Corbel" panose="020B0503020204020204"/>
              <a:buChar char="•"/>
              <a:tabLst>
                <a:tab pos="195580" algn="l"/>
              </a:tabLst>
            </a:pPr>
            <a:r>
              <a:rPr sz="2400" spc="-10">
                <a:latin typeface="宋体" panose="02010600030101010101" pitchFamily="2" charset="-122"/>
                <a:cs typeface="宋体" panose="02010600030101010101" pitchFamily="2" charset="-122"/>
              </a:rPr>
              <a:t>安全管理手段不客观</a:t>
            </a:r>
            <a:endParaRPr sz="2400">
              <a:latin typeface="宋体" panose="02010600030101010101" pitchFamily="2" charset="-122"/>
              <a:cs typeface="宋体" panose="02010600030101010101" pitchFamily="2" charset="-122"/>
            </a:endParaRPr>
          </a:p>
          <a:p>
            <a:pPr>
              <a:lnSpc>
                <a:spcPct val="100000"/>
              </a:lnSpc>
              <a:spcBef>
                <a:spcPts val="25"/>
              </a:spcBef>
              <a:buClr>
                <a:srgbClr val="1CACE3"/>
              </a:buClr>
              <a:buFont typeface="Corbel" panose="020B0503020204020204"/>
              <a:buChar char="•"/>
            </a:pPr>
            <a:endParaRPr sz="2200">
              <a:latin typeface="宋体" panose="02010600030101010101" pitchFamily="2" charset="-122"/>
              <a:cs typeface="宋体" panose="02010600030101010101" pitchFamily="2" charset="-122"/>
            </a:endParaRPr>
          </a:p>
          <a:p>
            <a:pPr marL="195580" indent="-182880">
              <a:lnSpc>
                <a:spcPct val="100000"/>
              </a:lnSpc>
              <a:buClr>
                <a:srgbClr val="1CACE3"/>
              </a:buClr>
              <a:buSzPct val="79000"/>
              <a:buFont typeface="Corbel" panose="020B0503020204020204"/>
              <a:buChar char="•"/>
              <a:tabLst>
                <a:tab pos="195580" algn="l"/>
              </a:tabLst>
            </a:pPr>
            <a:r>
              <a:rPr sz="2400" spc="-10">
                <a:latin typeface="宋体" panose="02010600030101010101" pitchFamily="2" charset="-122"/>
                <a:cs typeface="宋体" panose="02010600030101010101" pitchFamily="2" charset="-122"/>
              </a:rPr>
              <a:t>安全习惯普遍未养成</a:t>
            </a:r>
            <a:endParaRPr sz="2400">
              <a:latin typeface="宋体" panose="02010600030101010101" pitchFamily="2" charset="-122"/>
              <a:cs typeface="宋体" panose="02010600030101010101" pitchFamily="2" charset="-122"/>
            </a:endParaRPr>
          </a:p>
          <a:p>
            <a:pPr>
              <a:lnSpc>
                <a:spcPct val="100000"/>
              </a:lnSpc>
              <a:spcBef>
                <a:spcPts val="20"/>
              </a:spcBef>
              <a:buClr>
                <a:srgbClr val="1CACE3"/>
              </a:buClr>
              <a:buFont typeface="Corbel" panose="020B0503020204020204"/>
              <a:buChar char="•"/>
            </a:pPr>
            <a:endParaRPr sz="2200">
              <a:latin typeface="宋体" panose="02010600030101010101" pitchFamily="2" charset="-122"/>
              <a:cs typeface="宋体" panose="02010600030101010101" pitchFamily="2" charset="-122"/>
            </a:endParaRPr>
          </a:p>
          <a:p>
            <a:pPr marL="195580" indent="-182880">
              <a:lnSpc>
                <a:spcPct val="100000"/>
              </a:lnSpc>
              <a:buClr>
                <a:srgbClr val="1CACE3"/>
              </a:buClr>
              <a:buSzPct val="79000"/>
              <a:buFont typeface="Corbel" panose="020B0503020204020204"/>
              <a:buChar char="•"/>
              <a:tabLst>
                <a:tab pos="195580" algn="l"/>
              </a:tabLst>
            </a:pPr>
            <a:r>
              <a:rPr sz="2400" spc="-10">
                <a:latin typeface="宋体" panose="02010600030101010101" pitchFamily="2" charset="-122"/>
                <a:cs typeface="宋体" panose="02010600030101010101" pitchFamily="2" charset="-122"/>
              </a:rPr>
              <a:t>规则意识普遍未建立</a:t>
            </a:r>
            <a:endParaRPr sz="2400">
              <a:latin typeface="宋体" panose="02010600030101010101" pitchFamily="2" charset="-122"/>
              <a:cs typeface="宋体" panose="02010600030101010101" pitchFamily="2" charset="-122"/>
            </a:endParaRPr>
          </a:p>
          <a:p>
            <a:pPr marL="4340225">
              <a:lnSpc>
                <a:spcPct val="100000"/>
              </a:lnSpc>
              <a:spcBef>
                <a:spcPts val="860"/>
              </a:spcBef>
            </a:pPr>
            <a:r>
              <a:rPr sz="2000" spc="-15">
                <a:solidFill>
                  <a:srgbClr val="FFFF00"/>
                </a:solidFill>
                <a:latin typeface="宋体" panose="02010600030101010101" pitchFamily="2" charset="-122"/>
                <a:cs typeface="宋体" panose="02010600030101010101" pitchFamily="2" charset="-122"/>
              </a:rPr>
              <a:t>刘建宏：荒漠化治理要先种草再植树，中国足球同样如此！</a:t>
            </a:r>
            <a:endParaRPr sz="2000">
              <a:latin typeface="宋体" panose="02010600030101010101" pitchFamily="2" charset="-122"/>
              <a:cs typeface="宋体" panose="02010600030101010101" pitchFamily="2" charset="-122"/>
            </a:endParaRPr>
          </a:p>
        </p:txBody>
      </p:sp>
      <p:pic>
        <p:nvPicPr>
          <p:cNvPr id="8" name="object 8"/>
          <p:cNvPicPr/>
          <p:nvPr/>
        </p:nvPicPr>
        <p:blipFill>
          <a:blip r:embed="rId2"/>
          <a:stretch>
            <a:fillRect/>
          </a:stretch>
        </p:blipFill>
        <p:spPr>
          <a:xfrm>
            <a:off x="3988308" y="1229867"/>
            <a:ext cx="8058911" cy="4194048"/>
          </a:xfrm>
          <a:prstGeom prst="rect">
            <a:avLst/>
          </a:prstGeom>
        </p:spPr>
      </p:pic>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81960" y="288290"/>
            <a:ext cx="6197600" cy="848360"/>
          </a:xfrm>
          <a:prstGeom prst="rect">
            <a:avLst/>
          </a:prstGeom>
        </p:spPr>
        <p:txBody>
          <a:bodyPr vert="horz" wrap="square" lIns="0" tIns="12700" rIns="0" bIns="0" rtlCol="0">
            <a:spAutoFit/>
          </a:bodyPr>
          <a:lstStyle/>
          <a:p>
            <a:pPr marL="12700">
              <a:lnSpc>
                <a:spcPct val="100000"/>
              </a:lnSpc>
              <a:spcBef>
                <a:spcPts val="100"/>
              </a:spcBef>
            </a:pPr>
            <a:r>
              <a:rPr sz="5400" spc="-10"/>
              <a:t>求真务实，尊重规律</a:t>
            </a:r>
            <a:endParaRPr sz="5400"/>
          </a:p>
        </p:txBody>
      </p:sp>
      <p:pic>
        <p:nvPicPr>
          <p:cNvPr id="3" name="object 3"/>
          <p:cNvPicPr/>
          <p:nvPr/>
        </p:nvPicPr>
        <p:blipFill>
          <a:blip r:embed="rId2"/>
          <a:stretch>
            <a:fillRect/>
          </a:stretch>
        </p:blipFill>
        <p:spPr>
          <a:xfrm>
            <a:off x="441642" y="4415396"/>
            <a:ext cx="2880360" cy="1435099"/>
          </a:xfrm>
          <a:prstGeom prst="rect">
            <a:avLst/>
          </a:prstGeom>
        </p:spPr>
      </p:pic>
      <p:grpSp>
        <p:nvGrpSpPr>
          <p:cNvPr id="4" name="object 4"/>
          <p:cNvGrpSpPr/>
          <p:nvPr/>
        </p:nvGrpSpPr>
        <p:grpSpPr>
          <a:xfrm>
            <a:off x="441642" y="1290002"/>
            <a:ext cx="10266045" cy="2997835"/>
            <a:chOff x="441642" y="1290002"/>
            <a:chExt cx="10266045" cy="2997835"/>
          </a:xfrm>
        </p:grpSpPr>
        <p:sp>
          <p:nvSpPr>
            <p:cNvPr id="5" name="object 5"/>
            <p:cNvSpPr/>
            <p:nvPr/>
          </p:nvSpPr>
          <p:spPr>
            <a:xfrm>
              <a:off x="441642" y="1290002"/>
              <a:ext cx="10266045" cy="1435100"/>
            </a:xfrm>
            <a:custGeom>
              <a:avLst/>
              <a:gdLst/>
              <a:ahLst/>
              <a:cxnLst/>
              <a:rect l="l" t="t" r="r" b="b"/>
              <a:pathLst>
                <a:path w="10266045" h="1435100">
                  <a:moveTo>
                    <a:pt x="10266045" y="165100"/>
                  </a:moveTo>
                  <a:lnTo>
                    <a:pt x="10265854" y="152400"/>
                  </a:lnTo>
                  <a:lnTo>
                    <a:pt x="10265245" y="139700"/>
                  </a:lnTo>
                  <a:lnTo>
                    <a:pt x="10264026" y="139700"/>
                  </a:lnTo>
                  <a:lnTo>
                    <a:pt x="10262806" y="127000"/>
                  </a:lnTo>
                  <a:lnTo>
                    <a:pt x="10262527" y="127000"/>
                  </a:lnTo>
                  <a:lnTo>
                    <a:pt x="10260990" y="114300"/>
                  </a:lnTo>
                  <a:lnTo>
                    <a:pt x="10258387" y="114300"/>
                  </a:lnTo>
                  <a:lnTo>
                    <a:pt x="10256202" y="101600"/>
                  </a:lnTo>
                  <a:lnTo>
                    <a:pt x="10253256" y="101600"/>
                  </a:lnTo>
                  <a:lnTo>
                    <a:pt x="10252748" y="88900"/>
                  </a:lnTo>
                  <a:lnTo>
                    <a:pt x="10249395" y="88900"/>
                  </a:lnTo>
                  <a:lnTo>
                    <a:pt x="10248049" y="83324"/>
                  </a:lnTo>
                  <a:lnTo>
                    <a:pt x="10248049" y="165100"/>
                  </a:lnTo>
                  <a:lnTo>
                    <a:pt x="10248049" y="1270000"/>
                  </a:lnTo>
                  <a:lnTo>
                    <a:pt x="10247871" y="1270000"/>
                  </a:lnTo>
                  <a:lnTo>
                    <a:pt x="10247833" y="1282700"/>
                  </a:lnTo>
                  <a:lnTo>
                    <a:pt x="10247236" y="1282700"/>
                  </a:lnTo>
                  <a:lnTo>
                    <a:pt x="10246411" y="1295400"/>
                  </a:lnTo>
                  <a:lnTo>
                    <a:pt x="10245141" y="1295400"/>
                  </a:lnTo>
                  <a:lnTo>
                    <a:pt x="10243502" y="1308100"/>
                  </a:lnTo>
                  <a:lnTo>
                    <a:pt x="10241267" y="1308100"/>
                  </a:lnTo>
                  <a:lnTo>
                    <a:pt x="10239235" y="1320800"/>
                  </a:lnTo>
                  <a:lnTo>
                    <a:pt x="10236263" y="1320800"/>
                  </a:lnTo>
                  <a:lnTo>
                    <a:pt x="10233673" y="1333500"/>
                  </a:lnTo>
                  <a:lnTo>
                    <a:pt x="10230002" y="1333500"/>
                  </a:lnTo>
                  <a:lnTo>
                    <a:pt x="10226891" y="1346200"/>
                  </a:lnTo>
                  <a:lnTo>
                    <a:pt x="10222573" y="1346200"/>
                  </a:lnTo>
                  <a:lnTo>
                    <a:pt x="10218445" y="1358900"/>
                  </a:lnTo>
                  <a:lnTo>
                    <a:pt x="10214051" y="1358900"/>
                  </a:lnTo>
                  <a:lnTo>
                    <a:pt x="10209390" y="1371600"/>
                  </a:lnTo>
                  <a:lnTo>
                    <a:pt x="10199980" y="1371600"/>
                  </a:lnTo>
                  <a:lnTo>
                    <a:pt x="10199345" y="1384300"/>
                  </a:lnTo>
                  <a:lnTo>
                    <a:pt x="10188384" y="1384300"/>
                  </a:lnTo>
                  <a:lnTo>
                    <a:pt x="10183279" y="1397000"/>
                  </a:lnTo>
                  <a:lnTo>
                    <a:pt x="10164000" y="1397000"/>
                  </a:lnTo>
                  <a:lnTo>
                    <a:pt x="10158260" y="1409700"/>
                  </a:lnTo>
                  <a:lnTo>
                    <a:pt x="10124567" y="1409700"/>
                  </a:lnTo>
                  <a:lnTo>
                    <a:pt x="10143934" y="1406664"/>
                  </a:lnTo>
                  <a:lnTo>
                    <a:pt x="10182136" y="1387055"/>
                  </a:lnTo>
                  <a:lnTo>
                    <a:pt x="10212146" y="1357033"/>
                  </a:lnTo>
                  <a:lnTo>
                    <a:pt x="10231717" y="1318895"/>
                  </a:lnTo>
                  <a:lnTo>
                    <a:pt x="10238549" y="1274889"/>
                  </a:lnTo>
                  <a:lnTo>
                    <a:pt x="10238549" y="165417"/>
                  </a:lnTo>
                  <a:lnTo>
                    <a:pt x="10231717" y="121716"/>
                  </a:lnTo>
                  <a:lnTo>
                    <a:pt x="10212146" y="83705"/>
                  </a:lnTo>
                  <a:lnTo>
                    <a:pt x="10192347" y="63919"/>
                  </a:lnTo>
                  <a:lnTo>
                    <a:pt x="10192220" y="63500"/>
                  </a:lnTo>
                  <a:lnTo>
                    <a:pt x="10191940" y="63500"/>
                  </a:lnTo>
                  <a:lnTo>
                    <a:pt x="10182136" y="53682"/>
                  </a:lnTo>
                  <a:lnTo>
                    <a:pt x="10178504" y="51816"/>
                  </a:lnTo>
                  <a:lnTo>
                    <a:pt x="10178123" y="50800"/>
                  </a:lnTo>
                  <a:lnTo>
                    <a:pt x="10176548" y="50800"/>
                  </a:lnTo>
                  <a:lnTo>
                    <a:pt x="10158184" y="41313"/>
                  </a:lnTo>
                  <a:lnTo>
                    <a:pt x="10156787" y="38100"/>
                  </a:lnTo>
                  <a:lnTo>
                    <a:pt x="10151986" y="38100"/>
                  </a:lnTo>
                  <a:lnTo>
                    <a:pt x="10143934" y="33934"/>
                  </a:lnTo>
                  <a:lnTo>
                    <a:pt x="10122891" y="30505"/>
                  </a:lnTo>
                  <a:lnTo>
                    <a:pt x="10120338" y="25400"/>
                  </a:lnTo>
                  <a:lnTo>
                    <a:pt x="10114153" y="25400"/>
                  </a:lnTo>
                  <a:lnTo>
                    <a:pt x="10114153" y="1411338"/>
                  </a:lnTo>
                  <a:lnTo>
                    <a:pt x="10108413" y="1422400"/>
                  </a:lnTo>
                  <a:lnTo>
                    <a:pt x="157632" y="1422400"/>
                  </a:lnTo>
                  <a:lnTo>
                    <a:pt x="151866" y="1411300"/>
                  </a:lnTo>
                  <a:lnTo>
                    <a:pt x="166433" y="1413573"/>
                  </a:lnTo>
                  <a:lnTo>
                    <a:pt x="10099865" y="1413573"/>
                  </a:lnTo>
                  <a:lnTo>
                    <a:pt x="10114153" y="1411338"/>
                  </a:lnTo>
                  <a:lnTo>
                    <a:pt x="10114153" y="25400"/>
                  </a:lnTo>
                  <a:lnTo>
                    <a:pt x="145694" y="25400"/>
                  </a:lnTo>
                  <a:lnTo>
                    <a:pt x="143306" y="30505"/>
                  </a:lnTo>
                  <a:lnTo>
                    <a:pt x="122224" y="33934"/>
                  </a:lnTo>
                  <a:lnTo>
                    <a:pt x="114147" y="38100"/>
                  </a:lnTo>
                  <a:lnTo>
                    <a:pt x="109651" y="38100"/>
                  </a:lnTo>
                  <a:lnTo>
                    <a:pt x="108204" y="41173"/>
                  </a:lnTo>
                  <a:lnTo>
                    <a:pt x="89547" y="50800"/>
                  </a:lnTo>
                  <a:lnTo>
                    <a:pt x="88265" y="50800"/>
                  </a:lnTo>
                  <a:lnTo>
                    <a:pt x="87909" y="51650"/>
                  </a:lnTo>
                  <a:lnTo>
                    <a:pt x="83972" y="53682"/>
                  </a:lnTo>
                  <a:lnTo>
                    <a:pt x="74155" y="63500"/>
                  </a:lnTo>
                  <a:lnTo>
                    <a:pt x="53949" y="83705"/>
                  </a:lnTo>
                  <a:lnTo>
                    <a:pt x="34442" y="121716"/>
                  </a:lnTo>
                  <a:lnTo>
                    <a:pt x="27749" y="165417"/>
                  </a:lnTo>
                  <a:lnTo>
                    <a:pt x="27749" y="1274889"/>
                  </a:lnTo>
                  <a:lnTo>
                    <a:pt x="34442" y="1318895"/>
                  </a:lnTo>
                  <a:lnTo>
                    <a:pt x="53949" y="1357033"/>
                  </a:lnTo>
                  <a:lnTo>
                    <a:pt x="83972" y="1387055"/>
                  </a:lnTo>
                  <a:lnTo>
                    <a:pt x="122224" y="1406664"/>
                  </a:lnTo>
                  <a:lnTo>
                    <a:pt x="141643" y="1409700"/>
                  </a:lnTo>
                  <a:lnTo>
                    <a:pt x="107784" y="1409700"/>
                  </a:lnTo>
                  <a:lnTo>
                    <a:pt x="102044" y="1397000"/>
                  </a:lnTo>
                  <a:lnTo>
                    <a:pt x="82727" y="1397000"/>
                  </a:lnTo>
                  <a:lnTo>
                    <a:pt x="77647" y="1384300"/>
                  </a:lnTo>
                  <a:lnTo>
                    <a:pt x="66700" y="1384300"/>
                  </a:lnTo>
                  <a:lnTo>
                    <a:pt x="66065" y="1371600"/>
                  </a:lnTo>
                  <a:lnTo>
                    <a:pt x="56654" y="1371600"/>
                  </a:lnTo>
                  <a:lnTo>
                    <a:pt x="51993" y="1358900"/>
                  </a:lnTo>
                  <a:lnTo>
                    <a:pt x="47078" y="1358900"/>
                  </a:lnTo>
                  <a:lnTo>
                    <a:pt x="43472" y="1346200"/>
                  </a:lnTo>
                  <a:lnTo>
                    <a:pt x="39154" y="1346200"/>
                  </a:lnTo>
                  <a:lnTo>
                    <a:pt x="36029" y="1333500"/>
                  </a:lnTo>
                  <a:lnTo>
                    <a:pt x="32372" y="1333500"/>
                  </a:lnTo>
                  <a:lnTo>
                    <a:pt x="29781" y="1320800"/>
                  </a:lnTo>
                  <a:lnTo>
                    <a:pt x="26809" y="1320800"/>
                  </a:lnTo>
                  <a:lnTo>
                    <a:pt x="24777" y="1308100"/>
                  </a:lnTo>
                  <a:lnTo>
                    <a:pt x="22542" y="1308100"/>
                  </a:lnTo>
                  <a:lnTo>
                    <a:pt x="20904" y="1295400"/>
                  </a:lnTo>
                  <a:lnTo>
                    <a:pt x="19634" y="1295400"/>
                  </a:lnTo>
                  <a:lnTo>
                    <a:pt x="18808" y="1282700"/>
                  </a:lnTo>
                  <a:lnTo>
                    <a:pt x="18211" y="1282700"/>
                  </a:lnTo>
                  <a:lnTo>
                    <a:pt x="18173" y="1270000"/>
                  </a:lnTo>
                  <a:lnTo>
                    <a:pt x="17995" y="1270000"/>
                  </a:lnTo>
                  <a:lnTo>
                    <a:pt x="17995" y="165100"/>
                  </a:lnTo>
                  <a:lnTo>
                    <a:pt x="18211" y="152400"/>
                  </a:lnTo>
                  <a:lnTo>
                    <a:pt x="18719" y="139700"/>
                  </a:lnTo>
                  <a:lnTo>
                    <a:pt x="19773" y="139700"/>
                  </a:lnTo>
                  <a:lnTo>
                    <a:pt x="20904" y="127000"/>
                  </a:lnTo>
                  <a:lnTo>
                    <a:pt x="22758" y="127000"/>
                  </a:lnTo>
                  <a:lnTo>
                    <a:pt x="24511" y="114300"/>
                  </a:lnTo>
                  <a:lnTo>
                    <a:pt x="27114" y="114300"/>
                  </a:lnTo>
                  <a:lnTo>
                    <a:pt x="29438" y="101600"/>
                  </a:lnTo>
                  <a:lnTo>
                    <a:pt x="32372" y="101600"/>
                  </a:lnTo>
                  <a:lnTo>
                    <a:pt x="32753" y="88900"/>
                  </a:lnTo>
                  <a:lnTo>
                    <a:pt x="39154" y="88900"/>
                  </a:lnTo>
                  <a:lnTo>
                    <a:pt x="39611" y="76200"/>
                  </a:lnTo>
                  <a:lnTo>
                    <a:pt x="47078" y="76200"/>
                  </a:lnTo>
                  <a:lnTo>
                    <a:pt x="51447" y="63500"/>
                  </a:lnTo>
                  <a:lnTo>
                    <a:pt x="56654" y="63500"/>
                  </a:lnTo>
                  <a:lnTo>
                    <a:pt x="60947" y="50800"/>
                  </a:lnTo>
                  <a:lnTo>
                    <a:pt x="72072" y="50800"/>
                  </a:lnTo>
                  <a:lnTo>
                    <a:pt x="77647" y="38100"/>
                  </a:lnTo>
                  <a:lnTo>
                    <a:pt x="89471" y="38100"/>
                  </a:lnTo>
                  <a:lnTo>
                    <a:pt x="94894" y="25400"/>
                  </a:lnTo>
                  <a:lnTo>
                    <a:pt x="115316" y="25400"/>
                  </a:lnTo>
                  <a:lnTo>
                    <a:pt x="121348" y="12700"/>
                  </a:lnTo>
                  <a:lnTo>
                    <a:pt x="10144696" y="12700"/>
                  </a:lnTo>
                  <a:lnTo>
                    <a:pt x="10150729" y="25400"/>
                  </a:lnTo>
                  <a:lnTo>
                    <a:pt x="10171138" y="25400"/>
                  </a:lnTo>
                  <a:lnTo>
                    <a:pt x="10176573" y="38100"/>
                  </a:lnTo>
                  <a:lnTo>
                    <a:pt x="10188384" y="38100"/>
                  </a:lnTo>
                  <a:lnTo>
                    <a:pt x="10193972" y="50800"/>
                  </a:lnTo>
                  <a:lnTo>
                    <a:pt x="10205098" y="50800"/>
                  </a:lnTo>
                  <a:lnTo>
                    <a:pt x="10209390" y="63500"/>
                  </a:lnTo>
                  <a:lnTo>
                    <a:pt x="10214597" y="63500"/>
                  </a:lnTo>
                  <a:lnTo>
                    <a:pt x="10218445" y="76200"/>
                  </a:lnTo>
                  <a:lnTo>
                    <a:pt x="10226434" y="76200"/>
                  </a:lnTo>
                  <a:lnTo>
                    <a:pt x="10226891" y="88900"/>
                  </a:lnTo>
                  <a:lnTo>
                    <a:pt x="10233279" y="88900"/>
                  </a:lnTo>
                  <a:lnTo>
                    <a:pt x="10233673" y="101600"/>
                  </a:lnTo>
                  <a:lnTo>
                    <a:pt x="10236606" y="101600"/>
                  </a:lnTo>
                  <a:lnTo>
                    <a:pt x="10238930" y="114300"/>
                  </a:lnTo>
                  <a:lnTo>
                    <a:pt x="10241534" y="114300"/>
                  </a:lnTo>
                  <a:lnTo>
                    <a:pt x="10243287" y="127000"/>
                  </a:lnTo>
                  <a:lnTo>
                    <a:pt x="10245141" y="127000"/>
                  </a:lnTo>
                  <a:lnTo>
                    <a:pt x="10246271" y="139700"/>
                  </a:lnTo>
                  <a:lnTo>
                    <a:pt x="10247312" y="139700"/>
                  </a:lnTo>
                  <a:lnTo>
                    <a:pt x="10247833" y="152400"/>
                  </a:lnTo>
                  <a:lnTo>
                    <a:pt x="10248049" y="165100"/>
                  </a:lnTo>
                  <a:lnTo>
                    <a:pt x="10248049" y="83324"/>
                  </a:lnTo>
                  <a:lnTo>
                    <a:pt x="10246335" y="76200"/>
                  </a:lnTo>
                  <a:lnTo>
                    <a:pt x="10241699" y="76200"/>
                  </a:lnTo>
                  <a:lnTo>
                    <a:pt x="10238092" y="63500"/>
                  </a:lnTo>
                  <a:lnTo>
                    <a:pt x="10232720" y="63500"/>
                  </a:lnTo>
                  <a:lnTo>
                    <a:pt x="10228605" y="50800"/>
                  </a:lnTo>
                  <a:lnTo>
                    <a:pt x="10222560" y="50800"/>
                  </a:lnTo>
                  <a:lnTo>
                    <a:pt x="10217963" y="38100"/>
                  </a:lnTo>
                  <a:lnTo>
                    <a:pt x="10206253" y="38100"/>
                  </a:lnTo>
                  <a:lnTo>
                    <a:pt x="10205263" y="25400"/>
                  </a:lnTo>
                  <a:lnTo>
                    <a:pt x="10192474" y="25400"/>
                  </a:lnTo>
                  <a:lnTo>
                    <a:pt x="10186848" y="12700"/>
                  </a:lnTo>
                  <a:lnTo>
                    <a:pt x="10164254" y="12700"/>
                  </a:lnTo>
                  <a:lnTo>
                    <a:pt x="10157955" y="0"/>
                  </a:lnTo>
                  <a:lnTo>
                    <a:pt x="108089" y="0"/>
                  </a:lnTo>
                  <a:lnTo>
                    <a:pt x="101790" y="12700"/>
                  </a:lnTo>
                  <a:lnTo>
                    <a:pt x="79197" y="12700"/>
                  </a:lnTo>
                  <a:lnTo>
                    <a:pt x="73571" y="25400"/>
                  </a:lnTo>
                  <a:lnTo>
                    <a:pt x="60782" y="25400"/>
                  </a:lnTo>
                  <a:lnTo>
                    <a:pt x="59791" y="38100"/>
                  </a:lnTo>
                  <a:lnTo>
                    <a:pt x="48082" y="38100"/>
                  </a:lnTo>
                  <a:lnTo>
                    <a:pt x="43484" y="50800"/>
                  </a:lnTo>
                  <a:lnTo>
                    <a:pt x="37439" y="50800"/>
                  </a:lnTo>
                  <a:lnTo>
                    <a:pt x="33324" y="63500"/>
                  </a:lnTo>
                  <a:lnTo>
                    <a:pt x="27952" y="63500"/>
                  </a:lnTo>
                  <a:lnTo>
                    <a:pt x="24345" y="76200"/>
                  </a:lnTo>
                  <a:lnTo>
                    <a:pt x="19710" y="76200"/>
                  </a:lnTo>
                  <a:lnTo>
                    <a:pt x="16649" y="88900"/>
                  </a:lnTo>
                  <a:lnTo>
                    <a:pt x="13296" y="88900"/>
                  </a:lnTo>
                  <a:lnTo>
                    <a:pt x="12776" y="101600"/>
                  </a:lnTo>
                  <a:lnTo>
                    <a:pt x="9842" y="101600"/>
                  </a:lnTo>
                  <a:lnTo>
                    <a:pt x="7658" y="114300"/>
                  </a:lnTo>
                  <a:lnTo>
                    <a:pt x="5054" y="114300"/>
                  </a:lnTo>
                  <a:lnTo>
                    <a:pt x="3505" y="127000"/>
                  </a:lnTo>
                  <a:lnTo>
                    <a:pt x="3238" y="127000"/>
                  </a:lnTo>
                  <a:lnTo>
                    <a:pt x="2019" y="139700"/>
                  </a:lnTo>
                  <a:lnTo>
                    <a:pt x="787" y="139700"/>
                  </a:lnTo>
                  <a:lnTo>
                    <a:pt x="254" y="152400"/>
                  </a:lnTo>
                  <a:lnTo>
                    <a:pt x="12" y="152400"/>
                  </a:lnTo>
                  <a:lnTo>
                    <a:pt x="0" y="1270000"/>
                  </a:lnTo>
                  <a:lnTo>
                    <a:pt x="190" y="1282700"/>
                  </a:lnTo>
                  <a:lnTo>
                    <a:pt x="927" y="1282700"/>
                  </a:lnTo>
                  <a:lnTo>
                    <a:pt x="1816" y="1295400"/>
                  </a:lnTo>
                  <a:lnTo>
                    <a:pt x="3238" y="1295400"/>
                  </a:lnTo>
                  <a:lnTo>
                    <a:pt x="3505" y="1308100"/>
                  </a:lnTo>
                  <a:lnTo>
                    <a:pt x="5397" y="1308100"/>
                  </a:lnTo>
                  <a:lnTo>
                    <a:pt x="7264" y="1320800"/>
                  </a:lnTo>
                  <a:lnTo>
                    <a:pt x="10299" y="1320800"/>
                  </a:lnTo>
                  <a:lnTo>
                    <a:pt x="12776" y="1333500"/>
                  </a:lnTo>
                  <a:lnTo>
                    <a:pt x="13296" y="1333500"/>
                  </a:lnTo>
                  <a:lnTo>
                    <a:pt x="16078" y="1346200"/>
                  </a:lnTo>
                  <a:lnTo>
                    <a:pt x="20332" y="1346200"/>
                  </a:lnTo>
                  <a:lnTo>
                    <a:pt x="23672" y="1358900"/>
                  </a:lnTo>
                  <a:lnTo>
                    <a:pt x="28676" y="1358900"/>
                  </a:lnTo>
                  <a:lnTo>
                    <a:pt x="32550" y="1371600"/>
                  </a:lnTo>
                  <a:lnTo>
                    <a:pt x="38265" y="1371600"/>
                  </a:lnTo>
                  <a:lnTo>
                    <a:pt x="42621" y="1384300"/>
                  </a:lnTo>
                  <a:lnTo>
                    <a:pt x="48983" y="1384300"/>
                  </a:lnTo>
                  <a:lnTo>
                    <a:pt x="53797" y="1397000"/>
                  </a:lnTo>
                  <a:lnTo>
                    <a:pt x="67056" y="1397000"/>
                  </a:lnTo>
                  <a:lnTo>
                    <a:pt x="72491" y="1409700"/>
                  </a:lnTo>
                  <a:lnTo>
                    <a:pt x="87274" y="1409700"/>
                  </a:lnTo>
                  <a:lnTo>
                    <a:pt x="93243" y="1422400"/>
                  </a:lnTo>
                  <a:lnTo>
                    <a:pt x="117068" y="1422400"/>
                  </a:lnTo>
                  <a:lnTo>
                    <a:pt x="123647" y="1435100"/>
                  </a:lnTo>
                  <a:lnTo>
                    <a:pt x="10142398" y="1435100"/>
                  </a:lnTo>
                  <a:lnTo>
                    <a:pt x="10148976" y="1422400"/>
                  </a:lnTo>
                  <a:lnTo>
                    <a:pt x="10172802" y="1422400"/>
                  </a:lnTo>
                  <a:lnTo>
                    <a:pt x="10178771" y="1409700"/>
                  </a:lnTo>
                  <a:lnTo>
                    <a:pt x="10193553" y="1409700"/>
                  </a:lnTo>
                  <a:lnTo>
                    <a:pt x="10198976" y="1397000"/>
                  </a:lnTo>
                  <a:lnTo>
                    <a:pt x="10212235" y="1397000"/>
                  </a:lnTo>
                  <a:lnTo>
                    <a:pt x="10217061" y="1384300"/>
                  </a:lnTo>
                  <a:lnTo>
                    <a:pt x="10223424" y="1384300"/>
                  </a:lnTo>
                  <a:lnTo>
                    <a:pt x="10227780" y="1371600"/>
                  </a:lnTo>
                  <a:lnTo>
                    <a:pt x="10233495" y="1371600"/>
                  </a:lnTo>
                  <a:lnTo>
                    <a:pt x="10237368" y="1358900"/>
                  </a:lnTo>
                  <a:lnTo>
                    <a:pt x="10242372" y="1358900"/>
                  </a:lnTo>
                  <a:lnTo>
                    <a:pt x="10245712" y="1346200"/>
                  </a:lnTo>
                  <a:lnTo>
                    <a:pt x="10249954" y="1346200"/>
                  </a:lnTo>
                  <a:lnTo>
                    <a:pt x="10252748" y="1333500"/>
                  </a:lnTo>
                  <a:lnTo>
                    <a:pt x="10253256" y="1333500"/>
                  </a:lnTo>
                  <a:lnTo>
                    <a:pt x="10255745" y="1320800"/>
                  </a:lnTo>
                  <a:lnTo>
                    <a:pt x="10258781" y="1320800"/>
                  </a:lnTo>
                  <a:lnTo>
                    <a:pt x="10260647" y="1308100"/>
                  </a:lnTo>
                  <a:lnTo>
                    <a:pt x="10262527" y="1308100"/>
                  </a:lnTo>
                  <a:lnTo>
                    <a:pt x="10262806" y="1295400"/>
                  </a:lnTo>
                  <a:lnTo>
                    <a:pt x="10264229" y="1295400"/>
                  </a:lnTo>
                  <a:lnTo>
                    <a:pt x="10265118" y="1282700"/>
                  </a:lnTo>
                  <a:lnTo>
                    <a:pt x="10265854" y="1282700"/>
                  </a:lnTo>
                  <a:lnTo>
                    <a:pt x="10266032" y="1270000"/>
                  </a:lnTo>
                  <a:lnTo>
                    <a:pt x="10266045" y="165100"/>
                  </a:lnTo>
                  <a:close/>
                </a:path>
              </a:pathLst>
            </a:custGeom>
            <a:solidFill>
              <a:srgbClr val="FFFFFF"/>
            </a:solidFill>
          </p:spPr>
          <p:txBody>
            <a:bodyPr wrap="square" lIns="0" tIns="0" rIns="0" bIns="0" rtlCol="0"/>
            <a:lstStyle/>
            <a:p>
              <a:endParaRPr/>
            </a:p>
          </p:txBody>
        </p:sp>
        <p:sp>
          <p:nvSpPr>
            <p:cNvPr id="6" name="object 6"/>
            <p:cNvSpPr/>
            <p:nvPr/>
          </p:nvSpPr>
          <p:spPr>
            <a:xfrm>
              <a:off x="469392" y="2880359"/>
              <a:ext cx="2825750" cy="1386840"/>
            </a:xfrm>
            <a:custGeom>
              <a:avLst/>
              <a:gdLst/>
              <a:ahLst/>
              <a:cxnLst/>
              <a:rect l="l" t="t" r="r" b="b"/>
              <a:pathLst>
                <a:path w="2825750" h="1386839">
                  <a:moveTo>
                    <a:pt x="2686812" y="1386840"/>
                  </a:moveTo>
                  <a:lnTo>
                    <a:pt x="138684" y="1386840"/>
                  </a:lnTo>
                  <a:lnTo>
                    <a:pt x="94483" y="1379483"/>
                  </a:lnTo>
                  <a:lnTo>
                    <a:pt x="56230" y="1359652"/>
                  </a:lnTo>
                  <a:lnTo>
                    <a:pt x="26209" y="1329631"/>
                  </a:lnTo>
                  <a:lnTo>
                    <a:pt x="6704" y="1291704"/>
                  </a:lnTo>
                  <a:lnTo>
                    <a:pt x="0" y="1248156"/>
                  </a:lnTo>
                  <a:lnTo>
                    <a:pt x="0" y="138684"/>
                  </a:lnTo>
                  <a:lnTo>
                    <a:pt x="6704" y="94525"/>
                  </a:lnTo>
                  <a:lnTo>
                    <a:pt x="26209" y="56294"/>
                  </a:lnTo>
                  <a:lnTo>
                    <a:pt x="56230" y="26273"/>
                  </a:lnTo>
                  <a:lnTo>
                    <a:pt x="94483" y="6747"/>
                  </a:lnTo>
                  <a:lnTo>
                    <a:pt x="138684" y="0"/>
                  </a:lnTo>
                  <a:lnTo>
                    <a:pt x="2686812" y="0"/>
                  </a:lnTo>
                  <a:lnTo>
                    <a:pt x="2730702" y="6747"/>
                  </a:lnTo>
                  <a:lnTo>
                    <a:pt x="2768802" y="26273"/>
                  </a:lnTo>
                  <a:lnTo>
                    <a:pt x="2798825" y="56294"/>
                  </a:lnTo>
                  <a:lnTo>
                    <a:pt x="2818485" y="94525"/>
                  </a:lnTo>
                  <a:lnTo>
                    <a:pt x="2825496" y="138684"/>
                  </a:lnTo>
                  <a:lnTo>
                    <a:pt x="2825496" y="1248156"/>
                  </a:lnTo>
                  <a:lnTo>
                    <a:pt x="2818485" y="1291704"/>
                  </a:lnTo>
                  <a:lnTo>
                    <a:pt x="2798825" y="1329631"/>
                  </a:lnTo>
                  <a:lnTo>
                    <a:pt x="2768802" y="1359652"/>
                  </a:lnTo>
                  <a:lnTo>
                    <a:pt x="2730702" y="1379483"/>
                  </a:lnTo>
                  <a:lnTo>
                    <a:pt x="2686812" y="1386840"/>
                  </a:lnTo>
                  <a:close/>
                </a:path>
              </a:pathLst>
            </a:custGeom>
            <a:solidFill>
              <a:srgbClr val="61A29F"/>
            </a:solidFill>
          </p:spPr>
          <p:txBody>
            <a:bodyPr wrap="square" lIns="0" tIns="0" rIns="0" bIns="0" rtlCol="0"/>
            <a:lstStyle/>
            <a:p>
              <a:endParaRPr/>
            </a:p>
          </p:txBody>
        </p:sp>
        <p:sp>
          <p:nvSpPr>
            <p:cNvPr id="7" name="object 7"/>
            <p:cNvSpPr/>
            <p:nvPr/>
          </p:nvSpPr>
          <p:spPr>
            <a:xfrm>
              <a:off x="441642" y="2852699"/>
              <a:ext cx="2880360" cy="1435100"/>
            </a:xfrm>
            <a:custGeom>
              <a:avLst/>
              <a:gdLst/>
              <a:ahLst/>
              <a:cxnLst/>
              <a:rect l="l" t="t" r="r" b="b"/>
              <a:pathLst>
                <a:path w="2880360" h="1435100">
                  <a:moveTo>
                    <a:pt x="2778556" y="12699"/>
                  </a:moveTo>
                  <a:lnTo>
                    <a:pt x="101790" y="12699"/>
                  </a:lnTo>
                  <a:lnTo>
                    <a:pt x="108089" y="0"/>
                  </a:lnTo>
                  <a:lnTo>
                    <a:pt x="2772257" y="0"/>
                  </a:lnTo>
                  <a:lnTo>
                    <a:pt x="2778556" y="12699"/>
                  </a:lnTo>
                  <a:close/>
                </a:path>
                <a:path w="2880360" h="1435100">
                  <a:moveTo>
                    <a:pt x="115316" y="25399"/>
                  </a:moveTo>
                  <a:lnTo>
                    <a:pt x="73571" y="25399"/>
                  </a:lnTo>
                  <a:lnTo>
                    <a:pt x="79197" y="12699"/>
                  </a:lnTo>
                  <a:lnTo>
                    <a:pt x="121348" y="12699"/>
                  </a:lnTo>
                  <a:lnTo>
                    <a:pt x="115316" y="25399"/>
                  </a:lnTo>
                  <a:close/>
                </a:path>
                <a:path w="2880360" h="1435100">
                  <a:moveTo>
                    <a:pt x="2806788" y="25399"/>
                  </a:moveTo>
                  <a:lnTo>
                    <a:pt x="2765031" y="25399"/>
                  </a:lnTo>
                  <a:lnTo>
                    <a:pt x="2759011" y="12699"/>
                  </a:lnTo>
                  <a:lnTo>
                    <a:pt x="2801162" y="12699"/>
                  </a:lnTo>
                  <a:lnTo>
                    <a:pt x="2806788" y="25399"/>
                  </a:lnTo>
                  <a:close/>
                </a:path>
                <a:path w="2880360" h="1435100">
                  <a:moveTo>
                    <a:pt x="89471" y="38099"/>
                  </a:moveTo>
                  <a:lnTo>
                    <a:pt x="59791" y="38099"/>
                  </a:lnTo>
                  <a:lnTo>
                    <a:pt x="60782" y="25399"/>
                  </a:lnTo>
                  <a:lnTo>
                    <a:pt x="94894" y="25399"/>
                  </a:lnTo>
                  <a:lnTo>
                    <a:pt x="89471" y="38099"/>
                  </a:lnTo>
                  <a:close/>
                </a:path>
                <a:path w="2880360" h="1435100">
                  <a:moveTo>
                    <a:pt x="2741041" y="38099"/>
                  </a:moveTo>
                  <a:lnTo>
                    <a:pt x="139750" y="38099"/>
                  </a:lnTo>
                  <a:lnTo>
                    <a:pt x="145694" y="25399"/>
                  </a:lnTo>
                  <a:lnTo>
                    <a:pt x="2734665" y="25399"/>
                  </a:lnTo>
                  <a:lnTo>
                    <a:pt x="2741041" y="38099"/>
                  </a:lnTo>
                  <a:close/>
                </a:path>
                <a:path w="2880360" h="1435100">
                  <a:moveTo>
                    <a:pt x="2820568" y="38099"/>
                  </a:moveTo>
                  <a:lnTo>
                    <a:pt x="2790888" y="38099"/>
                  </a:lnTo>
                  <a:lnTo>
                    <a:pt x="2785453" y="25399"/>
                  </a:lnTo>
                  <a:lnTo>
                    <a:pt x="2819577" y="25399"/>
                  </a:lnTo>
                  <a:lnTo>
                    <a:pt x="2820568" y="38099"/>
                  </a:lnTo>
                  <a:close/>
                </a:path>
                <a:path w="2880360" h="1435100">
                  <a:moveTo>
                    <a:pt x="72072" y="50799"/>
                  </a:moveTo>
                  <a:lnTo>
                    <a:pt x="43484" y="50799"/>
                  </a:lnTo>
                  <a:lnTo>
                    <a:pt x="48082" y="38099"/>
                  </a:lnTo>
                  <a:lnTo>
                    <a:pt x="77660" y="38099"/>
                  </a:lnTo>
                  <a:lnTo>
                    <a:pt x="72072" y="50799"/>
                  </a:lnTo>
                  <a:close/>
                </a:path>
                <a:path w="2880360" h="1435100">
                  <a:moveTo>
                    <a:pt x="2776677" y="50799"/>
                  </a:moveTo>
                  <a:lnTo>
                    <a:pt x="103682" y="50799"/>
                  </a:lnTo>
                  <a:lnTo>
                    <a:pt x="109651" y="38099"/>
                  </a:lnTo>
                  <a:lnTo>
                    <a:pt x="2771089" y="38099"/>
                  </a:lnTo>
                  <a:lnTo>
                    <a:pt x="2776677" y="50799"/>
                  </a:lnTo>
                  <a:close/>
                </a:path>
                <a:path w="2880360" h="1435100">
                  <a:moveTo>
                    <a:pt x="2836875" y="50799"/>
                  </a:moveTo>
                  <a:lnTo>
                    <a:pt x="2808287" y="50799"/>
                  </a:lnTo>
                  <a:lnTo>
                    <a:pt x="2802699" y="38099"/>
                  </a:lnTo>
                  <a:lnTo>
                    <a:pt x="2832277" y="38099"/>
                  </a:lnTo>
                  <a:lnTo>
                    <a:pt x="2836875" y="50799"/>
                  </a:lnTo>
                  <a:close/>
                </a:path>
                <a:path w="2880360" h="1435100">
                  <a:moveTo>
                    <a:pt x="56654" y="63499"/>
                  </a:moveTo>
                  <a:lnTo>
                    <a:pt x="33324" y="63499"/>
                  </a:lnTo>
                  <a:lnTo>
                    <a:pt x="37439" y="50799"/>
                  </a:lnTo>
                  <a:lnTo>
                    <a:pt x="60947" y="50799"/>
                  </a:lnTo>
                  <a:lnTo>
                    <a:pt x="56654" y="63499"/>
                  </a:lnTo>
                  <a:close/>
                </a:path>
                <a:path w="2880360" h="1435100">
                  <a:moveTo>
                    <a:pt x="117271" y="63499"/>
                  </a:moveTo>
                  <a:lnTo>
                    <a:pt x="83019" y="63499"/>
                  </a:lnTo>
                  <a:lnTo>
                    <a:pt x="88265" y="50799"/>
                  </a:lnTo>
                  <a:lnTo>
                    <a:pt x="122212" y="50799"/>
                  </a:lnTo>
                  <a:lnTo>
                    <a:pt x="117271" y="63499"/>
                  </a:lnTo>
                  <a:close/>
                </a:path>
                <a:path w="2880360" h="1435100">
                  <a:moveTo>
                    <a:pt x="2797327" y="63499"/>
                  </a:moveTo>
                  <a:lnTo>
                    <a:pt x="2763088" y="63499"/>
                  </a:lnTo>
                  <a:lnTo>
                    <a:pt x="2758147" y="50799"/>
                  </a:lnTo>
                  <a:lnTo>
                    <a:pt x="2792437" y="50799"/>
                  </a:lnTo>
                  <a:lnTo>
                    <a:pt x="2797327" y="63499"/>
                  </a:lnTo>
                  <a:close/>
                </a:path>
                <a:path w="2880360" h="1435100">
                  <a:moveTo>
                    <a:pt x="2847034" y="63499"/>
                  </a:moveTo>
                  <a:lnTo>
                    <a:pt x="2823705" y="63499"/>
                  </a:lnTo>
                  <a:lnTo>
                    <a:pt x="2818802" y="50799"/>
                  </a:lnTo>
                  <a:lnTo>
                    <a:pt x="2842920" y="50799"/>
                  </a:lnTo>
                  <a:lnTo>
                    <a:pt x="2847034" y="63499"/>
                  </a:lnTo>
                  <a:close/>
                </a:path>
                <a:path w="2880360" h="1435100">
                  <a:moveTo>
                    <a:pt x="47599" y="76199"/>
                  </a:moveTo>
                  <a:lnTo>
                    <a:pt x="24345" y="76199"/>
                  </a:lnTo>
                  <a:lnTo>
                    <a:pt x="27952" y="63499"/>
                  </a:lnTo>
                  <a:lnTo>
                    <a:pt x="51993" y="63499"/>
                  </a:lnTo>
                  <a:lnTo>
                    <a:pt x="47599" y="76199"/>
                  </a:lnTo>
                  <a:close/>
                </a:path>
                <a:path w="2880360" h="1435100">
                  <a:moveTo>
                    <a:pt x="94640" y="76199"/>
                  </a:moveTo>
                  <a:lnTo>
                    <a:pt x="69824" y="76199"/>
                  </a:lnTo>
                  <a:lnTo>
                    <a:pt x="74129" y="63499"/>
                  </a:lnTo>
                  <a:lnTo>
                    <a:pt x="98869" y="63499"/>
                  </a:lnTo>
                  <a:lnTo>
                    <a:pt x="94640" y="76199"/>
                  </a:lnTo>
                  <a:close/>
                </a:path>
                <a:path w="2880360" h="1435100">
                  <a:moveTo>
                    <a:pt x="2810535" y="76199"/>
                  </a:moveTo>
                  <a:lnTo>
                    <a:pt x="2785719" y="76199"/>
                  </a:lnTo>
                  <a:lnTo>
                    <a:pt x="2781490" y="63499"/>
                  </a:lnTo>
                  <a:lnTo>
                    <a:pt x="2806534" y="63499"/>
                  </a:lnTo>
                  <a:lnTo>
                    <a:pt x="2810535" y="76199"/>
                  </a:lnTo>
                  <a:close/>
                </a:path>
                <a:path w="2880360" h="1435100">
                  <a:moveTo>
                    <a:pt x="2856013" y="76199"/>
                  </a:moveTo>
                  <a:lnTo>
                    <a:pt x="2832759" y="76199"/>
                  </a:lnTo>
                  <a:lnTo>
                    <a:pt x="2828353" y="63499"/>
                  </a:lnTo>
                  <a:lnTo>
                    <a:pt x="2852407" y="63499"/>
                  </a:lnTo>
                  <a:lnTo>
                    <a:pt x="2856013" y="76199"/>
                  </a:lnTo>
                  <a:close/>
                </a:path>
                <a:path w="2880360" h="1435100">
                  <a:moveTo>
                    <a:pt x="39154" y="88899"/>
                  </a:moveTo>
                  <a:lnTo>
                    <a:pt x="16649" y="88899"/>
                  </a:lnTo>
                  <a:lnTo>
                    <a:pt x="19710" y="76199"/>
                  </a:lnTo>
                  <a:lnTo>
                    <a:pt x="42989" y="76199"/>
                  </a:lnTo>
                  <a:lnTo>
                    <a:pt x="39154" y="88899"/>
                  </a:lnTo>
                  <a:close/>
                </a:path>
                <a:path w="2880360" h="1435100">
                  <a:moveTo>
                    <a:pt x="82994" y="88899"/>
                  </a:moveTo>
                  <a:lnTo>
                    <a:pt x="58254" y="88899"/>
                  </a:lnTo>
                  <a:lnTo>
                    <a:pt x="61874" y="76199"/>
                  </a:lnTo>
                  <a:lnTo>
                    <a:pt x="86702" y="76199"/>
                  </a:lnTo>
                  <a:lnTo>
                    <a:pt x="82994" y="88899"/>
                  </a:lnTo>
                  <a:close/>
                </a:path>
                <a:path w="2880360" h="1435100">
                  <a:moveTo>
                    <a:pt x="2822104" y="88899"/>
                  </a:moveTo>
                  <a:lnTo>
                    <a:pt x="2797365" y="88899"/>
                  </a:lnTo>
                  <a:lnTo>
                    <a:pt x="2793656" y="76199"/>
                  </a:lnTo>
                  <a:lnTo>
                    <a:pt x="2818739" y="76199"/>
                  </a:lnTo>
                  <a:lnTo>
                    <a:pt x="2822104" y="88899"/>
                  </a:lnTo>
                  <a:close/>
                </a:path>
                <a:path w="2880360" h="1435100">
                  <a:moveTo>
                    <a:pt x="2863710" y="88899"/>
                  </a:moveTo>
                  <a:lnTo>
                    <a:pt x="2841193" y="88899"/>
                  </a:lnTo>
                  <a:lnTo>
                    <a:pt x="2840748" y="76199"/>
                  </a:lnTo>
                  <a:lnTo>
                    <a:pt x="2860649" y="76199"/>
                  </a:lnTo>
                  <a:lnTo>
                    <a:pt x="2863710" y="88899"/>
                  </a:lnTo>
                  <a:close/>
                </a:path>
                <a:path w="2880360" h="1435100">
                  <a:moveTo>
                    <a:pt x="32372" y="101599"/>
                  </a:moveTo>
                  <a:lnTo>
                    <a:pt x="12776" y="101599"/>
                  </a:lnTo>
                  <a:lnTo>
                    <a:pt x="13296" y="88899"/>
                  </a:lnTo>
                  <a:lnTo>
                    <a:pt x="32753" y="88899"/>
                  </a:lnTo>
                  <a:lnTo>
                    <a:pt x="32372" y="101599"/>
                  </a:lnTo>
                  <a:close/>
                </a:path>
                <a:path w="2880360" h="1435100">
                  <a:moveTo>
                    <a:pt x="73037" y="101599"/>
                  </a:moveTo>
                  <a:lnTo>
                    <a:pt x="51739" y="101599"/>
                  </a:lnTo>
                  <a:lnTo>
                    <a:pt x="54648" y="88899"/>
                  </a:lnTo>
                  <a:lnTo>
                    <a:pt x="76161" y="88899"/>
                  </a:lnTo>
                  <a:lnTo>
                    <a:pt x="73037" y="101599"/>
                  </a:lnTo>
                  <a:close/>
                </a:path>
                <a:path w="2880360" h="1435100">
                  <a:moveTo>
                    <a:pt x="2828823" y="101599"/>
                  </a:moveTo>
                  <a:lnTo>
                    <a:pt x="2807309" y="101599"/>
                  </a:lnTo>
                  <a:lnTo>
                    <a:pt x="2804197" y="88899"/>
                  </a:lnTo>
                  <a:lnTo>
                    <a:pt x="2825712" y="88899"/>
                  </a:lnTo>
                  <a:lnTo>
                    <a:pt x="2828823" y="101599"/>
                  </a:lnTo>
                  <a:close/>
                </a:path>
                <a:path w="2880360" h="1435100">
                  <a:moveTo>
                    <a:pt x="2867570" y="101599"/>
                  </a:moveTo>
                  <a:lnTo>
                    <a:pt x="2847974" y="101599"/>
                  </a:lnTo>
                  <a:lnTo>
                    <a:pt x="2847593" y="88899"/>
                  </a:lnTo>
                  <a:lnTo>
                    <a:pt x="2867062" y="88899"/>
                  </a:lnTo>
                  <a:lnTo>
                    <a:pt x="2867570" y="101599"/>
                  </a:lnTo>
                  <a:close/>
                </a:path>
                <a:path w="2880360" h="1435100">
                  <a:moveTo>
                    <a:pt x="27114" y="114299"/>
                  </a:moveTo>
                  <a:lnTo>
                    <a:pt x="7658" y="114299"/>
                  </a:lnTo>
                  <a:lnTo>
                    <a:pt x="9842" y="101599"/>
                  </a:lnTo>
                  <a:lnTo>
                    <a:pt x="29438" y="101599"/>
                  </a:lnTo>
                  <a:lnTo>
                    <a:pt x="27114" y="114299"/>
                  </a:lnTo>
                  <a:close/>
                </a:path>
                <a:path w="2880360" h="1435100">
                  <a:moveTo>
                    <a:pt x="64985" y="114299"/>
                  </a:moveTo>
                  <a:lnTo>
                    <a:pt x="46088" y="114299"/>
                  </a:lnTo>
                  <a:lnTo>
                    <a:pt x="48869" y="101599"/>
                  </a:lnTo>
                  <a:lnTo>
                    <a:pt x="67449" y="101599"/>
                  </a:lnTo>
                  <a:lnTo>
                    <a:pt x="64985" y="114299"/>
                  </a:lnTo>
                  <a:close/>
                </a:path>
                <a:path w="2880360" h="1435100">
                  <a:moveTo>
                    <a:pt x="2834093" y="114299"/>
                  </a:moveTo>
                  <a:lnTo>
                    <a:pt x="2815373" y="114299"/>
                  </a:lnTo>
                  <a:lnTo>
                    <a:pt x="2812910" y="101599"/>
                  </a:lnTo>
                  <a:lnTo>
                    <a:pt x="2831681" y="101599"/>
                  </a:lnTo>
                  <a:lnTo>
                    <a:pt x="2834093" y="114299"/>
                  </a:lnTo>
                  <a:close/>
                </a:path>
                <a:path w="2880360" h="1435100">
                  <a:moveTo>
                    <a:pt x="2872702" y="114299"/>
                  </a:moveTo>
                  <a:lnTo>
                    <a:pt x="2853245" y="114299"/>
                  </a:lnTo>
                  <a:lnTo>
                    <a:pt x="2850921" y="101599"/>
                  </a:lnTo>
                  <a:lnTo>
                    <a:pt x="2870517" y="101599"/>
                  </a:lnTo>
                  <a:lnTo>
                    <a:pt x="2872702" y="114299"/>
                  </a:lnTo>
                  <a:close/>
                </a:path>
                <a:path w="2880360" h="1435100">
                  <a:moveTo>
                    <a:pt x="22758" y="126999"/>
                  </a:moveTo>
                  <a:lnTo>
                    <a:pt x="3505" y="126999"/>
                  </a:lnTo>
                  <a:lnTo>
                    <a:pt x="5054" y="114299"/>
                  </a:lnTo>
                  <a:lnTo>
                    <a:pt x="24511" y="114299"/>
                  </a:lnTo>
                  <a:lnTo>
                    <a:pt x="22758" y="126999"/>
                  </a:lnTo>
                  <a:close/>
                </a:path>
                <a:path w="2880360" h="1435100">
                  <a:moveTo>
                    <a:pt x="60756" y="126999"/>
                  </a:moveTo>
                  <a:lnTo>
                    <a:pt x="40017" y="126999"/>
                  </a:lnTo>
                  <a:lnTo>
                    <a:pt x="41884" y="114299"/>
                  </a:lnTo>
                  <a:lnTo>
                    <a:pt x="62750" y="114299"/>
                  </a:lnTo>
                  <a:lnTo>
                    <a:pt x="60756" y="126999"/>
                  </a:lnTo>
                  <a:close/>
                </a:path>
                <a:path w="2880360" h="1435100">
                  <a:moveTo>
                    <a:pt x="2841777" y="139699"/>
                  </a:moveTo>
                  <a:lnTo>
                    <a:pt x="2824099" y="139699"/>
                  </a:lnTo>
                  <a:lnTo>
                    <a:pt x="2822854" y="126999"/>
                  </a:lnTo>
                  <a:lnTo>
                    <a:pt x="2819603" y="126999"/>
                  </a:lnTo>
                  <a:lnTo>
                    <a:pt x="2817609" y="114299"/>
                  </a:lnTo>
                  <a:lnTo>
                    <a:pt x="2838475" y="114299"/>
                  </a:lnTo>
                  <a:lnTo>
                    <a:pt x="2840341" y="126999"/>
                  </a:lnTo>
                  <a:lnTo>
                    <a:pt x="2841777" y="139699"/>
                  </a:lnTo>
                  <a:close/>
                </a:path>
                <a:path w="2880360" h="1435100">
                  <a:moveTo>
                    <a:pt x="2876842" y="126999"/>
                  </a:moveTo>
                  <a:lnTo>
                    <a:pt x="2857601" y="126999"/>
                  </a:lnTo>
                  <a:lnTo>
                    <a:pt x="2855849" y="114299"/>
                  </a:lnTo>
                  <a:lnTo>
                    <a:pt x="2875305" y="114299"/>
                  </a:lnTo>
                  <a:lnTo>
                    <a:pt x="2876842" y="126999"/>
                  </a:lnTo>
                  <a:close/>
                </a:path>
                <a:path w="2880360" h="1435100">
                  <a:moveTo>
                    <a:pt x="19773" y="139699"/>
                  </a:moveTo>
                  <a:lnTo>
                    <a:pt x="2019" y="139699"/>
                  </a:lnTo>
                  <a:lnTo>
                    <a:pt x="3238" y="126999"/>
                  </a:lnTo>
                  <a:lnTo>
                    <a:pt x="20904" y="126999"/>
                  </a:lnTo>
                  <a:lnTo>
                    <a:pt x="19773" y="139699"/>
                  </a:lnTo>
                  <a:close/>
                </a:path>
                <a:path w="2880360" h="1435100">
                  <a:moveTo>
                    <a:pt x="54559" y="152399"/>
                  </a:moveTo>
                  <a:lnTo>
                    <a:pt x="36639" y="152399"/>
                  </a:lnTo>
                  <a:lnTo>
                    <a:pt x="37515" y="139699"/>
                  </a:lnTo>
                  <a:lnTo>
                    <a:pt x="38671" y="126999"/>
                  </a:lnTo>
                  <a:lnTo>
                    <a:pt x="57492" y="126999"/>
                  </a:lnTo>
                  <a:lnTo>
                    <a:pt x="56248" y="139699"/>
                  </a:lnTo>
                  <a:lnTo>
                    <a:pt x="55270" y="139699"/>
                  </a:lnTo>
                  <a:lnTo>
                    <a:pt x="54559" y="152399"/>
                  </a:lnTo>
                  <a:close/>
                </a:path>
                <a:path w="2880360" h="1435100">
                  <a:moveTo>
                    <a:pt x="2878340" y="139699"/>
                  </a:moveTo>
                  <a:lnTo>
                    <a:pt x="2860586" y="139699"/>
                  </a:lnTo>
                  <a:lnTo>
                    <a:pt x="2859442" y="126999"/>
                  </a:lnTo>
                  <a:lnTo>
                    <a:pt x="2877121" y="126999"/>
                  </a:lnTo>
                  <a:lnTo>
                    <a:pt x="2878340" y="139699"/>
                  </a:lnTo>
                  <a:close/>
                </a:path>
                <a:path w="2880360" h="1435100">
                  <a:moveTo>
                    <a:pt x="18211" y="152399"/>
                  </a:moveTo>
                  <a:lnTo>
                    <a:pt x="254" y="152399"/>
                  </a:lnTo>
                  <a:lnTo>
                    <a:pt x="787" y="139699"/>
                  </a:lnTo>
                  <a:lnTo>
                    <a:pt x="18719" y="139699"/>
                  </a:lnTo>
                  <a:lnTo>
                    <a:pt x="18211" y="152399"/>
                  </a:lnTo>
                  <a:close/>
                </a:path>
                <a:path w="2880360" h="1435100">
                  <a:moveTo>
                    <a:pt x="2843720" y="152399"/>
                  </a:moveTo>
                  <a:lnTo>
                    <a:pt x="2825800" y="152399"/>
                  </a:lnTo>
                  <a:lnTo>
                    <a:pt x="2825089" y="139699"/>
                  </a:lnTo>
                  <a:lnTo>
                    <a:pt x="2842907" y="139699"/>
                  </a:lnTo>
                  <a:lnTo>
                    <a:pt x="2843720" y="152399"/>
                  </a:lnTo>
                  <a:close/>
                </a:path>
                <a:path w="2880360" h="1435100">
                  <a:moveTo>
                    <a:pt x="2880093" y="152399"/>
                  </a:moveTo>
                  <a:lnTo>
                    <a:pt x="2862135" y="152399"/>
                  </a:lnTo>
                  <a:lnTo>
                    <a:pt x="2861640" y="139699"/>
                  </a:lnTo>
                  <a:lnTo>
                    <a:pt x="2879560" y="139699"/>
                  </a:lnTo>
                  <a:lnTo>
                    <a:pt x="2880093" y="152399"/>
                  </a:lnTo>
                  <a:close/>
                </a:path>
                <a:path w="2880360" h="1435100">
                  <a:moveTo>
                    <a:pt x="18211" y="1282699"/>
                  </a:moveTo>
                  <a:lnTo>
                    <a:pt x="190" y="1282699"/>
                  </a:lnTo>
                  <a:lnTo>
                    <a:pt x="0" y="1269999"/>
                  </a:lnTo>
                  <a:lnTo>
                    <a:pt x="12" y="152399"/>
                  </a:lnTo>
                  <a:lnTo>
                    <a:pt x="18173" y="152399"/>
                  </a:lnTo>
                  <a:lnTo>
                    <a:pt x="17995" y="165099"/>
                  </a:lnTo>
                  <a:lnTo>
                    <a:pt x="17995" y="1269999"/>
                  </a:lnTo>
                  <a:lnTo>
                    <a:pt x="18211" y="1282699"/>
                  </a:lnTo>
                  <a:close/>
                </a:path>
                <a:path w="2880360" h="1435100">
                  <a:moveTo>
                    <a:pt x="53975" y="1269999"/>
                  </a:moveTo>
                  <a:lnTo>
                    <a:pt x="35979" y="1269999"/>
                  </a:lnTo>
                  <a:lnTo>
                    <a:pt x="35991" y="165099"/>
                  </a:lnTo>
                  <a:lnTo>
                    <a:pt x="36144" y="152399"/>
                  </a:lnTo>
                  <a:lnTo>
                    <a:pt x="54127" y="152399"/>
                  </a:lnTo>
                  <a:lnTo>
                    <a:pt x="53975" y="165099"/>
                  </a:lnTo>
                  <a:lnTo>
                    <a:pt x="53975" y="1269999"/>
                  </a:lnTo>
                  <a:close/>
                </a:path>
                <a:path w="2880360" h="1435100">
                  <a:moveTo>
                    <a:pt x="2844368" y="1269999"/>
                  </a:moveTo>
                  <a:lnTo>
                    <a:pt x="2826384" y="1269999"/>
                  </a:lnTo>
                  <a:lnTo>
                    <a:pt x="2826384" y="165099"/>
                  </a:lnTo>
                  <a:lnTo>
                    <a:pt x="2826232" y="152399"/>
                  </a:lnTo>
                  <a:lnTo>
                    <a:pt x="2844190" y="152399"/>
                  </a:lnTo>
                  <a:lnTo>
                    <a:pt x="2844368" y="165099"/>
                  </a:lnTo>
                  <a:lnTo>
                    <a:pt x="2844368" y="1269999"/>
                  </a:lnTo>
                  <a:close/>
                </a:path>
                <a:path w="2880360" h="1435100">
                  <a:moveTo>
                    <a:pt x="2880169" y="1282699"/>
                  </a:moveTo>
                  <a:lnTo>
                    <a:pt x="2862135" y="1282699"/>
                  </a:lnTo>
                  <a:lnTo>
                    <a:pt x="2862186" y="1269999"/>
                  </a:lnTo>
                  <a:lnTo>
                    <a:pt x="2862363" y="1269999"/>
                  </a:lnTo>
                  <a:lnTo>
                    <a:pt x="2862363" y="165099"/>
                  </a:lnTo>
                  <a:lnTo>
                    <a:pt x="2862186" y="152399"/>
                  </a:lnTo>
                  <a:lnTo>
                    <a:pt x="2880169" y="152399"/>
                  </a:lnTo>
                  <a:lnTo>
                    <a:pt x="2880360" y="165099"/>
                  </a:lnTo>
                  <a:lnTo>
                    <a:pt x="2880347" y="1269999"/>
                  </a:lnTo>
                  <a:lnTo>
                    <a:pt x="2880169" y="1282699"/>
                  </a:lnTo>
                  <a:close/>
                </a:path>
                <a:path w="2880360" h="1435100">
                  <a:moveTo>
                    <a:pt x="54559" y="1282699"/>
                  </a:moveTo>
                  <a:lnTo>
                    <a:pt x="36639" y="1282699"/>
                  </a:lnTo>
                  <a:lnTo>
                    <a:pt x="36144" y="1269999"/>
                  </a:lnTo>
                  <a:lnTo>
                    <a:pt x="54127" y="1269999"/>
                  </a:lnTo>
                  <a:lnTo>
                    <a:pt x="54559" y="1282699"/>
                  </a:lnTo>
                  <a:close/>
                </a:path>
                <a:path w="2880360" h="1435100">
                  <a:moveTo>
                    <a:pt x="2843720" y="1282699"/>
                  </a:moveTo>
                  <a:lnTo>
                    <a:pt x="2825800" y="1282699"/>
                  </a:lnTo>
                  <a:lnTo>
                    <a:pt x="2826232" y="1269999"/>
                  </a:lnTo>
                  <a:lnTo>
                    <a:pt x="2844190" y="1269999"/>
                  </a:lnTo>
                  <a:lnTo>
                    <a:pt x="2843720" y="1282699"/>
                  </a:lnTo>
                  <a:close/>
                </a:path>
                <a:path w="2880360" h="1435100">
                  <a:moveTo>
                    <a:pt x="19634" y="1295399"/>
                  </a:moveTo>
                  <a:lnTo>
                    <a:pt x="1816" y="1295399"/>
                  </a:lnTo>
                  <a:lnTo>
                    <a:pt x="927" y="1282699"/>
                  </a:lnTo>
                  <a:lnTo>
                    <a:pt x="18808" y="1282699"/>
                  </a:lnTo>
                  <a:lnTo>
                    <a:pt x="19634" y="1295399"/>
                  </a:lnTo>
                  <a:close/>
                </a:path>
                <a:path w="2880360" h="1435100">
                  <a:moveTo>
                    <a:pt x="56248" y="1295399"/>
                  </a:moveTo>
                  <a:lnTo>
                    <a:pt x="38582" y="1295399"/>
                  </a:lnTo>
                  <a:lnTo>
                    <a:pt x="37515" y="1282699"/>
                  </a:lnTo>
                  <a:lnTo>
                    <a:pt x="55270" y="1282699"/>
                  </a:lnTo>
                  <a:lnTo>
                    <a:pt x="56248" y="1295399"/>
                  </a:lnTo>
                  <a:close/>
                </a:path>
                <a:path w="2880360" h="1435100">
                  <a:moveTo>
                    <a:pt x="2841688" y="1295399"/>
                  </a:moveTo>
                  <a:lnTo>
                    <a:pt x="2824099" y="1295399"/>
                  </a:lnTo>
                  <a:lnTo>
                    <a:pt x="2825089" y="1282699"/>
                  </a:lnTo>
                  <a:lnTo>
                    <a:pt x="2842907" y="1282699"/>
                  </a:lnTo>
                  <a:lnTo>
                    <a:pt x="2841688" y="1295399"/>
                  </a:lnTo>
                  <a:close/>
                </a:path>
                <a:path w="2880360" h="1435100">
                  <a:moveTo>
                    <a:pt x="2878543" y="1295399"/>
                  </a:moveTo>
                  <a:lnTo>
                    <a:pt x="2860725" y="1295399"/>
                  </a:lnTo>
                  <a:lnTo>
                    <a:pt x="2861551" y="1282699"/>
                  </a:lnTo>
                  <a:lnTo>
                    <a:pt x="2879420" y="1282699"/>
                  </a:lnTo>
                  <a:lnTo>
                    <a:pt x="2878543" y="1295399"/>
                  </a:lnTo>
                  <a:close/>
                </a:path>
                <a:path w="2880360" h="1435100">
                  <a:moveTo>
                    <a:pt x="22542" y="1308099"/>
                  </a:moveTo>
                  <a:lnTo>
                    <a:pt x="3505" y="1308099"/>
                  </a:lnTo>
                  <a:lnTo>
                    <a:pt x="3238" y="1295399"/>
                  </a:lnTo>
                  <a:lnTo>
                    <a:pt x="20904" y="1295399"/>
                  </a:lnTo>
                  <a:lnTo>
                    <a:pt x="22542" y="1308099"/>
                  </a:lnTo>
                  <a:close/>
                </a:path>
                <a:path w="2880360" h="1435100">
                  <a:moveTo>
                    <a:pt x="59004" y="1308099"/>
                  </a:moveTo>
                  <a:lnTo>
                    <a:pt x="41884" y="1308099"/>
                  </a:lnTo>
                  <a:lnTo>
                    <a:pt x="40017" y="1295399"/>
                  </a:lnTo>
                  <a:lnTo>
                    <a:pt x="57492" y="1295399"/>
                  </a:lnTo>
                  <a:lnTo>
                    <a:pt x="59004" y="1308099"/>
                  </a:lnTo>
                  <a:close/>
                </a:path>
                <a:path w="2880360" h="1435100">
                  <a:moveTo>
                    <a:pt x="2838475" y="1308099"/>
                  </a:moveTo>
                  <a:lnTo>
                    <a:pt x="2821355" y="1308099"/>
                  </a:lnTo>
                  <a:lnTo>
                    <a:pt x="2822854" y="1295399"/>
                  </a:lnTo>
                  <a:lnTo>
                    <a:pt x="2840341" y="1295399"/>
                  </a:lnTo>
                  <a:lnTo>
                    <a:pt x="2838475" y="1308099"/>
                  </a:lnTo>
                  <a:close/>
                </a:path>
                <a:path w="2880360" h="1435100">
                  <a:moveTo>
                    <a:pt x="2876842" y="1308099"/>
                  </a:moveTo>
                  <a:lnTo>
                    <a:pt x="2857817" y="1308099"/>
                  </a:lnTo>
                  <a:lnTo>
                    <a:pt x="2859265" y="1295399"/>
                  </a:lnTo>
                  <a:lnTo>
                    <a:pt x="2877121" y="1295399"/>
                  </a:lnTo>
                  <a:lnTo>
                    <a:pt x="2876842" y="1308099"/>
                  </a:lnTo>
                  <a:close/>
                </a:path>
                <a:path w="2880360" h="1435100">
                  <a:moveTo>
                    <a:pt x="26809" y="1320799"/>
                  </a:moveTo>
                  <a:lnTo>
                    <a:pt x="7264" y="1320799"/>
                  </a:lnTo>
                  <a:lnTo>
                    <a:pt x="5397" y="1308099"/>
                  </a:lnTo>
                  <a:lnTo>
                    <a:pt x="24777" y="1308099"/>
                  </a:lnTo>
                  <a:lnTo>
                    <a:pt x="26809" y="1320799"/>
                  </a:lnTo>
                  <a:close/>
                </a:path>
                <a:path w="2880360" h="1435100">
                  <a:moveTo>
                    <a:pt x="64985" y="1320799"/>
                  </a:moveTo>
                  <a:lnTo>
                    <a:pt x="46088" y="1320799"/>
                  </a:lnTo>
                  <a:lnTo>
                    <a:pt x="43776" y="1308099"/>
                  </a:lnTo>
                  <a:lnTo>
                    <a:pt x="62750" y="1308099"/>
                  </a:lnTo>
                  <a:lnTo>
                    <a:pt x="64985" y="1320799"/>
                  </a:lnTo>
                  <a:close/>
                </a:path>
                <a:path w="2880360" h="1435100">
                  <a:moveTo>
                    <a:pt x="2834093" y="1320799"/>
                  </a:moveTo>
                  <a:lnTo>
                    <a:pt x="2815373" y="1320799"/>
                  </a:lnTo>
                  <a:lnTo>
                    <a:pt x="2817609" y="1308099"/>
                  </a:lnTo>
                  <a:lnTo>
                    <a:pt x="2836418" y="1308099"/>
                  </a:lnTo>
                  <a:lnTo>
                    <a:pt x="2834093" y="1320799"/>
                  </a:lnTo>
                  <a:close/>
                </a:path>
                <a:path w="2880360" h="1435100">
                  <a:moveTo>
                    <a:pt x="2873095" y="1320799"/>
                  </a:moveTo>
                  <a:lnTo>
                    <a:pt x="2853550" y="1320799"/>
                  </a:lnTo>
                  <a:lnTo>
                    <a:pt x="2855582" y="1308099"/>
                  </a:lnTo>
                  <a:lnTo>
                    <a:pt x="2874962" y="1308099"/>
                  </a:lnTo>
                  <a:lnTo>
                    <a:pt x="2873095" y="1320799"/>
                  </a:lnTo>
                  <a:close/>
                </a:path>
                <a:path w="2880360" h="1435100">
                  <a:moveTo>
                    <a:pt x="32372" y="1333499"/>
                  </a:moveTo>
                  <a:lnTo>
                    <a:pt x="12776" y="1333499"/>
                  </a:lnTo>
                  <a:lnTo>
                    <a:pt x="10299" y="1320799"/>
                  </a:lnTo>
                  <a:lnTo>
                    <a:pt x="29781" y="1320799"/>
                  </a:lnTo>
                  <a:lnTo>
                    <a:pt x="32372" y="1333499"/>
                  </a:lnTo>
                  <a:close/>
                </a:path>
                <a:path w="2880360" h="1435100">
                  <a:moveTo>
                    <a:pt x="73037" y="1333499"/>
                  </a:moveTo>
                  <a:lnTo>
                    <a:pt x="51739" y="1333499"/>
                  </a:lnTo>
                  <a:lnTo>
                    <a:pt x="48679" y="1320799"/>
                  </a:lnTo>
                  <a:lnTo>
                    <a:pt x="70142" y="1320799"/>
                  </a:lnTo>
                  <a:lnTo>
                    <a:pt x="73037" y="1333499"/>
                  </a:lnTo>
                  <a:close/>
                </a:path>
                <a:path w="2880360" h="1435100">
                  <a:moveTo>
                    <a:pt x="2828607" y="1333499"/>
                  </a:moveTo>
                  <a:lnTo>
                    <a:pt x="2807309" y="1333499"/>
                  </a:lnTo>
                  <a:lnTo>
                    <a:pt x="2810217" y="1320799"/>
                  </a:lnTo>
                  <a:lnTo>
                    <a:pt x="2831490" y="1320799"/>
                  </a:lnTo>
                  <a:lnTo>
                    <a:pt x="2828607" y="1333499"/>
                  </a:lnTo>
                  <a:close/>
                </a:path>
                <a:path w="2880360" h="1435100">
                  <a:moveTo>
                    <a:pt x="2867570" y="1333499"/>
                  </a:moveTo>
                  <a:lnTo>
                    <a:pt x="2847974" y="1333499"/>
                  </a:lnTo>
                  <a:lnTo>
                    <a:pt x="2850578" y="1320799"/>
                  </a:lnTo>
                  <a:lnTo>
                    <a:pt x="2870060" y="1320799"/>
                  </a:lnTo>
                  <a:lnTo>
                    <a:pt x="2867570" y="1333499"/>
                  </a:lnTo>
                  <a:close/>
                </a:path>
                <a:path w="2880360" h="1435100">
                  <a:moveTo>
                    <a:pt x="39154" y="1346199"/>
                  </a:moveTo>
                  <a:lnTo>
                    <a:pt x="16078" y="1346199"/>
                  </a:lnTo>
                  <a:lnTo>
                    <a:pt x="13296" y="1333499"/>
                  </a:lnTo>
                  <a:lnTo>
                    <a:pt x="36042" y="1333499"/>
                  </a:lnTo>
                  <a:lnTo>
                    <a:pt x="39154" y="1346199"/>
                  </a:lnTo>
                  <a:close/>
                </a:path>
                <a:path w="2880360" h="1435100">
                  <a:moveTo>
                    <a:pt x="79476" y="1346199"/>
                  </a:moveTo>
                  <a:lnTo>
                    <a:pt x="58254" y="1346199"/>
                  </a:lnTo>
                  <a:lnTo>
                    <a:pt x="54648" y="1333499"/>
                  </a:lnTo>
                  <a:lnTo>
                    <a:pt x="76161" y="1333499"/>
                  </a:lnTo>
                  <a:lnTo>
                    <a:pt x="79476" y="1346199"/>
                  </a:lnTo>
                  <a:close/>
                </a:path>
                <a:path w="2880360" h="1435100">
                  <a:moveTo>
                    <a:pt x="2822104" y="1346199"/>
                  </a:moveTo>
                  <a:lnTo>
                    <a:pt x="2800883" y="1346199"/>
                  </a:lnTo>
                  <a:lnTo>
                    <a:pt x="2804197" y="1333499"/>
                  </a:lnTo>
                  <a:lnTo>
                    <a:pt x="2825712" y="1333499"/>
                  </a:lnTo>
                  <a:lnTo>
                    <a:pt x="2822104" y="1346199"/>
                  </a:lnTo>
                  <a:close/>
                </a:path>
                <a:path w="2880360" h="1435100">
                  <a:moveTo>
                    <a:pt x="2864281" y="1346199"/>
                  </a:moveTo>
                  <a:lnTo>
                    <a:pt x="2841193" y="1346199"/>
                  </a:lnTo>
                  <a:lnTo>
                    <a:pt x="2844317" y="1333499"/>
                  </a:lnTo>
                  <a:lnTo>
                    <a:pt x="2867062" y="1333499"/>
                  </a:lnTo>
                  <a:lnTo>
                    <a:pt x="2864281" y="1346199"/>
                  </a:lnTo>
                  <a:close/>
                </a:path>
                <a:path w="2880360" h="1435100">
                  <a:moveTo>
                    <a:pt x="47078" y="1358899"/>
                  </a:moveTo>
                  <a:lnTo>
                    <a:pt x="23672" y="1358899"/>
                  </a:lnTo>
                  <a:lnTo>
                    <a:pt x="20332" y="1346199"/>
                  </a:lnTo>
                  <a:lnTo>
                    <a:pt x="43472" y="1346199"/>
                  </a:lnTo>
                  <a:lnTo>
                    <a:pt x="47078" y="1358899"/>
                  </a:lnTo>
                  <a:close/>
                </a:path>
                <a:path w="2880360" h="1435100">
                  <a:moveTo>
                    <a:pt x="94640" y="1358899"/>
                  </a:moveTo>
                  <a:lnTo>
                    <a:pt x="69532" y="1358899"/>
                  </a:lnTo>
                  <a:lnTo>
                    <a:pt x="65735" y="1346199"/>
                  </a:lnTo>
                  <a:lnTo>
                    <a:pt x="90576" y="1346199"/>
                  </a:lnTo>
                  <a:lnTo>
                    <a:pt x="94640" y="1358899"/>
                  </a:lnTo>
                  <a:close/>
                </a:path>
                <a:path w="2880360" h="1435100">
                  <a:moveTo>
                    <a:pt x="2810535" y="1358899"/>
                  </a:moveTo>
                  <a:lnTo>
                    <a:pt x="2785719" y="1358899"/>
                  </a:lnTo>
                  <a:lnTo>
                    <a:pt x="2789770" y="1346199"/>
                  </a:lnTo>
                  <a:lnTo>
                    <a:pt x="2814891" y="1346199"/>
                  </a:lnTo>
                  <a:lnTo>
                    <a:pt x="2810535" y="1358899"/>
                  </a:lnTo>
                  <a:close/>
                </a:path>
                <a:path w="2880360" h="1435100">
                  <a:moveTo>
                    <a:pt x="2856687" y="1358899"/>
                  </a:moveTo>
                  <a:lnTo>
                    <a:pt x="2832759" y="1358899"/>
                  </a:lnTo>
                  <a:lnTo>
                    <a:pt x="2836887" y="1346199"/>
                  </a:lnTo>
                  <a:lnTo>
                    <a:pt x="2860027" y="1346199"/>
                  </a:lnTo>
                  <a:lnTo>
                    <a:pt x="2856687" y="1358899"/>
                  </a:lnTo>
                  <a:close/>
                </a:path>
                <a:path w="2880360" h="1435100">
                  <a:moveTo>
                    <a:pt x="56654" y="1371599"/>
                  </a:moveTo>
                  <a:lnTo>
                    <a:pt x="32550" y="1371599"/>
                  </a:lnTo>
                  <a:lnTo>
                    <a:pt x="28676" y="1358899"/>
                  </a:lnTo>
                  <a:lnTo>
                    <a:pt x="51993" y="1358899"/>
                  </a:lnTo>
                  <a:lnTo>
                    <a:pt x="56654" y="1371599"/>
                  </a:lnTo>
                  <a:close/>
                </a:path>
                <a:path w="2880360" h="1435100">
                  <a:moveTo>
                    <a:pt x="112458" y="1371599"/>
                  </a:moveTo>
                  <a:lnTo>
                    <a:pt x="83019" y="1371599"/>
                  </a:lnTo>
                  <a:lnTo>
                    <a:pt x="78320" y="1358899"/>
                  </a:lnTo>
                  <a:lnTo>
                    <a:pt x="107784" y="1358899"/>
                  </a:lnTo>
                  <a:lnTo>
                    <a:pt x="112458" y="1371599"/>
                  </a:lnTo>
                  <a:close/>
                </a:path>
                <a:path w="2880360" h="1435100">
                  <a:moveTo>
                    <a:pt x="2797327" y="1371599"/>
                  </a:moveTo>
                  <a:lnTo>
                    <a:pt x="2767901" y="1371599"/>
                  </a:lnTo>
                  <a:lnTo>
                    <a:pt x="2772575" y="1358899"/>
                  </a:lnTo>
                  <a:lnTo>
                    <a:pt x="2801721" y="1358899"/>
                  </a:lnTo>
                  <a:lnTo>
                    <a:pt x="2797327" y="1371599"/>
                  </a:lnTo>
                  <a:close/>
                </a:path>
                <a:path w="2880360" h="1435100">
                  <a:moveTo>
                    <a:pt x="2847810" y="1371599"/>
                  </a:moveTo>
                  <a:lnTo>
                    <a:pt x="2824276" y="1371599"/>
                  </a:lnTo>
                  <a:lnTo>
                    <a:pt x="2828353" y="1358899"/>
                  </a:lnTo>
                  <a:lnTo>
                    <a:pt x="2851670" y="1358899"/>
                  </a:lnTo>
                  <a:lnTo>
                    <a:pt x="2847810" y="1371599"/>
                  </a:lnTo>
                  <a:close/>
                </a:path>
                <a:path w="2880360" h="1435100">
                  <a:moveTo>
                    <a:pt x="66700" y="1384299"/>
                  </a:moveTo>
                  <a:lnTo>
                    <a:pt x="42621" y="1384299"/>
                  </a:lnTo>
                  <a:lnTo>
                    <a:pt x="38265" y="1371599"/>
                  </a:lnTo>
                  <a:lnTo>
                    <a:pt x="66065" y="1371599"/>
                  </a:lnTo>
                  <a:lnTo>
                    <a:pt x="66700" y="1384299"/>
                  </a:lnTo>
                  <a:close/>
                </a:path>
                <a:path w="2880360" h="1435100">
                  <a:moveTo>
                    <a:pt x="143141" y="1384299"/>
                  </a:moveTo>
                  <a:lnTo>
                    <a:pt x="98247" y="1384299"/>
                  </a:lnTo>
                  <a:lnTo>
                    <a:pt x="93002" y="1371599"/>
                  </a:lnTo>
                  <a:lnTo>
                    <a:pt x="137744" y="1371599"/>
                  </a:lnTo>
                  <a:lnTo>
                    <a:pt x="143141" y="1384299"/>
                  </a:lnTo>
                  <a:close/>
                </a:path>
                <a:path w="2880360" h="1435100">
                  <a:moveTo>
                    <a:pt x="2781731" y="1384299"/>
                  </a:moveTo>
                  <a:lnTo>
                    <a:pt x="2737218" y="1384299"/>
                  </a:lnTo>
                  <a:lnTo>
                    <a:pt x="2742615" y="1371599"/>
                  </a:lnTo>
                  <a:lnTo>
                    <a:pt x="2787002" y="1371599"/>
                  </a:lnTo>
                  <a:lnTo>
                    <a:pt x="2781731" y="1384299"/>
                  </a:lnTo>
                  <a:close/>
                </a:path>
                <a:path w="2880360" h="1435100">
                  <a:moveTo>
                    <a:pt x="2837739" y="1384299"/>
                  </a:moveTo>
                  <a:lnTo>
                    <a:pt x="2813659" y="1384299"/>
                  </a:lnTo>
                  <a:lnTo>
                    <a:pt x="2814294" y="1371599"/>
                  </a:lnTo>
                  <a:lnTo>
                    <a:pt x="2842094" y="1371599"/>
                  </a:lnTo>
                  <a:lnTo>
                    <a:pt x="2837739" y="1384299"/>
                  </a:lnTo>
                  <a:close/>
                </a:path>
                <a:path w="2880360" h="1435100">
                  <a:moveTo>
                    <a:pt x="82740" y="1396999"/>
                  </a:moveTo>
                  <a:lnTo>
                    <a:pt x="53797" y="1396999"/>
                  </a:lnTo>
                  <a:lnTo>
                    <a:pt x="48983" y="1384299"/>
                  </a:lnTo>
                  <a:lnTo>
                    <a:pt x="77660" y="1384299"/>
                  </a:lnTo>
                  <a:lnTo>
                    <a:pt x="82740" y="1396999"/>
                  </a:lnTo>
                  <a:close/>
                </a:path>
                <a:path w="2880360" h="1435100">
                  <a:moveTo>
                    <a:pt x="2759062" y="1396999"/>
                  </a:moveTo>
                  <a:lnTo>
                    <a:pt x="126898" y="1396999"/>
                  </a:lnTo>
                  <a:lnTo>
                    <a:pt x="120878" y="1384299"/>
                  </a:lnTo>
                  <a:lnTo>
                    <a:pt x="2764955" y="1384299"/>
                  </a:lnTo>
                  <a:lnTo>
                    <a:pt x="2759062" y="1396999"/>
                  </a:lnTo>
                  <a:close/>
                </a:path>
                <a:path w="2880360" h="1435100">
                  <a:moveTo>
                    <a:pt x="2826549" y="1396999"/>
                  </a:moveTo>
                  <a:lnTo>
                    <a:pt x="2796895" y="1396999"/>
                  </a:lnTo>
                  <a:lnTo>
                    <a:pt x="2802699" y="1384299"/>
                  </a:lnTo>
                  <a:lnTo>
                    <a:pt x="2831363" y="1384299"/>
                  </a:lnTo>
                  <a:lnTo>
                    <a:pt x="2826549" y="1396999"/>
                  </a:lnTo>
                  <a:close/>
                </a:path>
                <a:path w="2880360" h="1435100">
                  <a:moveTo>
                    <a:pt x="107784" y="1409699"/>
                  </a:moveTo>
                  <a:lnTo>
                    <a:pt x="72491" y="1409699"/>
                  </a:lnTo>
                  <a:lnTo>
                    <a:pt x="67056" y="1396999"/>
                  </a:lnTo>
                  <a:lnTo>
                    <a:pt x="102044" y="1396999"/>
                  </a:lnTo>
                  <a:lnTo>
                    <a:pt x="107784" y="1409699"/>
                  </a:lnTo>
                  <a:close/>
                </a:path>
                <a:path w="2880360" h="1435100">
                  <a:moveTo>
                    <a:pt x="2807855" y="1409699"/>
                  </a:moveTo>
                  <a:lnTo>
                    <a:pt x="2772575" y="1409699"/>
                  </a:lnTo>
                  <a:lnTo>
                    <a:pt x="2778315" y="1396999"/>
                  </a:lnTo>
                  <a:lnTo>
                    <a:pt x="2813304" y="1396999"/>
                  </a:lnTo>
                  <a:lnTo>
                    <a:pt x="2807855" y="1409699"/>
                  </a:lnTo>
                  <a:close/>
                </a:path>
                <a:path w="2880360" h="1435100">
                  <a:moveTo>
                    <a:pt x="157632" y="1422399"/>
                  </a:moveTo>
                  <a:lnTo>
                    <a:pt x="93243" y="1422399"/>
                  </a:lnTo>
                  <a:lnTo>
                    <a:pt x="87274" y="1409699"/>
                  </a:lnTo>
                  <a:lnTo>
                    <a:pt x="151041" y="1409699"/>
                  </a:lnTo>
                  <a:lnTo>
                    <a:pt x="157632" y="1422399"/>
                  </a:lnTo>
                  <a:close/>
                </a:path>
                <a:path w="2880360" h="1435100">
                  <a:moveTo>
                    <a:pt x="2787103" y="1422399"/>
                  </a:moveTo>
                  <a:lnTo>
                    <a:pt x="2722727" y="1422399"/>
                  </a:lnTo>
                  <a:lnTo>
                    <a:pt x="2729318" y="1409699"/>
                  </a:lnTo>
                  <a:lnTo>
                    <a:pt x="2793085" y="1409699"/>
                  </a:lnTo>
                  <a:lnTo>
                    <a:pt x="2787103" y="1422399"/>
                  </a:lnTo>
                  <a:close/>
                </a:path>
                <a:path w="2880360" h="1435100">
                  <a:moveTo>
                    <a:pt x="2756712" y="1435099"/>
                  </a:moveTo>
                  <a:lnTo>
                    <a:pt x="123647" y="1435099"/>
                  </a:lnTo>
                  <a:lnTo>
                    <a:pt x="117068" y="1422399"/>
                  </a:lnTo>
                  <a:lnTo>
                    <a:pt x="2763291" y="1422399"/>
                  </a:lnTo>
                  <a:lnTo>
                    <a:pt x="2756712" y="1435099"/>
                  </a:lnTo>
                  <a:close/>
                </a:path>
              </a:pathLst>
            </a:custGeom>
            <a:solidFill>
              <a:srgbClr val="FFFFFF"/>
            </a:solidFill>
          </p:spPr>
          <p:txBody>
            <a:bodyPr wrap="square" lIns="0" tIns="0" rIns="0" bIns="0" rtlCol="0"/>
            <a:lstStyle/>
            <a:p>
              <a:endParaRPr/>
            </a:p>
          </p:txBody>
        </p:sp>
        <p:sp>
          <p:nvSpPr>
            <p:cNvPr id="8" name="object 8"/>
            <p:cNvSpPr/>
            <p:nvPr/>
          </p:nvSpPr>
          <p:spPr>
            <a:xfrm>
              <a:off x="3410712" y="2880359"/>
              <a:ext cx="4269105" cy="1386840"/>
            </a:xfrm>
            <a:custGeom>
              <a:avLst/>
              <a:gdLst/>
              <a:ahLst/>
              <a:cxnLst/>
              <a:rect l="l" t="t" r="r" b="b"/>
              <a:pathLst>
                <a:path w="4269105" h="1386839">
                  <a:moveTo>
                    <a:pt x="4130027" y="1386840"/>
                  </a:moveTo>
                  <a:lnTo>
                    <a:pt x="138684" y="1386840"/>
                  </a:lnTo>
                  <a:lnTo>
                    <a:pt x="95123" y="1379483"/>
                  </a:lnTo>
                  <a:lnTo>
                    <a:pt x="57190" y="1359652"/>
                  </a:lnTo>
                  <a:lnTo>
                    <a:pt x="27169" y="1329631"/>
                  </a:lnTo>
                  <a:lnTo>
                    <a:pt x="7344" y="1291704"/>
                  </a:lnTo>
                  <a:lnTo>
                    <a:pt x="0" y="1248156"/>
                  </a:lnTo>
                  <a:lnTo>
                    <a:pt x="0" y="138684"/>
                  </a:lnTo>
                  <a:lnTo>
                    <a:pt x="7344" y="94525"/>
                  </a:lnTo>
                  <a:lnTo>
                    <a:pt x="27169" y="56294"/>
                  </a:lnTo>
                  <a:lnTo>
                    <a:pt x="57190" y="26273"/>
                  </a:lnTo>
                  <a:lnTo>
                    <a:pt x="95123" y="6747"/>
                  </a:lnTo>
                  <a:lnTo>
                    <a:pt x="138684" y="0"/>
                  </a:lnTo>
                  <a:lnTo>
                    <a:pt x="4130027" y="0"/>
                  </a:lnTo>
                  <a:lnTo>
                    <a:pt x="4174100" y="6747"/>
                  </a:lnTo>
                  <a:lnTo>
                    <a:pt x="4212289" y="26273"/>
                  </a:lnTo>
                  <a:lnTo>
                    <a:pt x="4242312" y="56294"/>
                  </a:lnTo>
                  <a:lnTo>
                    <a:pt x="4261885" y="94525"/>
                  </a:lnTo>
                  <a:lnTo>
                    <a:pt x="4268724" y="138684"/>
                  </a:lnTo>
                  <a:lnTo>
                    <a:pt x="4268724" y="1248156"/>
                  </a:lnTo>
                  <a:lnTo>
                    <a:pt x="4261885" y="1291704"/>
                  </a:lnTo>
                  <a:lnTo>
                    <a:pt x="4242312" y="1329631"/>
                  </a:lnTo>
                  <a:lnTo>
                    <a:pt x="4212289" y="1359652"/>
                  </a:lnTo>
                  <a:lnTo>
                    <a:pt x="4174100" y="1379483"/>
                  </a:lnTo>
                  <a:lnTo>
                    <a:pt x="4130027" y="1386840"/>
                  </a:lnTo>
                  <a:close/>
                </a:path>
              </a:pathLst>
            </a:custGeom>
            <a:solidFill>
              <a:srgbClr val="61A29F"/>
            </a:solidFill>
          </p:spPr>
          <p:txBody>
            <a:bodyPr wrap="square" lIns="0" tIns="0" rIns="0" bIns="0" rtlCol="0"/>
            <a:lstStyle/>
            <a:p>
              <a:endParaRPr/>
            </a:p>
          </p:txBody>
        </p:sp>
        <p:sp>
          <p:nvSpPr>
            <p:cNvPr id="9" name="object 9"/>
            <p:cNvSpPr/>
            <p:nvPr/>
          </p:nvSpPr>
          <p:spPr>
            <a:xfrm>
              <a:off x="3384295" y="2852699"/>
              <a:ext cx="4323080" cy="1435100"/>
            </a:xfrm>
            <a:custGeom>
              <a:avLst/>
              <a:gdLst/>
              <a:ahLst/>
              <a:cxnLst/>
              <a:rect l="l" t="t" r="r" b="b"/>
              <a:pathLst>
                <a:path w="4323080" h="1435100">
                  <a:moveTo>
                    <a:pt x="4220819" y="12699"/>
                  </a:moveTo>
                  <a:lnTo>
                    <a:pt x="101790" y="12699"/>
                  </a:lnTo>
                  <a:lnTo>
                    <a:pt x="108089" y="0"/>
                  </a:lnTo>
                  <a:lnTo>
                    <a:pt x="4214521" y="0"/>
                  </a:lnTo>
                  <a:lnTo>
                    <a:pt x="4220819" y="12699"/>
                  </a:lnTo>
                  <a:close/>
                </a:path>
                <a:path w="4323080" h="1435100">
                  <a:moveTo>
                    <a:pt x="115316" y="25399"/>
                  </a:moveTo>
                  <a:lnTo>
                    <a:pt x="73571" y="25399"/>
                  </a:lnTo>
                  <a:lnTo>
                    <a:pt x="79197" y="12699"/>
                  </a:lnTo>
                  <a:lnTo>
                    <a:pt x="121335" y="12699"/>
                  </a:lnTo>
                  <a:lnTo>
                    <a:pt x="115316" y="25399"/>
                  </a:lnTo>
                  <a:close/>
                </a:path>
                <a:path w="4323080" h="1435100">
                  <a:moveTo>
                    <a:pt x="4249039" y="25399"/>
                  </a:moveTo>
                  <a:lnTo>
                    <a:pt x="4207294" y="25399"/>
                  </a:lnTo>
                  <a:lnTo>
                    <a:pt x="4201262" y="12699"/>
                  </a:lnTo>
                  <a:lnTo>
                    <a:pt x="4243413" y="12699"/>
                  </a:lnTo>
                  <a:lnTo>
                    <a:pt x="4249039" y="25399"/>
                  </a:lnTo>
                  <a:close/>
                </a:path>
                <a:path w="4323080" h="1435100">
                  <a:moveTo>
                    <a:pt x="89458" y="38099"/>
                  </a:moveTo>
                  <a:lnTo>
                    <a:pt x="59778" y="38099"/>
                  </a:lnTo>
                  <a:lnTo>
                    <a:pt x="60782" y="25399"/>
                  </a:lnTo>
                  <a:lnTo>
                    <a:pt x="94894" y="25399"/>
                  </a:lnTo>
                  <a:lnTo>
                    <a:pt x="89458" y="38099"/>
                  </a:lnTo>
                  <a:close/>
                </a:path>
                <a:path w="4323080" h="1435100">
                  <a:moveTo>
                    <a:pt x="4183304" y="38099"/>
                  </a:moveTo>
                  <a:lnTo>
                    <a:pt x="139750" y="38099"/>
                  </a:lnTo>
                  <a:lnTo>
                    <a:pt x="145694" y="25399"/>
                  </a:lnTo>
                  <a:lnTo>
                    <a:pt x="4176915" y="25399"/>
                  </a:lnTo>
                  <a:lnTo>
                    <a:pt x="4183304" y="38099"/>
                  </a:lnTo>
                  <a:close/>
                </a:path>
                <a:path w="4323080" h="1435100">
                  <a:moveTo>
                    <a:pt x="4262818" y="38099"/>
                  </a:moveTo>
                  <a:lnTo>
                    <a:pt x="4233139" y="38099"/>
                  </a:lnTo>
                  <a:lnTo>
                    <a:pt x="4227715" y="25399"/>
                  </a:lnTo>
                  <a:lnTo>
                    <a:pt x="4261828" y="25399"/>
                  </a:lnTo>
                  <a:lnTo>
                    <a:pt x="4262818" y="38099"/>
                  </a:lnTo>
                  <a:close/>
                </a:path>
                <a:path w="4323080" h="1435100">
                  <a:moveTo>
                    <a:pt x="72059" y="50799"/>
                  </a:moveTo>
                  <a:lnTo>
                    <a:pt x="43484" y="50799"/>
                  </a:lnTo>
                  <a:lnTo>
                    <a:pt x="48069" y="38099"/>
                  </a:lnTo>
                  <a:lnTo>
                    <a:pt x="76962" y="38099"/>
                  </a:lnTo>
                  <a:lnTo>
                    <a:pt x="72059" y="50799"/>
                  </a:lnTo>
                  <a:close/>
                </a:path>
                <a:path w="4323080" h="1435100">
                  <a:moveTo>
                    <a:pt x="4218926" y="50799"/>
                  </a:moveTo>
                  <a:lnTo>
                    <a:pt x="103670" y="50799"/>
                  </a:lnTo>
                  <a:lnTo>
                    <a:pt x="109652" y="38099"/>
                  </a:lnTo>
                  <a:lnTo>
                    <a:pt x="4213352" y="38099"/>
                  </a:lnTo>
                  <a:lnTo>
                    <a:pt x="4218926" y="50799"/>
                  </a:lnTo>
                  <a:close/>
                </a:path>
                <a:path w="4323080" h="1435100">
                  <a:moveTo>
                    <a:pt x="4279125" y="50799"/>
                  </a:moveTo>
                  <a:lnTo>
                    <a:pt x="4250537" y="50799"/>
                  </a:lnTo>
                  <a:lnTo>
                    <a:pt x="4244950" y="38099"/>
                  </a:lnTo>
                  <a:lnTo>
                    <a:pt x="4274528" y="38099"/>
                  </a:lnTo>
                  <a:lnTo>
                    <a:pt x="4279125" y="50799"/>
                  </a:lnTo>
                  <a:close/>
                </a:path>
                <a:path w="4323080" h="1435100">
                  <a:moveTo>
                    <a:pt x="56654" y="63499"/>
                  </a:moveTo>
                  <a:lnTo>
                    <a:pt x="33312" y="63499"/>
                  </a:lnTo>
                  <a:lnTo>
                    <a:pt x="37439" y="50799"/>
                  </a:lnTo>
                  <a:lnTo>
                    <a:pt x="60947" y="50799"/>
                  </a:lnTo>
                  <a:lnTo>
                    <a:pt x="56654" y="63499"/>
                  </a:lnTo>
                  <a:close/>
                </a:path>
                <a:path w="4323080" h="1435100">
                  <a:moveTo>
                    <a:pt x="117259" y="63499"/>
                  </a:moveTo>
                  <a:lnTo>
                    <a:pt x="83020" y="63499"/>
                  </a:lnTo>
                  <a:lnTo>
                    <a:pt x="88252" y="50799"/>
                  </a:lnTo>
                  <a:lnTo>
                    <a:pt x="122199" y="50799"/>
                  </a:lnTo>
                  <a:lnTo>
                    <a:pt x="117259" y="63499"/>
                  </a:lnTo>
                  <a:close/>
                </a:path>
                <a:path w="4323080" h="1435100">
                  <a:moveTo>
                    <a:pt x="4239589" y="63499"/>
                  </a:moveTo>
                  <a:lnTo>
                    <a:pt x="4205337" y="63499"/>
                  </a:lnTo>
                  <a:lnTo>
                    <a:pt x="4200398" y="50799"/>
                  </a:lnTo>
                  <a:lnTo>
                    <a:pt x="4234688" y="50799"/>
                  </a:lnTo>
                  <a:lnTo>
                    <a:pt x="4239589" y="63499"/>
                  </a:lnTo>
                  <a:close/>
                </a:path>
                <a:path w="4323080" h="1435100">
                  <a:moveTo>
                    <a:pt x="4289285" y="63499"/>
                  </a:moveTo>
                  <a:lnTo>
                    <a:pt x="4265955" y="63499"/>
                  </a:lnTo>
                  <a:lnTo>
                    <a:pt x="4261663" y="50799"/>
                  </a:lnTo>
                  <a:lnTo>
                    <a:pt x="4285170" y="50799"/>
                  </a:lnTo>
                  <a:lnTo>
                    <a:pt x="4289285" y="63499"/>
                  </a:lnTo>
                  <a:close/>
                </a:path>
                <a:path w="4323080" h="1435100">
                  <a:moveTo>
                    <a:pt x="47599" y="76199"/>
                  </a:moveTo>
                  <a:lnTo>
                    <a:pt x="24345" y="76199"/>
                  </a:lnTo>
                  <a:lnTo>
                    <a:pt x="27952" y="63499"/>
                  </a:lnTo>
                  <a:lnTo>
                    <a:pt x="51994" y="63499"/>
                  </a:lnTo>
                  <a:lnTo>
                    <a:pt x="47599" y="76199"/>
                  </a:lnTo>
                  <a:close/>
                </a:path>
                <a:path w="4323080" h="1435100">
                  <a:moveTo>
                    <a:pt x="94640" y="76199"/>
                  </a:moveTo>
                  <a:lnTo>
                    <a:pt x="69824" y="76199"/>
                  </a:lnTo>
                  <a:lnTo>
                    <a:pt x="74117" y="63499"/>
                  </a:lnTo>
                  <a:lnTo>
                    <a:pt x="98857" y="63499"/>
                  </a:lnTo>
                  <a:lnTo>
                    <a:pt x="94640" y="76199"/>
                  </a:lnTo>
                  <a:close/>
                </a:path>
                <a:path w="4323080" h="1435100">
                  <a:moveTo>
                    <a:pt x="4253077" y="76199"/>
                  </a:moveTo>
                  <a:lnTo>
                    <a:pt x="4227969" y="76199"/>
                  </a:lnTo>
                  <a:lnTo>
                    <a:pt x="4223740" y="63499"/>
                  </a:lnTo>
                  <a:lnTo>
                    <a:pt x="4248785" y="63499"/>
                  </a:lnTo>
                  <a:lnTo>
                    <a:pt x="4253077" y="76199"/>
                  </a:lnTo>
                  <a:close/>
                </a:path>
                <a:path w="4323080" h="1435100">
                  <a:moveTo>
                    <a:pt x="4298264" y="76199"/>
                  </a:moveTo>
                  <a:lnTo>
                    <a:pt x="4275011" y="76199"/>
                  </a:lnTo>
                  <a:lnTo>
                    <a:pt x="4270616" y="63499"/>
                  </a:lnTo>
                  <a:lnTo>
                    <a:pt x="4294657" y="63499"/>
                  </a:lnTo>
                  <a:lnTo>
                    <a:pt x="4298264" y="76199"/>
                  </a:lnTo>
                  <a:close/>
                </a:path>
                <a:path w="4323080" h="1435100">
                  <a:moveTo>
                    <a:pt x="39154" y="88899"/>
                  </a:moveTo>
                  <a:lnTo>
                    <a:pt x="16637" y="88899"/>
                  </a:lnTo>
                  <a:lnTo>
                    <a:pt x="19697" y="76199"/>
                  </a:lnTo>
                  <a:lnTo>
                    <a:pt x="42976" y="76199"/>
                  </a:lnTo>
                  <a:lnTo>
                    <a:pt x="39154" y="88899"/>
                  </a:lnTo>
                  <a:close/>
                </a:path>
                <a:path w="4323080" h="1435100">
                  <a:moveTo>
                    <a:pt x="82994" y="88899"/>
                  </a:moveTo>
                  <a:lnTo>
                    <a:pt x="58254" y="88899"/>
                  </a:lnTo>
                  <a:lnTo>
                    <a:pt x="61874" y="76199"/>
                  </a:lnTo>
                  <a:lnTo>
                    <a:pt x="86690" y="76199"/>
                  </a:lnTo>
                  <a:lnTo>
                    <a:pt x="82994" y="88899"/>
                  </a:lnTo>
                  <a:close/>
                </a:path>
                <a:path w="4323080" h="1435100">
                  <a:moveTo>
                    <a:pt x="4264355" y="88899"/>
                  </a:moveTo>
                  <a:lnTo>
                    <a:pt x="4239615" y="88899"/>
                  </a:lnTo>
                  <a:lnTo>
                    <a:pt x="4235907" y="76199"/>
                  </a:lnTo>
                  <a:lnTo>
                    <a:pt x="4260735" y="76199"/>
                  </a:lnTo>
                  <a:lnTo>
                    <a:pt x="4264355" y="88899"/>
                  </a:lnTo>
                  <a:close/>
                </a:path>
                <a:path w="4323080" h="1435100">
                  <a:moveTo>
                    <a:pt x="4305961" y="88899"/>
                  </a:moveTo>
                  <a:lnTo>
                    <a:pt x="4283456" y="88899"/>
                  </a:lnTo>
                  <a:lnTo>
                    <a:pt x="4279620" y="76199"/>
                  </a:lnTo>
                  <a:lnTo>
                    <a:pt x="4302900" y="76199"/>
                  </a:lnTo>
                  <a:lnTo>
                    <a:pt x="4305961" y="88899"/>
                  </a:lnTo>
                  <a:close/>
                </a:path>
                <a:path w="4323080" h="1435100">
                  <a:moveTo>
                    <a:pt x="32372" y="101599"/>
                  </a:moveTo>
                  <a:lnTo>
                    <a:pt x="12776" y="101599"/>
                  </a:lnTo>
                  <a:lnTo>
                    <a:pt x="13284" y="88899"/>
                  </a:lnTo>
                  <a:lnTo>
                    <a:pt x="32753" y="88899"/>
                  </a:lnTo>
                  <a:lnTo>
                    <a:pt x="32372" y="101599"/>
                  </a:lnTo>
                  <a:close/>
                </a:path>
                <a:path w="4323080" h="1435100">
                  <a:moveTo>
                    <a:pt x="73038" y="101599"/>
                  </a:moveTo>
                  <a:lnTo>
                    <a:pt x="51739" y="101599"/>
                  </a:lnTo>
                  <a:lnTo>
                    <a:pt x="54864" y="88899"/>
                  </a:lnTo>
                  <a:lnTo>
                    <a:pt x="76149" y="88899"/>
                  </a:lnTo>
                  <a:lnTo>
                    <a:pt x="73038" y="101599"/>
                  </a:lnTo>
                  <a:close/>
                </a:path>
                <a:path w="4323080" h="1435100">
                  <a:moveTo>
                    <a:pt x="4270870" y="101599"/>
                  </a:moveTo>
                  <a:lnTo>
                    <a:pt x="4249559" y="101599"/>
                  </a:lnTo>
                  <a:lnTo>
                    <a:pt x="4246447" y="88899"/>
                  </a:lnTo>
                  <a:lnTo>
                    <a:pt x="4267961" y="88899"/>
                  </a:lnTo>
                  <a:lnTo>
                    <a:pt x="4270870" y="101599"/>
                  </a:lnTo>
                  <a:close/>
                </a:path>
                <a:path w="4323080" h="1435100">
                  <a:moveTo>
                    <a:pt x="4309834" y="101599"/>
                  </a:moveTo>
                  <a:lnTo>
                    <a:pt x="4290238" y="101599"/>
                  </a:lnTo>
                  <a:lnTo>
                    <a:pt x="4289857" y="88899"/>
                  </a:lnTo>
                  <a:lnTo>
                    <a:pt x="4309313" y="88899"/>
                  </a:lnTo>
                  <a:lnTo>
                    <a:pt x="4309834" y="101599"/>
                  </a:lnTo>
                  <a:close/>
                </a:path>
                <a:path w="4323080" h="1435100">
                  <a:moveTo>
                    <a:pt x="27115" y="114299"/>
                  </a:moveTo>
                  <a:lnTo>
                    <a:pt x="7657" y="114299"/>
                  </a:lnTo>
                  <a:lnTo>
                    <a:pt x="9829" y="101599"/>
                  </a:lnTo>
                  <a:lnTo>
                    <a:pt x="29426" y="101599"/>
                  </a:lnTo>
                  <a:lnTo>
                    <a:pt x="27115" y="114299"/>
                  </a:lnTo>
                  <a:close/>
                </a:path>
                <a:path w="4323080" h="1435100">
                  <a:moveTo>
                    <a:pt x="64973" y="114299"/>
                  </a:moveTo>
                  <a:lnTo>
                    <a:pt x="46088" y="114299"/>
                  </a:lnTo>
                  <a:lnTo>
                    <a:pt x="48869" y="101599"/>
                  </a:lnTo>
                  <a:lnTo>
                    <a:pt x="67450" y="101599"/>
                  </a:lnTo>
                  <a:lnTo>
                    <a:pt x="64973" y="114299"/>
                  </a:lnTo>
                  <a:close/>
                </a:path>
                <a:path w="4323080" h="1435100">
                  <a:moveTo>
                    <a:pt x="4276522" y="114299"/>
                  </a:moveTo>
                  <a:lnTo>
                    <a:pt x="4257624" y="114299"/>
                  </a:lnTo>
                  <a:lnTo>
                    <a:pt x="4255161" y="101599"/>
                  </a:lnTo>
                  <a:lnTo>
                    <a:pt x="4273931" y="101599"/>
                  </a:lnTo>
                  <a:lnTo>
                    <a:pt x="4276522" y="114299"/>
                  </a:lnTo>
                  <a:close/>
                </a:path>
                <a:path w="4323080" h="1435100">
                  <a:moveTo>
                    <a:pt x="4314952" y="114299"/>
                  </a:moveTo>
                  <a:lnTo>
                    <a:pt x="4295495" y="114299"/>
                  </a:lnTo>
                  <a:lnTo>
                    <a:pt x="4293172" y="101599"/>
                  </a:lnTo>
                  <a:lnTo>
                    <a:pt x="4312767" y="101599"/>
                  </a:lnTo>
                  <a:lnTo>
                    <a:pt x="4314952" y="114299"/>
                  </a:lnTo>
                  <a:close/>
                </a:path>
                <a:path w="4323080" h="1435100">
                  <a:moveTo>
                    <a:pt x="22529" y="126999"/>
                  </a:moveTo>
                  <a:lnTo>
                    <a:pt x="3505" y="126999"/>
                  </a:lnTo>
                  <a:lnTo>
                    <a:pt x="5054" y="114299"/>
                  </a:lnTo>
                  <a:lnTo>
                    <a:pt x="24498" y="114299"/>
                  </a:lnTo>
                  <a:lnTo>
                    <a:pt x="22529" y="126999"/>
                  </a:lnTo>
                  <a:close/>
                </a:path>
                <a:path w="4323080" h="1435100">
                  <a:moveTo>
                    <a:pt x="60744" y="126999"/>
                  </a:moveTo>
                  <a:lnTo>
                    <a:pt x="41745" y="126999"/>
                  </a:lnTo>
                  <a:lnTo>
                    <a:pt x="43929" y="114299"/>
                  </a:lnTo>
                  <a:lnTo>
                    <a:pt x="62750" y="114299"/>
                  </a:lnTo>
                  <a:lnTo>
                    <a:pt x="60744" y="126999"/>
                  </a:lnTo>
                  <a:close/>
                </a:path>
                <a:path w="4323080" h="1435100">
                  <a:moveTo>
                    <a:pt x="4282592" y="126999"/>
                  </a:moveTo>
                  <a:lnTo>
                    <a:pt x="4261852" y="126999"/>
                  </a:lnTo>
                  <a:lnTo>
                    <a:pt x="4259860" y="114299"/>
                  </a:lnTo>
                  <a:lnTo>
                    <a:pt x="4280725" y="114299"/>
                  </a:lnTo>
                  <a:lnTo>
                    <a:pt x="4282592" y="126999"/>
                  </a:lnTo>
                  <a:close/>
                </a:path>
                <a:path w="4323080" h="1435100">
                  <a:moveTo>
                    <a:pt x="4319105" y="126999"/>
                  </a:moveTo>
                  <a:lnTo>
                    <a:pt x="4299851" y="126999"/>
                  </a:lnTo>
                  <a:lnTo>
                    <a:pt x="4298099" y="114299"/>
                  </a:lnTo>
                  <a:lnTo>
                    <a:pt x="4317555" y="114299"/>
                  </a:lnTo>
                  <a:lnTo>
                    <a:pt x="4319105" y="126999"/>
                  </a:lnTo>
                  <a:close/>
                </a:path>
                <a:path w="4323080" h="1435100">
                  <a:moveTo>
                    <a:pt x="19761" y="139699"/>
                  </a:moveTo>
                  <a:lnTo>
                    <a:pt x="2019" y="139699"/>
                  </a:lnTo>
                  <a:lnTo>
                    <a:pt x="3238" y="126999"/>
                  </a:lnTo>
                  <a:lnTo>
                    <a:pt x="20904" y="126999"/>
                  </a:lnTo>
                  <a:lnTo>
                    <a:pt x="19761" y="139699"/>
                  </a:lnTo>
                  <a:close/>
                </a:path>
                <a:path w="4323080" h="1435100">
                  <a:moveTo>
                    <a:pt x="56248" y="139699"/>
                  </a:moveTo>
                  <a:lnTo>
                    <a:pt x="37515" y="139699"/>
                  </a:lnTo>
                  <a:lnTo>
                    <a:pt x="38671" y="126999"/>
                  </a:lnTo>
                  <a:lnTo>
                    <a:pt x="57492" y="126999"/>
                  </a:lnTo>
                  <a:lnTo>
                    <a:pt x="56248" y="139699"/>
                  </a:lnTo>
                  <a:close/>
                </a:path>
                <a:path w="4323080" h="1435100">
                  <a:moveTo>
                    <a:pt x="4285970" y="152399"/>
                  </a:moveTo>
                  <a:lnTo>
                    <a:pt x="4268051" y="152399"/>
                  </a:lnTo>
                  <a:lnTo>
                    <a:pt x="4267340" y="139699"/>
                  </a:lnTo>
                  <a:lnTo>
                    <a:pt x="4266362" y="139699"/>
                  </a:lnTo>
                  <a:lnTo>
                    <a:pt x="4265104" y="126999"/>
                  </a:lnTo>
                  <a:lnTo>
                    <a:pt x="4283939" y="126999"/>
                  </a:lnTo>
                  <a:lnTo>
                    <a:pt x="4285094" y="139699"/>
                  </a:lnTo>
                  <a:lnTo>
                    <a:pt x="4285970" y="152399"/>
                  </a:lnTo>
                  <a:close/>
                </a:path>
                <a:path w="4323080" h="1435100">
                  <a:moveTo>
                    <a:pt x="4320591" y="139699"/>
                  </a:moveTo>
                  <a:lnTo>
                    <a:pt x="4302836" y="139699"/>
                  </a:lnTo>
                  <a:lnTo>
                    <a:pt x="4301706" y="126999"/>
                  </a:lnTo>
                  <a:lnTo>
                    <a:pt x="4319371" y="126999"/>
                  </a:lnTo>
                  <a:lnTo>
                    <a:pt x="4320591" y="139699"/>
                  </a:lnTo>
                  <a:close/>
                </a:path>
                <a:path w="4323080" h="1435100">
                  <a:moveTo>
                    <a:pt x="18212" y="152399"/>
                  </a:moveTo>
                  <a:lnTo>
                    <a:pt x="254" y="152399"/>
                  </a:lnTo>
                  <a:lnTo>
                    <a:pt x="787" y="139699"/>
                  </a:lnTo>
                  <a:lnTo>
                    <a:pt x="18706" y="139699"/>
                  </a:lnTo>
                  <a:lnTo>
                    <a:pt x="18212" y="152399"/>
                  </a:lnTo>
                  <a:close/>
                </a:path>
                <a:path w="4323080" h="1435100">
                  <a:moveTo>
                    <a:pt x="53975" y="1269999"/>
                  </a:moveTo>
                  <a:lnTo>
                    <a:pt x="35979" y="1269999"/>
                  </a:lnTo>
                  <a:lnTo>
                    <a:pt x="35979" y="165099"/>
                  </a:lnTo>
                  <a:lnTo>
                    <a:pt x="36144" y="152399"/>
                  </a:lnTo>
                  <a:lnTo>
                    <a:pt x="36677" y="139699"/>
                  </a:lnTo>
                  <a:lnTo>
                    <a:pt x="55270" y="139699"/>
                  </a:lnTo>
                  <a:lnTo>
                    <a:pt x="54559" y="152399"/>
                  </a:lnTo>
                  <a:lnTo>
                    <a:pt x="54128" y="152399"/>
                  </a:lnTo>
                  <a:lnTo>
                    <a:pt x="53975" y="165099"/>
                  </a:lnTo>
                  <a:lnTo>
                    <a:pt x="53975" y="1269999"/>
                  </a:lnTo>
                  <a:close/>
                </a:path>
                <a:path w="4323080" h="1435100">
                  <a:moveTo>
                    <a:pt x="4322356" y="152399"/>
                  </a:moveTo>
                  <a:lnTo>
                    <a:pt x="4304398" y="152399"/>
                  </a:lnTo>
                  <a:lnTo>
                    <a:pt x="4303889" y="139699"/>
                  </a:lnTo>
                  <a:lnTo>
                    <a:pt x="4321810" y="139699"/>
                  </a:lnTo>
                  <a:lnTo>
                    <a:pt x="4322356" y="152399"/>
                  </a:lnTo>
                  <a:close/>
                </a:path>
                <a:path w="4323080" h="1435100">
                  <a:moveTo>
                    <a:pt x="18212" y="1282699"/>
                  </a:moveTo>
                  <a:lnTo>
                    <a:pt x="190" y="1282699"/>
                  </a:lnTo>
                  <a:lnTo>
                    <a:pt x="0" y="1269999"/>
                  </a:lnTo>
                  <a:lnTo>
                    <a:pt x="0" y="152399"/>
                  </a:lnTo>
                  <a:lnTo>
                    <a:pt x="18161" y="152399"/>
                  </a:lnTo>
                  <a:lnTo>
                    <a:pt x="17995" y="165099"/>
                  </a:lnTo>
                  <a:lnTo>
                    <a:pt x="17995" y="1269999"/>
                  </a:lnTo>
                  <a:lnTo>
                    <a:pt x="18161" y="1269999"/>
                  </a:lnTo>
                  <a:lnTo>
                    <a:pt x="18212" y="1282699"/>
                  </a:lnTo>
                  <a:close/>
                </a:path>
                <a:path w="4323080" h="1435100">
                  <a:moveTo>
                    <a:pt x="4286631" y="1269999"/>
                  </a:moveTo>
                  <a:lnTo>
                    <a:pt x="4268635" y="1269999"/>
                  </a:lnTo>
                  <a:lnTo>
                    <a:pt x="4268635" y="165099"/>
                  </a:lnTo>
                  <a:lnTo>
                    <a:pt x="4268482" y="152399"/>
                  </a:lnTo>
                  <a:lnTo>
                    <a:pt x="4286467" y="152399"/>
                  </a:lnTo>
                  <a:lnTo>
                    <a:pt x="4286631" y="165099"/>
                  </a:lnTo>
                  <a:lnTo>
                    <a:pt x="4286631" y="1269999"/>
                  </a:lnTo>
                  <a:close/>
                </a:path>
                <a:path w="4323080" h="1435100">
                  <a:moveTo>
                    <a:pt x="4322419" y="1282699"/>
                  </a:moveTo>
                  <a:lnTo>
                    <a:pt x="4304398" y="1282699"/>
                  </a:lnTo>
                  <a:lnTo>
                    <a:pt x="4304437" y="1269999"/>
                  </a:lnTo>
                  <a:lnTo>
                    <a:pt x="4304614" y="1269999"/>
                  </a:lnTo>
                  <a:lnTo>
                    <a:pt x="4304614" y="165099"/>
                  </a:lnTo>
                  <a:lnTo>
                    <a:pt x="4304437" y="152399"/>
                  </a:lnTo>
                  <a:lnTo>
                    <a:pt x="4322419" y="152399"/>
                  </a:lnTo>
                  <a:lnTo>
                    <a:pt x="4322609" y="165099"/>
                  </a:lnTo>
                  <a:lnTo>
                    <a:pt x="4322597" y="1269999"/>
                  </a:lnTo>
                  <a:lnTo>
                    <a:pt x="4322419" y="1282699"/>
                  </a:lnTo>
                  <a:close/>
                </a:path>
                <a:path w="4323080" h="1435100">
                  <a:moveTo>
                    <a:pt x="54559" y="1282699"/>
                  </a:moveTo>
                  <a:lnTo>
                    <a:pt x="36677" y="1282699"/>
                  </a:lnTo>
                  <a:lnTo>
                    <a:pt x="36144" y="1269999"/>
                  </a:lnTo>
                  <a:lnTo>
                    <a:pt x="54128" y="1269999"/>
                  </a:lnTo>
                  <a:lnTo>
                    <a:pt x="54559" y="1282699"/>
                  </a:lnTo>
                  <a:close/>
                </a:path>
                <a:path w="4323080" h="1435100">
                  <a:moveTo>
                    <a:pt x="4285970" y="1282699"/>
                  </a:moveTo>
                  <a:lnTo>
                    <a:pt x="4268051" y="1282699"/>
                  </a:lnTo>
                  <a:lnTo>
                    <a:pt x="4268482" y="1269999"/>
                  </a:lnTo>
                  <a:lnTo>
                    <a:pt x="4286467" y="1269999"/>
                  </a:lnTo>
                  <a:lnTo>
                    <a:pt x="4285970" y="1282699"/>
                  </a:lnTo>
                  <a:close/>
                </a:path>
                <a:path w="4323080" h="1435100">
                  <a:moveTo>
                    <a:pt x="19761" y="1295399"/>
                  </a:moveTo>
                  <a:lnTo>
                    <a:pt x="1803" y="1295399"/>
                  </a:lnTo>
                  <a:lnTo>
                    <a:pt x="926" y="1282699"/>
                  </a:lnTo>
                  <a:lnTo>
                    <a:pt x="18706" y="1282699"/>
                  </a:lnTo>
                  <a:lnTo>
                    <a:pt x="19761" y="1295399"/>
                  </a:lnTo>
                  <a:close/>
                </a:path>
                <a:path w="4323080" h="1435100">
                  <a:moveTo>
                    <a:pt x="56248" y="1295399"/>
                  </a:moveTo>
                  <a:lnTo>
                    <a:pt x="38671" y="1295399"/>
                  </a:lnTo>
                  <a:lnTo>
                    <a:pt x="37515" y="1282699"/>
                  </a:lnTo>
                  <a:lnTo>
                    <a:pt x="55270" y="1282699"/>
                  </a:lnTo>
                  <a:lnTo>
                    <a:pt x="56248" y="1295399"/>
                  </a:lnTo>
                  <a:close/>
                </a:path>
                <a:path w="4323080" h="1435100">
                  <a:moveTo>
                    <a:pt x="4283939" y="1295399"/>
                  </a:moveTo>
                  <a:lnTo>
                    <a:pt x="4266362" y="1295399"/>
                  </a:lnTo>
                  <a:lnTo>
                    <a:pt x="4267340" y="1282699"/>
                  </a:lnTo>
                  <a:lnTo>
                    <a:pt x="4285094" y="1282699"/>
                  </a:lnTo>
                  <a:lnTo>
                    <a:pt x="4283939" y="1295399"/>
                  </a:lnTo>
                  <a:close/>
                </a:path>
                <a:path w="4323080" h="1435100">
                  <a:moveTo>
                    <a:pt x="4320794" y="1295399"/>
                  </a:moveTo>
                  <a:lnTo>
                    <a:pt x="4302976" y="1295399"/>
                  </a:lnTo>
                  <a:lnTo>
                    <a:pt x="4303801" y="1282699"/>
                  </a:lnTo>
                  <a:lnTo>
                    <a:pt x="4321683" y="1282699"/>
                  </a:lnTo>
                  <a:lnTo>
                    <a:pt x="4320794" y="1295399"/>
                  </a:lnTo>
                  <a:close/>
                </a:path>
                <a:path w="4323080" h="1435100">
                  <a:moveTo>
                    <a:pt x="22529" y="1308099"/>
                  </a:moveTo>
                  <a:lnTo>
                    <a:pt x="3505" y="1308099"/>
                  </a:lnTo>
                  <a:lnTo>
                    <a:pt x="3238" y="1295399"/>
                  </a:lnTo>
                  <a:lnTo>
                    <a:pt x="21082" y="1295399"/>
                  </a:lnTo>
                  <a:lnTo>
                    <a:pt x="22529" y="1308099"/>
                  </a:lnTo>
                  <a:close/>
                </a:path>
                <a:path w="4323080" h="1435100">
                  <a:moveTo>
                    <a:pt x="58991" y="1308099"/>
                  </a:moveTo>
                  <a:lnTo>
                    <a:pt x="41745" y="1308099"/>
                  </a:lnTo>
                  <a:lnTo>
                    <a:pt x="40119" y="1295399"/>
                  </a:lnTo>
                  <a:lnTo>
                    <a:pt x="57492" y="1295399"/>
                  </a:lnTo>
                  <a:lnTo>
                    <a:pt x="58991" y="1308099"/>
                  </a:lnTo>
                  <a:close/>
                </a:path>
                <a:path w="4323080" h="1435100">
                  <a:moveTo>
                    <a:pt x="4280725" y="1308099"/>
                  </a:moveTo>
                  <a:lnTo>
                    <a:pt x="4263606" y="1308099"/>
                  </a:lnTo>
                  <a:lnTo>
                    <a:pt x="4265104" y="1295399"/>
                  </a:lnTo>
                  <a:lnTo>
                    <a:pt x="4282592" y="1295399"/>
                  </a:lnTo>
                  <a:lnTo>
                    <a:pt x="4280725" y="1308099"/>
                  </a:lnTo>
                  <a:close/>
                </a:path>
                <a:path w="4323080" h="1435100">
                  <a:moveTo>
                    <a:pt x="4319105" y="1308099"/>
                  </a:moveTo>
                  <a:lnTo>
                    <a:pt x="4300067" y="1308099"/>
                  </a:lnTo>
                  <a:lnTo>
                    <a:pt x="4301706" y="1295399"/>
                  </a:lnTo>
                  <a:lnTo>
                    <a:pt x="4319371" y="1295399"/>
                  </a:lnTo>
                  <a:lnTo>
                    <a:pt x="4319105" y="1308099"/>
                  </a:lnTo>
                  <a:close/>
                </a:path>
                <a:path w="4323080" h="1435100">
                  <a:moveTo>
                    <a:pt x="26809" y="1320799"/>
                  </a:moveTo>
                  <a:lnTo>
                    <a:pt x="7251" y="1320799"/>
                  </a:lnTo>
                  <a:lnTo>
                    <a:pt x="5384" y="1308099"/>
                  </a:lnTo>
                  <a:lnTo>
                    <a:pt x="24765" y="1308099"/>
                  </a:lnTo>
                  <a:lnTo>
                    <a:pt x="26809" y="1320799"/>
                  </a:lnTo>
                  <a:close/>
                </a:path>
                <a:path w="4323080" h="1435100">
                  <a:moveTo>
                    <a:pt x="64973" y="1320799"/>
                  </a:moveTo>
                  <a:lnTo>
                    <a:pt x="46088" y="1320799"/>
                  </a:lnTo>
                  <a:lnTo>
                    <a:pt x="43776" y="1308099"/>
                  </a:lnTo>
                  <a:lnTo>
                    <a:pt x="62750" y="1308099"/>
                  </a:lnTo>
                  <a:lnTo>
                    <a:pt x="64973" y="1320799"/>
                  </a:lnTo>
                  <a:close/>
                </a:path>
                <a:path w="4323080" h="1435100">
                  <a:moveTo>
                    <a:pt x="4276522" y="1320799"/>
                  </a:moveTo>
                  <a:lnTo>
                    <a:pt x="4257624" y="1320799"/>
                  </a:lnTo>
                  <a:lnTo>
                    <a:pt x="4259860" y="1308099"/>
                  </a:lnTo>
                  <a:lnTo>
                    <a:pt x="4278681" y="1308099"/>
                  </a:lnTo>
                  <a:lnTo>
                    <a:pt x="4276522" y="1320799"/>
                  </a:lnTo>
                  <a:close/>
                </a:path>
                <a:path w="4323080" h="1435100">
                  <a:moveTo>
                    <a:pt x="4315345" y="1320799"/>
                  </a:moveTo>
                  <a:lnTo>
                    <a:pt x="4295801" y="1320799"/>
                  </a:lnTo>
                  <a:lnTo>
                    <a:pt x="4297832" y="1308099"/>
                  </a:lnTo>
                  <a:lnTo>
                    <a:pt x="4317213" y="1308099"/>
                  </a:lnTo>
                  <a:lnTo>
                    <a:pt x="4315345" y="1320799"/>
                  </a:lnTo>
                  <a:close/>
                </a:path>
                <a:path w="4323080" h="1435100">
                  <a:moveTo>
                    <a:pt x="32372" y="1333499"/>
                  </a:moveTo>
                  <a:lnTo>
                    <a:pt x="12776" y="1333499"/>
                  </a:lnTo>
                  <a:lnTo>
                    <a:pt x="10287" y="1320799"/>
                  </a:lnTo>
                  <a:lnTo>
                    <a:pt x="29426" y="1320799"/>
                  </a:lnTo>
                  <a:lnTo>
                    <a:pt x="32372" y="1333499"/>
                  </a:lnTo>
                  <a:close/>
                </a:path>
                <a:path w="4323080" h="1435100">
                  <a:moveTo>
                    <a:pt x="73038" y="1333499"/>
                  </a:moveTo>
                  <a:lnTo>
                    <a:pt x="51523" y="1333499"/>
                  </a:lnTo>
                  <a:lnTo>
                    <a:pt x="48679" y="1320799"/>
                  </a:lnTo>
                  <a:lnTo>
                    <a:pt x="70129" y="1320799"/>
                  </a:lnTo>
                  <a:lnTo>
                    <a:pt x="73038" y="1333499"/>
                  </a:lnTo>
                  <a:close/>
                </a:path>
                <a:path w="4323080" h="1435100">
                  <a:moveTo>
                    <a:pt x="4270870" y="1333499"/>
                  </a:moveTo>
                  <a:lnTo>
                    <a:pt x="4249559" y="1333499"/>
                  </a:lnTo>
                  <a:lnTo>
                    <a:pt x="4252468" y="1320799"/>
                  </a:lnTo>
                  <a:lnTo>
                    <a:pt x="4273741" y="1320799"/>
                  </a:lnTo>
                  <a:lnTo>
                    <a:pt x="4270870" y="1333499"/>
                  </a:lnTo>
                  <a:close/>
                </a:path>
                <a:path w="4323080" h="1435100">
                  <a:moveTo>
                    <a:pt x="4309834" y="1333499"/>
                  </a:moveTo>
                  <a:lnTo>
                    <a:pt x="4290238" y="1333499"/>
                  </a:lnTo>
                  <a:lnTo>
                    <a:pt x="4292829" y="1320799"/>
                  </a:lnTo>
                  <a:lnTo>
                    <a:pt x="4312311" y="1320799"/>
                  </a:lnTo>
                  <a:lnTo>
                    <a:pt x="4309834" y="1333499"/>
                  </a:lnTo>
                  <a:close/>
                </a:path>
                <a:path w="4323080" h="1435100">
                  <a:moveTo>
                    <a:pt x="39154" y="1346199"/>
                  </a:moveTo>
                  <a:lnTo>
                    <a:pt x="16066" y="1346199"/>
                  </a:lnTo>
                  <a:lnTo>
                    <a:pt x="13284" y="1333499"/>
                  </a:lnTo>
                  <a:lnTo>
                    <a:pt x="36029" y="1333499"/>
                  </a:lnTo>
                  <a:lnTo>
                    <a:pt x="39154" y="1346199"/>
                  </a:lnTo>
                  <a:close/>
                </a:path>
                <a:path w="4323080" h="1435100">
                  <a:moveTo>
                    <a:pt x="79476" y="1346199"/>
                  </a:moveTo>
                  <a:lnTo>
                    <a:pt x="58254" y="1346199"/>
                  </a:lnTo>
                  <a:lnTo>
                    <a:pt x="54864" y="1333499"/>
                  </a:lnTo>
                  <a:lnTo>
                    <a:pt x="76149" y="1333499"/>
                  </a:lnTo>
                  <a:lnTo>
                    <a:pt x="79476" y="1346199"/>
                  </a:lnTo>
                  <a:close/>
                </a:path>
                <a:path w="4323080" h="1435100">
                  <a:moveTo>
                    <a:pt x="4264355" y="1346199"/>
                  </a:moveTo>
                  <a:lnTo>
                    <a:pt x="4243134" y="1346199"/>
                  </a:lnTo>
                  <a:lnTo>
                    <a:pt x="4246447" y="1333499"/>
                  </a:lnTo>
                  <a:lnTo>
                    <a:pt x="4267961" y="1333499"/>
                  </a:lnTo>
                  <a:lnTo>
                    <a:pt x="4264355" y="1346199"/>
                  </a:lnTo>
                  <a:close/>
                </a:path>
                <a:path w="4323080" h="1435100">
                  <a:moveTo>
                    <a:pt x="4306532" y="1346199"/>
                  </a:moveTo>
                  <a:lnTo>
                    <a:pt x="4283456" y="1346199"/>
                  </a:lnTo>
                  <a:lnTo>
                    <a:pt x="4286567" y="1333499"/>
                  </a:lnTo>
                  <a:lnTo>
                    <a:pt x="4309313" y="1333499"/>
                  </a:lnTo>
                  <a:lnTo>
                    <a:pt x="4306532" y="1346199"/>
                  </a:lnTo>
                  <a:close/>
                </a:path>
                <a:path w="4323080" h="1435100">
                  <a:moveTo>
                    <a:pt x="47078" y="1358899"/>
                  </a:moveTo>
                  <a:lnTo>
                    <a:pt x="23660" y="1358899"/>
                  </a:lnTo>
                  <a:lnTo>
                    <a:pt x="20332" y="1346199"/>
                  </a:lnTo>
                  <a:lnTo>
                    <a:pt x="43459" y="1346199"/>
                  </a:lnTo>
                  <a:lnTo>
                    <a:pt x="47078" y="1358899"/>
                  </a:lnTo>
                  <a:close/>
                </a:path>
                <a:path w="4323080" h="1435100">
                  <a:moveTo>
                    <a:pt x="94640" y="1358899"/>
                  </a:moveTo>
                  <a:lnTo>
                    <a:pt x="69532" y="1358899"/>
                  </a:lnTo>
                  <a:lnTo>
                    <a:pt x="65456" y="1346199"/>
                  </a:lnTo>
                  <a:lnTo>
                    <a:pt x="90576" y="1346199"/>
                  </a:lnTo>
                  <a:lnTo>
                    <a:pt x="94640" y="1358899"/>
                  </a:lnTo>
                  <a:close/>
                </a:path>
                <a:path w="4323080" h="1435100">
                  <a:moveTo>
                    <a:pt x="4252785" y="1358899"/>
                  </a:moveTo>
                  <a:lnTo>
                    <a:pt x="4227969" y="1358899"/>
                  </a:lnTo>
                  <a:lnTo>
                    <a:pt x="4232021" y="1346199"/>
                  </a:lnTo>
                  <a:lnTo>
                    <a:pt x="4256875" y="1346199"/>
                  </a:lnTo>
                  <a:lnTo>
                    <a:pt x="4252785" y="1358899"/>
                  </a:lnTo>
                  <a:close/>
                </a:path>
                <a:path w="4323080" h="1435100">
                  <a:moveTo>
                    <a:pt x="4298937" y="1358899"/>
                  </a:moveTo>
                  <a:lnTo>
                    <a:pt x="4275011" y="1358899"/>
                  </a:lnTo>
                  <a:lnTo>
                    <a:pt x="4279138" y="1346199"/>
                  </a:lnTo>
                  <a:lnTo>
                    <a:pt x="4302277" y="1346199"/>
                  </a:lnTo>
                  <a:lnTo>
                    <a:pt x="4298937" y="1358899"/>
                  </a:lnTo>
                  <a:close/>
                </a:path>
                <a:path w="4323080" h="1435100">
                  <a:moveTo>
                    <a:pt x="56070" y="1371599"/>
                  </a:moveTo>
                  <a:lnTo>
                    <a:pt x="32537" y="1371599"/>
                  </a:lnTo>
                  <a:lnTo>
                    <a:pt x="28676" y="1358899"/>
                  </a:lnTo>
                  <a:lnTo>
                    <a:pt x="51994" y="1358899"/>
                  </a:lnTo>
                  <a:lnTo>
                    <a:pt x="56070" y="1371599"/>
                  </a:lnTo>
                  <a:close/>
                </a:path>
                <a:path w="4323080" h="1435100">
                  <a:moveTo>
                    <a:pt x="112445" y="1371599"/>
                  </a:moveTo>
                  <a:lnTo>
                    <a:pt x="83020" y="1371599"/>
                  </a:lnTo>
                  <a:lnTo>
                    <a:pt x="78321" y="1358899"/>
                  </a:lnTo>
                  <a:lnTo>
                    <a:pt x="107772" y="1358899"/>
                  </a:lnTo>
                  <a:lnTo>
                    <a:pt x="112445" y="1371599"/>
                  </a:lnTo>
                  <a:close/>
                </a:path>
                <a:path w="4323080" h="1435100">
                  <a:moveTo>
                    <a:pt x="4239589" y="1371599"/>
                  </a:moveTo>
                  <a:lnTo>
                    <a:pt x="4210152" y="1371599"/>
                  </a:lnTo>
                  <a:lnTo>
                    <a:pt x="4214824" y="1358899"/>
                  </a:lnTo>
                  <a:lnTo>
                    <a:pt x="4243971" y="1358899"/>
                  </a:lnTo>
                  <a:lnTo>
                    <a:pt x="4239589" y="1371599"/>
                  </a:lnTo>
                  <a:close/>
                </a:path>
                <a:path w="4323080" h="1435100">
                  <a:moveTo>
                    <a:pt x="4290060" y="1371599"/>
                  </a:moveTo>
                  <a:lnTo>
                    <a:pt x="4266527" y="1371599"/>
                  </a:lnTo>
                  <a:lnTo>
                    <a:pt x="4270616" y="1358899"/>
                  </a:lnTo>
                  <a:lnTo>
                    <a:pt x="4293934" y="1358899"/>
                  </a:lnTo>
                  <a:lnTo>
                    <a:pt x="4290060" y="1371599"/>
                  </a:lnTo>
                  <a:close/>
                </a:path>
                <a:path w="4323080" h="1435100">
                  <a:moveTo>
                    <a:pt x="66688" y="1384299"/>
                  </a:moveTo>
                  <a:lnTo>
                    <a:pt x="42608" y="1384299"/>
                  </a:lnTo>
                  <a:lnTo>
                    <a:pt x="38252" y="1371599"/>
                  </a:lnTo>
                  <a:lnTo>
                    <a:pt x="66052" y="1371599"/>
                  </a:lnTo>
                  <a:lnTo>
                    <a:pt x="66688" y="1384299"/>
                  </a:lnTo>
                  <a:close/>
                </a:path>
                <a:path w="4323080" h="1435100">
                  <a:moveTo>
                    <a:pt x="143129" y="1384299"/>
                  </a:moveTo>
                  <a:lnTo>
                    <a:pt x="98616" y="1384299"/>
                  </a:lnTo>
                  <a:lnTo>
                    <a:pt x="92989" y="1371599"/>
                  </a:lnTo>
                  <a:lnTo>
                    <a:pt x="137744" y="1371599"/>
                  </a:lnTo>
                  <a:lnTo>
                    <a:pt x="143129" y="1384299"/>
                  </a:lnTo>
                  <a:close/>
                </a:path>
                <a:path w="4323080" h="1435100">
                  <a:moveTo>
                    <a:pt x="4223982" y="1384299"/>
                  </a:moveTo>
                  <a:lnTo>
                    <a:pt x="4179468" y="1384299"/>
                  </a:lnTo>
                  <a:lnTo>
                    <a:pt x="4184867" y="1371599"/>
                  </a:lnTo>
                  <a:lnTo>
                    <a:pt x="4229253" y="1371599"/>
                  </a:lnTo>
                  <a:lnTo>
                    <a:pt x="4223982" y="1384299"/>
                  </a:lnTo>
                  <a:close/>
                </a:path>
                <a:path w="4323080" h="1435100">
                  <a:moveTo>
                    <a:pt x="4279989" y="1384299"/>
                  </a:moveTo>
                  <a:lnTo>
                    <a:pt x="4255909" y="1384299"/>
                  </a:lnTo>
                  <a:lnTo>
                    <a:pt x="4261053" y="1371599"/>
                  </a:lnTo>
                  <a:lnTo>
                    <a:pt x="4284345" y="1371599"/>
                  </a:lnTo>
                  <a:lnTo>
                    <a:pt x="4279989" y="1384299"/>
                  </a:lnTo>
                  <a:close/>
                </a:path>
                <a:path w="4323080" h="1435100">
                  <a:moveTo>
                    <a:pt x="83451" y="1396999"/>
                  </a:moveTo>
                  <a:lnTo>
                    <a:pt x="53797" y="1396999"/>
                  </a:lnTo>
                  <a:lnTo>
                    <a:pt x="48983" y="1384299"/>
                  </a:lnTo>
                  <a:lnTo>
                    <a:pt x="77660" y="1384299"/>
                  </a:lnTo>
                  <a:lnTo>
                    <a:pt x="83451" y="1396999"/>
                  </a:lnTo>
                  <a:close/>
                </a:path>
                <a:path w="4323080" h="1435100">
                  <a:moveTo>
                    <a:pt x="4201313" y="1396999"/>
                  </a:moveTo>
                  <a:lnTo>
                    <a:pt x="121285" y="1396999"/>
                  </a:lnTo>
                  <a:lnTo>
                    <a:pt x="115404" y="1384299"/>
                  </a:lnTo>
                  <a:lnTo>
                    <a:pt x="4207205" y="1384299"/>
                  </a:lnTo>
                  <a:lnTo>
                    <a:pt x="4201313" y="1396999"/>
                  </a:lnTo>
                  <a:close/>
                </a:path>
                <a:path w="4323080" h="1435100">
                  <a:moveTo>
                    <a:pt x="4268799" y="1396999"/>
                  </a:moveTo>
                  <a:lnTo>
                    <a:pt x="4239869" y="1396999"/>
                  </a:lnTo>
                  <a:lnTo>
                    <a:pt x="4244950" y="1384299"/>
                  </a:lnTo>
                  <a:lnTo>
                    <a:pt x="4273626" y="1384299"/>
                  </a:lnTo>
                  <a:lnTo>
                    <a:pt x="4268799" y="1396999"/>
                  </a:lnTo>
                  <a:close/>
                </a:path>
                <a:path w="4323080" h="1435100">
                  <a:moveTo>
                    <a:pt x="107784" y="1409699"/>
                  </a:moveTo>
                  <a:lnTo>
                    <a:pt x="72491" y="1409699"/>
                  </a:lnTo>
                  <a:lnTo>
                    <a:pt x="67056" y="1396999"/>
                  </a:lnTo>
                  <a:lnTo>
                    <a:pt x="102044" y="1396999"/>
                  </a:lnTo>
                  <a:lnTo>
                    <a:pt x="107784" y="1409699"/>
                  </a:lnTo>
                  <a:close/>
                </a:path>
                <a:path w="4323080" h="1435100">
                  <a:moveTo>
                    <a:pt x="4250118" y="1409699"/>
                  </a:moveTo>
                  <a:lnTo>
                    <a:pt x="4214824" y="1409699"/>
                  </a:lnTo>
                  <a:lnTo>
                    <a:pt x="4220565" y="1396999"/>
                  </a:lnTo>
                  <a:lnTo>
                    <a:pt x="4255554" y="1396999"/>
                  </a:lnTo>
                  <a:lnTo>
                    <a:pt x="4250118" y="1409699"/>
                  </a:lnTo>
                  <a:close/>
                </a:path>
                <a:path w="4323080" h="1435100">
                  <a:moveTo>
                    <a:pt x="157632" y="1422399"/>
                  </a:moveTo>
                  <a:lnTo>
                    <a:pt x="93243" y="1422399"/>
                  </a:lnTo>
                  <a:lnTo>
                    <a:pt x="87261" y="1409699"/>
                  </a:lnTo>
                  <a:lnTo>
                    <a:pt x="151041" y="1409699"/>
                  </a:lnTo>
                  <a:lnTo>
                    <a:pt x="157632" y="1422399"/>
                  </a:lnTo>
                  <a:close/>
                </a:path>
                <a:path w="4323080" h="1435100">
                  <a:moveTo>
                    <a:pt x="4229366" y="1422399"/>
                  </a:moveTo>
                  <a:lnTo>
                    <a:pt x="4164978" y="1422399"/>
                  </a:lnTo>
                  <a:lnTo>
                    <a:pt x="4171569" y="1409699"/>
                  </a:lnTo>
                  <a:lnTo>
                    <a:pt x="4235335" y="1409699"/>
                  </a:lnTo>
                  <a:lnTo>
                    <a:pt x="4229366" y="1422399"/>
                  </a:lnTo>
                  <a:close/>
                </a:path>
                <a:path w="4323080" h="1435100">
                  <a:moveTo>
                    <a:pt x="4198963" y="1435099"/>
                  </a:moveTo>
                  <a:lnTo>
                    <a:pt x="123647" y="1435099"/>
                  </a:lnTo>
                  <a:lnTo>
                    <a:pt x="117056" y="1422399"/>
                  </a:lnTo>
                  <a:lnTo>
                    <a:pt x="4205541" y="1422399"/>
                  </a:lnTo>
                  <a:lnTo>
                    <a:pt x="4198963" y="1435099"/>
                  </a:lnTo>
                  <a:close/>
                </a:path>
              </a:pathLst>
            </a:custGeom>
            <a:solidFill>
              <a:srgbClr val="FFFFFF"/>
            </a:solidFill>
          </p:spPr>
          <p:txBody>
            <a:bodyPr wrap="square" lIns="0" tIns="0" rIns="0" bIns="0" rtlCol="0"/>
            <a:lstStyle/>
            <a:p>
              <a:endParaRPr/>
            </a:p>
          </p:txBody>
        </p:sp>
      </p:grpSp>
      <p:sp>
        <p:nvSpPr>
          <p:cNvPr id="10" name="object 10"/>
          <p:cNvSpPr txBox="1"/>
          <p:nvPr/>
        </p:nvSpPr>
        <p:spPr>
          <a:xfrm>
            <a:off x="746112" y="3192081"/>
            <a:ext cx="6105525" cy="697230"/>
          </a:xfrm>
          <a:prstGeom prst="rect">
            <a:avLst/>
          </a:prstGeom>
        </p:spPr>
        <p:txBody>
          <a:bodyPr vert="horz" wrap="square" lIns="0" tIns="13335" rIns="0" bIns="0" rtlCol="0">
            <a:spAutoFit/>
          </a:bodyPr>
          <a:lstStyle/>
          <a:p>
            <a:pPr marL="12700">
              <a:lnSpc>
                <a:spcPct val="100000"/>
              </a:lnSpc>
              <a:spcBef>
                <a:spcPts val="105"/>
              </a:spcBef>
              <a:tabLst>
                <a:tab pos="3503295" algn="l"/>
              </a:tabLst>
            </a:pPr>
            <a:r>
              <a:rPr sz="4400" b="1" spc="-35">
                <a:solidFill>
                  <a:srgbClr val="DFE2E4"/>
                </a:solidFill>
                <a:latin typeface="宋体" panose="02010600030101010101" pitchFamily="2" charset="-122"/>
                <a:cs typeface="宋体" panose="02010600030101010101" pitchFamily="2" charset="-122"/>
              </a:rPr>
              <a:t>无知无</a:t>
            </a:r>
            <a:r>
              <a:rPr sz="4400" b="1" spc="-50">
                <a:solidFill>
                  <a:srgbClr val="DFE2E4"/>
                </a:solidFill>
                <a:latin typeface="宋体" panose="02010600030101010101" pitchFamily="2" charset="-122"/>
                <a:cs typeface="宋体" panose="02010600030101010101" pitchFamily="2" charset="-122"/>
              </a:rPr>
              <a:t>畏</a:t>
            </a:r>
            <a:r>
              <a:rPr sz="4400" b="1">
                <a:solidFill>
                  <a:srgbClr val="DFE2E4"/>
                </a:solidFill>
                <a:latin typeface="宋体" panose="02010600030101010101" pitchFamily="2" charset="-122"/>
                <a:cs typeface="宋体" panose="02010600030101010101" pitchFamily="2" charset="-122"/>
              </a:rPr>
              <a:t>	</a:t>
            </a:r>
            <a:r>
              <a:rPr sz="4400" b="1" spc="-50">
                <a:solidFill>
                  <a:srgbClr val="DFE2E4"/>
                </a:solidFill>
                <a:latin typeface="宋体" panose="02010600030101010101" pitchFamily="2" charset="-122"/>
                <a:cs typeface="宋体" panose="02010600030101010101" pitchFamily="2" charset="-122"/>
              </a:rPr>
              <a:t>经</a:t>
            </a:r>
            <a:r>
              <a:rPr sz="4400" b="1" spc="-1295">
                <a:solidFill>
                  <a:srgbClr val="DFE2E4"/>
                </a:solidFill>
                <a:latin typeface="宋体" panose="02010600030101010101" pitchFamily="2" charset="-122"/>
                <a:cs typeface="宋体" panose="02010600030101010101" pitchFamily="2" charset="-122"/>
              </a:rPr>
              <a:t> </a:t>
            </a:r>
            <a:r>
              <a:rPr sz="4400" b="1" spc="-50">
                <a:solidFill>
                  <a:srgbClr val="DFE2E4"/>
                </a:solidFill>
                <a:latin typeface="宋体" panose="02010600030101010101" pitchFamily="2" charset="-122"/>
                <a:cs typeface="宋体" panose="02010600030101010101" pitchFamily="2" charset="-122"/>
              </a:rPr>
              <a:t>验</a:t>
            </a:r>
            <a:r>
              <a:rPr sz="4400" b="1" spc="-1295">
                <a:solidFill>
                  <a:srgbClr val="DFE2E4"/>
                </a:solidFill>
                <a:latin typeface="宋体" panose="02010600030101010101" pitchFamily="2" charset="-122"/>
                <a:cs typeface="宋体" panose="02010600030101010101" pitchFamily="2" charset="-122"/>
              </a:rPr>
              <a:t> </a:t>
            </a:r>
            <a:r>
              <a:rPr sz="4400" b="1" spc="-50">
                <a:solidFill>
                  <a:srgbClr val="DFE2E4"/>
                </a:solidFill>
                <a:latin typeface="宋体" panose="02010600030101010101" pitchFamily="2" charset="-122"/>
                <a:cs typeface="宋体" panose="02010600030101010101" pitchFamily="2" charset="-122"/>
              </a:rPr>
              <a:t>提</a:t>
            </a:r>
            <a:r>
              <a:rPr sz="4400" b="1" spc="-1295">
                <a:solidFill>
                  <a:srgbClr val="DFE2E4"/>
                </a:solidFill>
                <a:latin typeface="宋体" panose="02010600030101010101" pitchFamily="2" charset="-122"/>
                <a:cs typeface="宋体" panose="02010600030101010101" pitchFamily="2" charset="-122"/>
              </a:rPr>
              <a:t> </a:t>
            </a:r>
            <a:r>
              <a:rPr sz="4400" b="1" spc="-50">
                <a:solidFill>
                  <a:srgbClr val="DFE2E4"/>
                </a:solidFill>
                <a:latin typeface="宋体" panose="02010600030101010101" pitchFamily="2" charset="-122"/>
                <a:cs typeface="宋体" panose="02010600030101010101" pitchFamily="2" charset="-122"/>
              </a:rPr>
              <a:t>升</a:t>
            </a:r>
            <a:endParaRPr sz="4400">
              <a:latin typeface="宋体" panose="02010600030101010101" pitchFamily="2" charset="-122"/>
              <a:cs typeface="宋体" panose="02010600030101010101" pitchFamily="2" charset="-122"/>
            </a:endParaRPr>
          </a:p>
        </p:txBody>
      </p:sp>
      <p:pic>
        <p:nvPicPr>
          <p:cNvPr id="11" name="object 11"/>
          <p:cNvPicPr/>
          <p:nvPr/>
        </p:nvPicPr>
        <p:blipFill>
          <a:blip r:embed="rId3"/>
          <a:stretch>
            <a:fillRect/>
          </a:stretch>
        </p:blipFill>
        <p:spPr>
          <a:xfrm>
            <a:off x="3384295" y="4415396"/>
            <a:ext cx="4322609" cy="1435099"/>
          </a:xfrm>
          <a:prstGeom prst="rect">
            <a:avLst/>
          </a:prstGeom>
        </p:spPr>
      </p:pic>
      <p:grpSp>
        <p:nvGrpSpPr>
          <p:cNvPr id="12" name="object 12"/>
          <p:cNvGrpSpPr/>
          <p:nvPr/>
        </p:nvGrpSpPr>
        <p:grpSpPr>
          <a:xfrm>
            <a:off x="7769199" y="4415396"/>
            <a:ext cx="1438275" cy="1435100"/>
            <a:chOff x="7769199" y="4415396"/>
            <a:chExt cx="1438275" cy="1435100"/>
          </a:xfrm>
        </p:grpSpPr>
        <p:sp>
          <p:nvSpPr>
            <p:cNvPr id="13" name="object 13"/>
            <p:cNvSpPr/>
            <p:nvPr/>
          </p:nvSpPr>
          <p:spPr>
            <a:xfrm>
              <a:off x="7796783" y="4442460"/>
              <a:ext cx="1384300" cy="1386840"/>
            </a:xfrm>
            <a:custGeom>
              <a:avLst/>
              <a:gdLst/>
              <a:ahLst/>
              <a:cxnLst/>
              <a:rect l="l" t="t" r="r" b="b"/>
              <a:pathLst>
                <a:path w="1384300" h="1386839">
                  <a:moveTo>
                    <a:pt x="1245108" y="1386839"/>
                  </a:moveTo>
                  <a:lnTo>
                    <a:pt x="137158" y="1386839"/>
                  </a:lnTo>
                  <a:lnTo>
                    <a:pt x="93732" y="1379782"/>
                  </a:lnTo>
                  <a:lnTo>
                    <a:pt x="55964" y="1360118"/>
                  </a:lnTo>
                  <a:lnTo>
                    <a:pt x="26193" y="1330116"/>
                  </a:lnTo>
                  <a:lnTo>
                    <a:pt x="6758" y="1292039"/>
                  </a:lnTo>
                  <a:lnTo>
                    <a:pt x="0" y="1248155"/>
                  </a:lnTo>
                  <a:lnTo>
                    <a:pt x="0" y="138683"/>
                  </a:lnTo>
                  <a:lnTo>
                    <a:pt x="6758" y="94763"/>
                  </a:lnTo>
                  <a:lnTo>
                    <a:pt x="26193" y="56669"/>
                  </a:lnTo>
                  <a:lnTo>
                    <a:pt x="55964" y="26666"/>
                  </a:lnTo>
                  <a:lnTo>
                    <a:pt x="93732" y="7021"/>
                  </a:lnTo>
                  <a:lnTo>
                    <a:pt x="137158" y="0"/>
                  </a:lnTo>
                  <a:lnTo>
                    <a:pt x="1245108" y="0"/>
                  </a:lnTo>
                  <a:lnTo>
                    <a:pt x="1288858" y="7021"/>
                  </a:lnTo>
                  <a:lnTo>
                    <a:pt x="1326870" y="26666"/>
                  </a:lnTo>
                  <a:lnTo>
                    <a:pt x="1356874" y="56669"/>
                  </a:lnTo>
                  <a:lnTo>
                    <a:pt x="1376604" y="94763"/>
                  </a:lnTo>
                  <a:lnTo>
                    <a:pt x="1383792" y="138683"/>
                  </a:lnTo>
                  <a:lnTo>
                    <a:pt x="1383792" y="1248155"/>
                  </a:lnTo>
                  <a:lnTo>
                    <a:pt x="1376604" y="1292039"/>
                  </a:lnTo>
                  <a:lnTo>
                    <a:pt x="1356874" y="1330116"/>
                  </a:lnTo>
                  <a:lnTo>
                    <a:pt x="1326870" y="1360118"/>
                  </a:lnTo>
                  <a:lnTo>
                    <a:pt x="1288858" y="1379782"/>
                  </a:lnTo>
                  <a:lnTo>
                    <a:pt x="1245108" y="1386839"/>
                  </a:lnTo>
                  <a:close/>
                </a:path>
              </a:pathLst>
            </a:custGeom>
            <a:solidFill>
              <a:srgbClr val="00AFEF"/>
            </a:solidFill>
          </p:spPr>
          <p:txBody>
            <a:bodyPr wrap="square" lIns="0" tIns="0" rIns="0" bIns="0" rtlCol="0"/>
            <a:lstStyle/>
            <a:p>
              <a:endParaRPr/>
            </a:p>
          </p:txBody>
        </p:sp>
        <p:sp>
          <p:nvSpPr>
            <p:cNvPr id="14" name="object 14"/>
            <p:cNvSpPr/>
            <p:nvPr/>
          </p:nvSpPr>
          <p:spPr>
            <a:xfrm>
              <a:off x="7769199" y="4415396"/>
              <a:ext cx="1438275" cy="1435100"/>
            </a:xfrm>
            <a:custGeom>
              <a:avLst/>
              <a:gdLst/>
              <a:ahLst/>
              <a:cxnLst/>
              <a:rect l="l" t="t" r="r" b="b"/>
              <a:pathLst>
                <a:path w="1438275" h="1435100">
                  <a:moveTo>
                    <a:pt x="1336472" y="12699"/>
                  </a:moveTo>
                  <a:lnTo>
                    <a:pt x="101625" y="12699"/>
                  </a:lnTo>
                  <a:lnTo>
                    <a:pt x="107911" y="0"/>
                  </a:lnTo>
                  <a:lnTo>
                    <a:pt x="1330186" y="0"/>
                  </a:lnTo>
                  <a:lnTo>
                    <a:pt x="1336472" y="12699"/>
                  </a:lnTo>
                  <a:close/>
                </a:path>
                <a:path w="1438275" h="1435100">
                  <a:moveTo>
                    <a:pt x="115138" y="25399"/>
                  </a:moveTo>
                  <a:lnTo>
                    <a:pt x="73444" y="25399"/>
                  </a:lnTo>
                  <a:lnTo>
                    <a:pt x="79057" y="12699"/>
                  </a:lnTo>
                  <a:lnTo>
                    <a:pt x="121146" y="12699"/>
                  </a:lnTo>
                  <a:lnTo>
                    <a:pt x="115138" y="25399"/>
                  </a:lnTo>
                  <a:close/>
                </a:path>
                <a:path w="1438275" h="1435100">
                  <a:moveTo>
                    <a:pt x="1364653" y="25399"/>
                  </a:moveTo>
                  <a:lnTo>
                    <a:pt x="1322959" y="25399"/>
                  </a:lnTo>
                  <a:lnTo>
                    <a:pt x="1316952" y="12699"/>
                  </a:lnTo>
                  <a:lnTo>
                    <a:pt x="1359039" y="12699"/>
                  </a:lnTo>
                  <a:lnTo>
                    <a:pt x="1364653" y="25399"/>
                  </a:lnTo>
                  <a:close/>
                </a:path>
                <a:path w="1438275" h="1435100">
                  <a:moveTo>
                    <a:pt x="88582" y="38099"/>
                  </a:moveTo>
                  <a:lnTo>
                    <a:pt x="59690" y="38099"/>
                  </a:lnTo>
                  <a:lnTo>
                    <a:pt x="60680" y="25399"/>
                  </a:lnTo>
                  <a:lnTo>
                    <a:pt x="94742" y="25399"/>
                  </a:lnTo>
                  <a:lnTo>
                    <a:pt x="88582" y="38099"/>
                  </a:lnTo>
                  <a:close/>
                </a:path>
                <a:path w="1438275" h="1435100">
                  <a:moveTo>
                    <a:pt x="1299007" y="38099"/>
                  </a:moveTo>
                  <a:lnTo>
                    <a:pt x="139523" y="38099"/>
                  </a:lnTo>
                  <a:lnTo>
                    <a:pt x="145897" y="25399"/>
                  </a:lnTo>
                  <a:lnTo>
                    <a:pt x="1292187" y="25399"/>
                  </a:lnTo>
                  <a:lnTo>
                    <a:pt x="1299007" y="38099"/>
                  </a:lnTo>
                  <a:close/>
                </a:path>
                <a:path w="1438275" h="1435100">
                  <a:moveTo>
                    <a:pt x="1378408" y="38099"/>
                  </a:moveTo>
                  <a:lnTo>
                    <a:pt x="1348765" y="38099"/>
                  </a:lnTo>
                  <a:lnTo>
                    <a:pt x="1343342" y="25399"/>
                  </a:lnTo>
                  <a:lnTo>
                    <a:pt x="1377416" y="25399"/>
                  </a:lnTo>
                  <a:lnTo>
                    <a:pt x="1378408" y="38099"/>
                  </a:lnTo>
                  <a:close/>
                </a:path>
                <a:path w="1438275" h="1435100">
                  <a:moveTo>
                    <a:pt x="71297" y="50799"/>
                  </a:moveTo>
                  <a:lnTo>
                    <a:pt x="43408" y="50799"/>
                  </a:lnTo>
                  <a:lnTo>
                    <a:pt x="47993" y="38099"/>
                  </a:lnTo>
                  <a:lnTo>
                    <a:pt x="76860" y="38099"/>
                  </a:lnTo>
                  <a:lnTo>
                    <a:pt x="71297" y="50799"/>
                  </a:lnTo>
                  <a:close/>
                </a:path>
                <a:path w="1438275" h="1435100">
                  <a:moveTo>
                    <a:pt x="1334567" y="50799"/>
                  </a:moveTo>
                  <a:lnTo>
                    <a:pt x="103912" y="50799"/>
                  </a:lnTo>
                  <a:lnTo>
                    <a:pt x="109499" y="38099"/>
                  </a:lnTo>
                  <a:lnTo>
                    <a:pt x="1328991" y="38099"/>
                  </a:lnTo>
                  <a:lnTo>
                    <a:pt x="1334567" y="50799"/>
                  </a:lnTo>
                  <a:close/>
                </a:path>
                <a:path w="1438275" h="1435100">
                  <a:moveTo>
                    <a:pt x="1394688" y="50799"/>
                  </a:moveTo>
                  <a:lnTo>
                    <a:pt x="1366126" y="50799"/>
                  </a:lnTo>
                  <a:lnTo>
                    <a:pt x="1361237" y="38099"/>
                  </a:lnTo>
                  <a:lnTo>
                    <a:pt x="1390104" y="38099"/>
                  </a:lnTo>
                  <a:lnTo>
                    <a:pt x="1394688" y="50799"/>
                  </a:lnTo>
                  <a:close/>
                </a:path>
                <a:path w="1438275" h="1435100">
                  <a:moveTo>
                    <a:pt x="56578" y="63499"/>
                  </a:moveTo>
                  <a:lnTo>
                    <a:pt x="33261" y="63499"/>
                  </a:lnTo>
                  <a:lnTo>
                    <a:pt x="37375" y="50799"/>
                  </a:lnTo>
                  <a:lnTo>
                    <a:pt x="61468" y="50799"/>
                  </a:lnTo>
                  <a:lnTo>
                    <a:pt x="56578" y="63499"/>
                  </a:lnTo>
                  <a:close/>
                </a:path>
                <a:path w="1438275" h="1435100">
                  <a:moveTo>
                    <a:pt x="117106" y="63499"/>
                  </a:moveTo>
                  <a:lnTo>
                    <a:pt x="83248" y="63499"/>
                  </a:lnTo>
                  <a:lnTo>
                    <a:pt x="88150" y="50799"/>
                  </a:lnTo>
                  <a:lnTo>
                    <a:pt x="122034" y="50799"/>
                  </a:lnTo>
                  <a:lnTo>
                    <a:pt x="117106" y="63499"/>
                  </a:lnTo>
                  <a:close/>
                </a:path>
                <a:path w="1438275" h="1435100">
                  <a:moveTo>
                    <a:pt x="1354849" y="63499"/>
                  </a:moveTo>
                  <a:lnTo>
                    <a:pt x="1320990" y="63499"/>
                  </a:lnTo>
                  <a:lnTo>
                    <a:pt x="1316063" y="50799"/>
                  </a:lnTo>
                  <a:lnTo>
                    <a:pt x="1349946" y="50799"/>
                  </a:lnTo>
                  <a:lnTo>
                    <a:pt x="1354849" y="63499"/>
                  </a:lnTo>
                  <a:close/>
                </a:path>
                <a:path w="1438275" h="1435100">
                  <a:moveTo>
                    <a:pt x="1404835" y="63499"/>
                  </a:moveTo>
                  <a:lnTo>
                    <a:pt x="1381518" y="63499"/>
                  </a:lnTo>
                  <a:lnTo>
                    <a:pt x="1377225" y="50799"/>
                  </a:lnTo>
                  <a:lnTo>
                    <a:pt x="1400720" y="50799"/>
                  </a:lnTo>
                  <a:lnTo>
                    <a:pt x="1404835" y="63499"/>
                  </a:lnTo>
                  <a:close/>
                </a:path>
                <a:path w="1438275" h="1435100">
                  <a:moveTo>
                    <a:pt x="47549" y="76199"/>
                  </a:moveTo>
                  <a:lnTo>
                    <a:pt x="24307" y="76199"/>
                  </a:lnTo>
                  <a:lnTo>
                    <a:pt x="27902" y="63499"/>
                  </a:lnTo>
                  <a:lnTo>
                    <a:pt x="51385" y="63499"/>
                  </a:lnTo>
                  <a:lnTo>
                    <a:pt x="47549" y="76199"/>
                  </a:lnTo>
                  <a:close/>
                </a:path>
                <a:path w="1438275" h="1435100">
                  <a:moveTo>
                    <a:pt x="94539" y="76199"/>
                  </a:moveTo>
                  <a:lnTo>
                    <a:pt x="69748" y="76199"/>
                  </a:lnTo>
                  <a:lnTo>
                    <a:pt x="74041" y="63499"/>
                  </a:lnTo>
                  <a:lnTo>
                    <a:pt x="98755" y="63499"/>
                  </a:lnTo>
                  <a:lnTo>
                    <a:pt x="94539" y="76199"/>
                  </a:lnTo>
                  <a:close/>
                </a:path>
                <a:path w="1438275" h="1435100">
                  <a:moveTo>
                    <a:pt x="1368349" y="76199"/>
                  </a:moveTo>
                  <a:lnTo>
                    <a:pt x="1343558" y="76199"/>
                  </a:lnTo>
                  <a:lnTo>
                    <a:pt x="1339342" y="63499"/>
                  </a:lnTo>
                  <a:lnTo>
                    <a:pt x="1364056" y="63499"/>
                  </a:lnTo>
                  <a:lnTo>
                    <a:pt x="1368349" y="76199"/>
                  </a:lnTo>
                  <a:close/>
                </a:path>
                <a:path w="1438275" h="1435100">
                  <a:moveTo>
                    <a:pt x="1413789" y="76199"/>
                  </a:moveTo>
                  <a:lnTo>
                    <a:pt x="1390548" y="76199"/>
                  </a:lnTo>
                  <a:lnTo>
                    <a:pt x="1386713" y="63499"/>
                  </a:lnTo>
                  <a:lnTo>
                    <a:pt x="1410196" y="63499"/>
                  </a:lnTo>
                  <a:lnTo>
                    <a:pt x="1413789" y="76199"/>
                  </a:lnTo>
                  <a:close/>
                </a:path>
                <a:path w="1438275" h="1435100">
                  <a:moveTo>
                    <a:pt x="39116" y="88899"/>
                  </a:moveTo>
                  <a:lnTo>
                    <a:pt x="16611" y="88899"/>
                  </a:lnTo>
                  <a:lnTo>
                    <a:pt x="19673" y="76199"/>
                  </a:lnTo>
                  <a:lnTo>
                    <a:pt x="39573" y="76199"/>
                  </a:lnTo>
                  <a:lnTo>
                    <a:pt x="39116" y="88899"/>
                  </a:lnTo>
                  <a:close/>
                </a:path>
                <a:path w="1438275" h="1435100">
                  <a:moveTo>
                    <a:pt x="82918" y="88899"/>
                  </a:moveTo>
                  <a:lnTo>
                    <a:pt x="58204" y="88899"/>
                  </a:lnTo>
                  <a:lnTo>
                    <a:pt x="61823" y="76199"/>
                  </a:lnTo>
                  <a:lnTo>
                    <a:pt x="86613" y="76199"/>
                  </a:lnTo>
                  <a:lnTo>
                    <a:pt x="82918" y="88899"/>
                  </a:lnTo>
                  <a:close/>
                </a:path>
                <a:path w="1438275" h="1435100">
                  <a:moveTo>
                    <a:pt x="1379893" y="88899"/>
                  </a:moveTo>
                  <a:lnTo>
                    <a:pt x="1355179" y="88899"/>
                  </a:lnTo>
                  <a:lnTo>
                    <a:pt x="1351483" y="76199"/>
                  </a:lnTo>
                  <a:lnTo>
                    <a:pt x="1376273" y="76199"/>
                  </a:lnTo>
                  <a:lnTo>
                    <a:pt x="1379893" y="88899"/>
                  </a:lnTo>
                  <a:close/>
                </a:path>
                <a:path w="1438275" h="1435100">
                  <a:moveTo>
                    <a:pt x="1421485" y="88899"/>
                  </a:moveTo>
                  <a:lnTo>
                    <a:pt x="1398981" y="88899"/>
                  </a:lnTo>
                  <a:lnTo>
                    <a:pt x="1398523" y="76199"/>
                  </a:lnTo>
                  <a:lnTo>
                    <a:pt x="1418425" y="76199"/>
                  </a:lnTo>
                  <a:lnTo>
                    <a:pt x="1421485" y="88899"/>
                  </a:lnTo>
                  <a:close/>
                </a:path>
                <a:path w="1438275" h="1435100">
                  <a:moveTo>
                    <a:pt x="32347" y="101599"/>
                  </a:moveTo>
                  <a:lnTo>
                    <a:pt x="12751" y="101599"/>
                  </a:lnTo>
                  <a:lnTo>
                    <a:pt x="13272" y="88899"/>
                  </a:lnTo>
                  <a:lnTo>
                    <a:pt x="32728" y="88899"/>
                  </a:lnTo>
                  <a:lnTo>
                    <a:pt x="32347" y="101599"/>
                  </a:lnTo>
                  <a:close/>
                </a:path>
                <a:path w="1438275" h="1435100">
                  <a:moveTo>
                    <a:pt x="72987" y="101599"/>
                  </a:moveTo>
                  <a:lnTo>
                    <a:pt x="51701" y="101599"/>
                  </a:lnTo>
                  <a:lnTo>
                    <a:pt x="54826" y="88899"/>
                  </a:lnTo>
                  <a:lnTo>
                    <a:pt x="76098" y="88899"/>
                  </a:lnTo>
                  <a:lnTo>
                    <a:pt x="72987" y="101599"/>
                  </a:lnTo>
                  <a:close/>
                </a:path>
                <a:path w="1438275" h="1435100">
                  <a:moveTo>
                    <a:pt x="1386599" y="101599"/>
                  </a:moveTo>
                  <a:lnTo>
                    <a:pt x="1365097" y="101599"/>
                  </a:lnTo>
                  <a:lnTo>
                    <a:pt x="1361999" y="88899"/>
                  </a:lnTo>
                  <a:lnTo>
                    <a:pt x="1383487" y="88899"/>
                  </a:lnTo>
                  <a:lnTo>
                    <a:pt x="1386599" y="101599"/>
                  </a:lnTo>
                  <a:close/>
                </a:path>
                <a:path w="1438275" h="1435100">
                  <a:moveTo>
                    <a:pt x="1425333" y="101599"/>
                  </a:moveTo>
                  <a:lnTo>
                    <a:pt x="1405751" y="101599"/>
                  </a:lnTo>
                  <a:lnTo>
                    <a:pt x="1405369" y="88899"/>
                  </a:lnTo>
                  <a:lnTo>
                    <a:pt x="1424826" y="88899"/>
                  </a:lnTo>
                  <a:lnTo>
                    <a:pt x="1425333" y="101599"/>
                  </a:lnTo>
                  <a:close/>
                </a:path>
                <a:path w="1438275" h="1435100">
                  <a:moveTo>
                    <a:pt x="27102" y="114299"/>
                  </a:moveTo>
                  <a:lnTo>
                    <a:pt x="7645" y="114299"/>
                  </a:lnTo>
                  <a:lnTo>
                    <a:pt x="9817" y="101599"/>
                  </a:lnTo>
                  <a:lnTo>
                    <a:pt x="29413" y="101599"/>
                  </a:lnTo>
                  <a:lnTo>
                    <a:pt x="27102" y="114299"/>
                  </a:lnTo>
                  <a:close/>
                </a:path>
                <a:path w="1438275" h="1435100">
                  <a:moveTo>
                    <a:pt x="64947" y="114299"/>
                  </a:moveTo>
                  <a:lnTo>
                    <a:pt x="46063" y="114299"/>
                  </a:lnTo>
                  <a:lnTo>
                    <a:pt x="48844" y="101599"/>
                  </a:lnTo>
                  <a:lnTo>
                    <a:pt x="67411" y="101599"/>
                  </a:lnTo>
                  <a:lnTo>
                    <a:pt x="64947" y="114299"/>
                  </a:lnTo>
                  <a:close/>
                </a:path>
                <a:path w="1438275" h="1435100">
                  <a:moveTo>
                    <a:pt x="1391856" y="114299"/>
                  </a:moveTo>
                  <a:lnTo>
                    <a:pt x="1373136" y="114299"/>
                  </a:lnTo>
                  <a:lnTo>
                    <a:pt x="1370685" y="101599"/>
                  </a:lnTo>
                  <a:lnTo>
                    <a:pt x="1389253" y="101599"/>
                  </a:lnTo>
                  <a:lnTo>
                    <a:pt x="1391856" y="114299"/>
                  </a:lnTo>
                  <a:close/>
                </a:path>
                <a:path w="1438275" h="1435100">
                  <a:moveTo>
                    <a:pt x="1430452" y="114299"/>
                  </a:moveTo>
                  <a:lnTo>
                    <a:pt x="1410995" y="114299"/>
                  </a:lnTo>
                  <a:lnTo>
                    <a:pt x="1408683" y="101599"/>
                  </a:lnTo>
                  <a:lnTo>
                    <a:pt x="1428280" y="101599"/>
                  </a:lnTo>
                  <a:lnTo>
                    <a:pt x="1430452" y="114299"/>
                  </a:lnTo>
                  <a:close/>
                </a:path>
                <a:path w="1438275" h="1435100">
                  <a:moveTo>
                    <a:pt x="22745" y="126999"/>
                  </a:moveTo>
                  <a:lnTo>
                    <a:pt x="3505" y="126999"/>
                  </a:lnTo>
                  <a:lnTo>
                    <a:pt x="5041" y="114299"/>
                  </a:lnTo>
                  <a:lnTo>
                    <a:pt x="24752" y="114299"/>
                  </a:lnTo>
                  <a:lnTo>
                    <a:pt x="22745" y="126999"/>
                  </a:lnTo>
                  <a:close/>
                </a:path>
                <a:path w="1438275" h="1435100">
                  <a:moveTo>
                    <a:pt x="60731" y="126999"/>
                  </a:moveTo>
                  <a:lnTo>
                    <a:pt x="40005" y="126999"/>
                  </a:lnTo>
                  <a:lnTo>
                    <a:pt x="41871" y="114299"/>
                  </a:lnTo>
                  <a:lnTo>
                    <a:pt x="62725" y="114299"/>
                  </a:lnTo>
                  <a:lnTo>
                    <a:pt x="60731" y="126999"/>
                  </a:lnTo>
                  <a:close/>
                </a:path>
                <a:path w="1438275" h="1435100">
                  <a:moveTo>
                    <a:pt x="1398092" y="126999"/>
                  </a:moveTo>
                  <a:lnTo>
                    <a:pt x="1377366" y="126999"/>
                  </a:lnTo>
                  <a:lnTo>
                    <a:pt x="1375371" y="114299"/>
                  </a:lnTo>
                  <a:lnTo>
                    <a:pt x="1396225" y="114299"/>
                  </a:lnTo>
                  <a:lnTo>
                    <a:pt x="1398092" y="126999"/>
                  </a:lnTo>
                  <a:close/>
                </a:path>
                <a:path w="1438275" h="1435100">
                  <a:moveTo>
                    <a:pt x="1434592" y="126999"/>
                  </a:moveTo>
                  <a:lnTo>
                    <a:pt x="1415339" y="126999"/>
                  </a:lnTo>
                  <a:lnTo>
                    <a:pt x="1413598" y="114299"/>
                  </a:lnTo>
                  <a:lnTo>
                    <a:pt x="1433042" y="114299"/>
                  </a:lnTo>
                  <a:lnTo>
                    <a:pt x="1434592" y="126999"/>
                  </a:lnTo>
                  <a:close/>
                </a:path>
                <a:path w="1438275" h="1435100">
                  <a:moveTo>
                    <a:pt x="19761" y="139699"/>
                  </a:moveTo>
                  <a:lnTo>
                    <a:pt x="1803" y="139699"/>
                  </a:lnTo>
                  <a:lnTo>
                    <a:pt x="2006" y="126999"/>
                  </a:lnTo>
                  <a:lnTo>
                    <a:pt x="20904" y="126999"/>
                  </a:lnTo>
                  <a:lnTo>
                    <a:pt x="19761" y="139699"/>
                  </a:lnTo>
                  <a:close/>
                </a:path>
                <a:path w="1438275" h="1435100">
                  <a:moveTo>
                    <a:pt x="56248" y="139699"/>
                  </a:moveTo>
                  <a:lnTo>
                    <a:pt x="37516" y="139699"/>
                  </a:lnTo>
                  <a:lnTo>
                    <a:pt x="38659" y="126999"/>
                  </a:lnTo>
                  <a:lnTo>
                    <a:pt x="57493" y="126999"/>
                  </a:lnTo>
                  <a:lnTo>
                    <a:pt x="56248" y="139699"/>
                  </a:lnTo>
                  <a:close/>
                </a:path>
                <a:path w="1438275" h="1435100">
                  <a:moveTo>
                    <a:pt x="1400581" y="139699"/>
                  </a:moveTo>
                  <a:lnTo>
                    <a:pt x="1381848" y="139699"/>
                  </a:lnTo>
                  <a:lnTo>
                    <a:pt x="1380604" y="126999"/>
                  </a:lnTo>
                  <a:lnTo>
                    <a:pt x="1399514" y="126999"/>
                  </a:lnTo>
                  <a:lnTo>
                    <a:pt x="1400581" y="139699"/>
                  </a:lnTo>
                  <a:close/>
                </a:path>
                <a:path w="1438275" h="1435100">
                  <a:moveTo>
                    <a:pt x="1436280" y="139699"/>
                  </a:moveTo>
                  <a:lnTo>
                    <a:pt x="1418336" y="139699"/>
                  </a:lnTo>
                  <a:lnTo>
                    <a:pt x="1417193" y="126999"/>
                  </a:lnTo>
                  <a:lnTo>
                    <a:pt x="1436078" y="126999"/>
                  </a:lnTo>
                  <a:lnTo>
                    <a:pt x="1436280" y="139699"/>
                  </a:lnTo>
                  <a:close/>
                </a:path>
                <a:path w="1438275" h="1435100">
                  <a:moveTo>
                    <a:pt x="18212" y="152399"/>
                  </a:moveTo>
                  <a:lnTo>
                    <a:pt x="254" y="152399"/>
                  </a:lnTo>
                  <a:lnTo>
                    <a:pt x="787" y="139699"/>
                  </a:lnTo>
                  <a:lnTo>
                    <a:pt x="18707" y="139699"/>
                  </a:lnTo>
                  <a:lnTo>
                    <a:pt x="18212" y="152399"/>
                  </a:lnTo>
                  <a:close/>
                </a:path>
                <a:path w="1438275" h="1435100">
                  <a:moveTo>
                    <a:pt x="53975" y="1269999"/>
                  </a:moveTo>
                  <a:lnTo>
                    <a:pt x="35979" y="1269999"/>
                  </a:lnTo>
                  <a:lnTo>
                    <a:pt x="35979" y="165099"/>
                  </a:lnTo>
                  <a:lnTo>
                    <a:pt x="36144" y="152399"/>
                  </a:lnTo>
                  <a:lnTo>
                    <a:pt x="36677" y="139699"/>
                  </a:lnTo>
                  <a:lnTo>
                    <a:pt x="55270" y="139699"/>
                  </a:lnTo>
                  <a:lnTo>
                    <a:pt x="54559" y="152399"/>
                  </a:lnTo>
                  <a:lnTo>
                    <a:pt x="54127" y="152399"/>
                  </a:lnTo>
                  <a:lnTo>
                    <a:pt x="53975" y="165099"/>
                  </a:lnTo>
                  <a:lnTo>
                    <a:pt x="53975" y="1269999"/>
                  </a:lnTo>
                  <a:close/>
                </a:path>
                <a:path w="1438275" h="1435100">
                  <a:moveTo>
                    <a:pt x="1402105" y="1269999"/>
                  </a:moveTo>
                  <a:lnTo>
                    <a:pt x="1384123" y="1269999"/>
                  </a:lnTo>
                  <a:lnTo>
                    <a:pt x="1384123" y="165099"/>
                  </a:lnTo>
                  <a:lnTo>
                    <a:pt x="1383970" y="152399"/>
                  </a:lnTo>
                  <a:lnTo>
                    <a:pt x="1383537" y="152399"/>
                  </a:lnTo>
                  <a:lnTo>
                    <a:pt x="1382827" y="139699"/>
                  </a:lnTo>
                  <a:lnTo>
                    <a:pt x="1401419" y="139699"/>
                  </a:lnTo>
                  <a:lnTo>
                    <a:pt x="1401953" y="152399"/>
                  </a:lnTo>
                  <a:lnTo>
                    <a:pt x="1402117" y="165099"/>
                  </a:lnTo>
                  <a:lnTo>
                    <a:pt x="1402105" y="1269999"/>
                  </a:lnTo>
                  <a:close/>
                </a:path>
                <a:path w="1438275" h="1435100">
                  <a:moveTo>
                    <a:pt x="1437843" y="152399"/>
                  </a:moveTo>
                  <a:lnTo>
                    <a:pt x="1419885" y="152399"/>
                  </a:lnTo>
                  <a:lnTo>
                    <a:pt x="1419377" y="139699"/>
                  </a:lnTo>
                  <a:lnTo>
                    <a:pt x="1437310" y="139699"/>
                  </a:lnTo>
                  <a:lnTo>
                    <a:pt x="1437843" y="152399"/>
                  </a:lnTo>
                  <a:close/>
                </a:path>
                <a:path w="1438275" h="1435100">
                  <a:moveTo>
                    <a:pt x="18212" y="1282699"/>
                  </a:moveTo>
                  <a:lnTo>
                    <a:pt x="190" y="1282699"/>
                  </a:lnTo>
                  <a:lnTo>
                    <a:pt x="0" y="1269999"/>
                  </a:lnTo>
                  <a:lnTo>
                    <a:pt x="0" y="152399"/>
                  </a:lnTo>
                  <a:lnTo>
                    <a:pt x="17995" y="152399"/>
                  </a:lnTo>
                  <a:lnTo>
                    <a:pt x="17995" y="1269999"/>
                  </a:lnTo>
                  <a:lnTo>
                    <a:pt x="18160" y="1269999"/>
                  </a:lnTo>
                  <a:lnTo>
                    <a:pt x="18212" y="1282699"/>
                  </a:lnTo>
                  <a:close/>
                </a:path>
                <a:path w="1438275" h="1435100">
                  <a:moveTo>
                    <a:pt x="1437906" y="1282699"/>
                  </a:moveTo>
                  <a:lnTo>
                    <a:pt x="1419885" y="1282699"/>
                  </a:lnTo>
                  <a:lnTo>
                    <a:pt x="1420101" y="1269999"/>
                  </a:lnTo>
                  <a:lnTo>
                    <a:pt x="1420101" y="152399"/>
                  </a:lnTo>
                  <a:lnTo>
                    <a:pt x="1437906" y="152399"/>
                  </a:lnTo>
                  <a:lnTo>
                    <a:pt x="1438098" y="165099"/>
                  </a:lnTo>
                  <a:lnTo>
                    <a:pt x="1438098" y="1269999"/>
                  </a:lnTo>
                  <a:lnTo>
                    <a:pt x="1437906" y="1282699"/>
                  </a:lnTo>
                  <a:close/>
                </a:path>
                <a:path w="1438275" h="1435100">
                  <a:moveTo>
                    <a:pt x="56248" y="1295399"/>
                  </a:moveTo>
                  <a:lnTo>
                    <a:pt x="37516" y="1295399"/>
                  </a:lnTo>
                  <a:lnTo>
                    <a:pt x="36677" y="1282699"/>
                  </a:lnTo>
                  <a:lnTo>
                    <a:pt x="36144" y="1269999"/>
                  </a:lnTo>
                  <a:lnTo>
                    <a:pt x="54127" y="1269999"/>
                  </a:lnTo>
                  <a:lnTo>
                    <a:pt x="54559" y="1282699"/>
                  </a:lnTo>
                  <a:lnTo>
                    <a:pt x="55270" y="1282699"/>
                  </a:lnTo>
                  <a:lnTo>
                    <a:pt x="56248" y="1295399"/>
                  </a:lnTo>
                  <a:close/>
                </a:path>
                <a:path w="1438275" h="1435100">
                  <a:moveTo>
                    <a:pt x="1400581" y="1295399"/>
                  </a:moveTo>
                  <a:lnTo>
                    <a:pt x="1381848" y="1295399"/>
                  </a:lnTo>
                  <a:lnTo>
                    <a:pt x="1382827" y="1282699"/>
                  </a:lnTo>
                  <a:lnTo>
                    <a:pt x="1383537" y="1282699"/>
                  </a:lnTo>
                  <a:lnTo>
                    <a:pt x="1383970" y="1269999"/>
                  </a:lnTo>
                  <a:lnTo>
                    <a:pt x="1401953" y="1269999"/>
                  </a:lnTo>
                  <a:lnTo>
                    <a:pt x="1401419" y="1282699"/>
                  </a:lnTo>
                  <a:lnTo>
                    <a:pt x="1400581" y="1295399"/>
                  </a:lnTo>
                  <a:close/>
                </a:path>
                <a:path w="1438275" h="1435100">
                  <a:moveTo>
                    <a:pt x="19622" y="1295399"/>
                  </a:moveTo>
                  <a:lnTo>
                    <a:pt x="1803" y="1295399"/>
                  </a:lnTo>
                  <a:lnTo>
                    <a:pt x="926" y="1282699"/>
                  </a:lnTo>
                  <a:lnTo>
                    <a:pt x="18707" y="1282699"/>
                  </a:lnTo>
                  <a:lnTo>
                    <a:pt x="19622" y="1295399"/>
                  </a:lnTo>
                  <a:close/>
                </a:path>
                <a:path w="1438275" h="1435100">
                  <a:moveTo>
                    <a:pt x="1436280" y="1295399"/>
                  </a:moveTo>
                  <a:lnTo>
                    <a:pt x="1418336" y="1295399"/>
                  </a:lnTo>
                  <a:lnTo>
                    <a:pt x="1419288" y="1282699"/>
                  </a:lnTo>
                  <a:lnTo>
                    <a:pt x="1437170" y="1282699"/>
                  </a:lnTo>
                  <a:lnTo>
                    <a:pt x="1436280" y="1295399"/>
                  </a:lnTo>
                  <a:close/>
                </a:path>
                <a:path w="1438275" h="1435100">
                  <a:moveTo>
                    <a:pt x="22745" y="1308099"/>
                  </a:moveTo>
                  <a:lnTo>
                    <a:pt x="3226" y="1308099"/>
                  </a:lnTo>
                  <a:lnTo>
                    <a:pt x="2006" y="1295399"/>
                  </a:lnTo>
                  <a:lnTo>
                    <a:pt x="21082" y="1295399"/>
                  </a:lnTo>
                  <a:lnTo>
                    <a:pt x="22745" y="1308099"/>
                  </a:lnTo>
                  <a:close/>
                </a:path>
                <a:path w="1438275" h="1435100">
                  <a:moveTo>
                    <a:pt x="58991" y="1308099"/>
                  </a:moveTo>
                  <a:lnTo>
                    <a:pt x="41871" y="1308099"/>
                  </a:lnTo>
                  <a:lnTo>
                    <a:pt x="40005" y="1295399"/>
                  </a:lnTo>
                  <a:lnTo>
                    <a:pt x="57493" y="1295399"/>
                  </a:lnTo>
                  <a:lnTo>
                    <a:pt x="58991" y="1308099"/>
                  </a:lnTo>
                  <a:close/>
                </a:path>
                <a:path w="1438275" h="1435100">
                  <a:moveTo>
                    <a:pt x="1396225" y="1308099"/>
                  </a:moveTo>
                  <a:lnTo>
                    <a:pt x="1379105" y="1308099"/>
                  </a:lnTo>
                  <a:lnTo>
                    <a:pt x="1380604" y="1295399"/>
                  </a:lnTo>
                  <a:lnTo>
                    <a:pt x="1397978" y="1295399"/>
                  </a:lnTo>
                  <a:lnTo>
                    <a:pt x="1396225" y="1308099"/>
                  </a:lnTo>
                  <a:close/>
                </a:path>
                <a:path w="1438275" h="1435100">
                  <a:moveTo>
                    <a:pt x="1434858" y="1308099"/>
                  </a:moveTo>
                  <a:lnTo>
                    <a:pt x="1415567" y="1308099"/>
                  </a:lnTo>
                  <a:lnTo>
                    <a:pt x="1417015" y="1295399"/>
                  </a:lnTo>
                  <a:lnTo>
                    <a:pt x="1436078" y="1295399"/>
                  </a:lnTo>
                  <a:lnTo>
                    <a:pt x="1434858" y="1308099"/>
                  </a:lnTo>
                  <a:close/>
                </a:path>
                <a:path w="1438275" h="1435100">
                  <a:moveTo>
                    <a:pt x="26796" y="1320799"/>
                  </a:moveTo>
                  <a:lnTo>
                    <a:pt x="7251" y="1320799"/>
                  </a:lnTo>
                  <a:lnTo>
                    <a:pt x="5384" y="1308099"/>
                  </a:lnTo>
                  <a:lnTo>
                    <a:pt x="24752" y="1308099"/>
                  </a:lnTo>
                  <a:lnTo>
                    <a:pt x="26796" y="1320799"/>
                  </a:lnTo>
                  <a:close/>
                </a:path>
                <a:path w="1438275" h="1435100">
                  <a:moveTo>
                    <a:pt x="64947" y="1320799"/>
                  </a:moveTo>
                  <a:lnTo>
                    <a:pt x="46063" y="1320799"/>
                  </a:lnTo>
                  <a:lnTo>
                    <a:pt x="43764" y="1308099"/>
                  </a:lnTo>
                  <a:lnTo>
                    <a:pt x="62725" y="1308099"/>
                  </a:lnTo>
                  <a:lnTo>
                    <a:pt x="64947" y="1320799"/>
                  </a:lnTo>
                  <a:close/>
                </a:path>
                <a:path w="1438275" h="1435100">
                  <a:moveTo>
                    <a:pt x="1391856" y="1320799"/>
                  </a:moveTo>
                  <a:lnTo>
                    <a:pt x="1373136" y="1320799"/>
                  </a:lnTo>
                  <a:lnTo>
                    <a:pt x="1375371" y="1308099"/>
                  </a:lnTo>
                  <a:lnTo>
                    <a:pt x="1394333" y="1308099"/>
                  </a:lnTo>
                  <a:lnTo>
                    <a:pt x="1391856" y="1320799"/>
                  </a:lnTo>
                  <a:close/>
                </a:path>
                <a:path w="1438275" h="1435100">
                  <a:moveTo>
                    <a:pt x="1430845" y="1320799"/>
                  </a:moveTo>
                  <a:lnTo>
                    <a:pt x="1411300" y="1320799"/>
                  </a:lnTo>
                  <a:lnTo>
                    <a:pt x="1413333" y="1308099"/>
                  </a:lnTo>
                  <a:lnTo>
                    <a:pt x="1432712" y="1308099"/>
                  </a:lnTo>
                  <a:lnTo>
                    <a:pt x="1430845" y="1320799"/>
                  </a:lnTo>
                  <a:close/>
                </a:path>
                <a:path w="1438275" h="1435100">
                  <a:moveTo>
                    <a:pt x="32347" y="1333499"/>
                  </a:moveTo>
                  <a:lnTo>
                    <a:pt x="12751" y="1333499"/>
                  </a:lnTo>
                  <a:lnTo>
                    <a:pt x="10274" y="1320799"/>
                  </a:lnTo>
                  <a:lnTo>
                    <a:pt x="29756" y="1320799"/>
                  </a:lnTo>
                  <a:lnTo>
                    <a:pt x="32347" y="1333499"/>
                  </a:lnTo>
                  <a:close/>
                </a:path>
                <a:path w="1438275" h="1435100">
                  <a:moveTo>
                    <a:pt x="72987" y="1333499"/>
                  </a:moveTo>
                  <a:lnTo>
                    <a:pt x="51701" y="1333499"/>
                  </a:lnTo>
                  <a:lnTo>
                    <a:pt x="48653" y="1320799"/>
                  </a:lnTo>
                  <a:lnTo>
                    <a:pt x="70091" y="1320799"/>
                  </a:lnTo>
                  <a:lnTo>
                    <a:pt x="72987" y="1333499"/>
                  </a:lnTo>
                  <a:close/>
                </a:path>
                <a:path w="1438275" h="1435100">
                  <a:moveTo>
                    <a:pt x="1386599" y="1333499"/>
                  </a:moveTo>
                  <a:lnTo>
                    <a:pt x="1365097" y="1333499"/>
                  </a:lnTo>
                  <a:lnTo>
                    <a:pt x="1368006" y="1320799"/>
                  </a:lnTo>
                  <a:lnTo>
                    <a:pt x="1389253" y="1320799"/>
                  </a:lnTo>
                  <a:lnTo>
                    <a:pt x="1386599" y="1333499"/>
                  </a:lnTo>
                  <a:close/>
                </a:path>
                <a:path w="1438275" h="1435100">
                  <a:moveTo>
                    <a:pt x="1425333" y="1333499"/>
                  </a:moveTo>
                  <a:lnTo>
                    <a:pt x="1405751" y="1333499"/>
                  </a:lnTo>
                  <a:lnTo>
                    <a:pt x="1408340" y="1320799"/>
                  </a:lnTo>
                  <a:lnTo>
                    <a:pt x="1427810" y="1320799"/>
                  </a:lnTo>
                  <a:lnTo>
                    <a:pt x="1425333" y="1333499"/>
                  </a:lnTo>
                  <a:close/>
                </a:path>
                <a:path w="1438275" h="1435100">
                  <a:moveTo>
                    <a:pt x="39116" y="1346199"/>
                  </a:moveTo>
                  <a:lnTo>
                    <a:pt x="16040" y="1346199"/>
                  </a:lnTo>
                  <a:lnTo>
                    <a:pt x="13272" y="1333499"/>
                  </a:lnTo>
                  <a:lnTo>
                    <a:pt x="36004" y="1333499"/>
                  </a:lnTo>
                  <a:lnTo>
                    <a:pt x="39116" y="1346199"/>
                  </a:lnTo>
                  <a:close/>
                </a:path>
                <a:path w="1438275" h="1435100">
                  <a:moveTo>
                    <a:pt x="79412" y="1346199"/>
                  </a:moveTo>
                  <a:lnTo>
                    <a:pt x="57963" y="1346199"/>
                  </a:lnTo>
                  <a:lnTo>
                    <a:pt x="54826" y="1333499"/>
                  </a:lnTo>
                  <a:lnTo>
                    <a:pt x="76098" y="1333499"/>
                  </a:lnTo>
                  <a:lnTo>
                    <a:pt x="79412" y="1346199"/>
                  </a:lnTo>
                  <a:close/>
                </a:path>
                <a:path w="1438275" h="1435100">
                  <a:moveTo>
                    <a:pt x="1379893" y="1346199"/>
                  </a:moveTo>
                  <a:lnTo>
                    <a:pt x="1358684" y="1346199"/>
                  </a:lnTo>
                  <a:lnTo>
                    <a:pt x="1361999" y="1333499"/>
                  </a:lnTo>
                  <a:lnTo>
                    <a:pt x="1383487" y="1333499"/>
                  </a:lnTo>
                  <a:lnTo>
                    <a:pt x="1379893" y="1346199"/>
                  </a:lnTo>
                  <a:close/>
                </a:path>
                <a:path w="1438275" h="1435100">
                  <a:moveTo>
                    <a:pt x="1422057" y="1346199"/>
                  </a:moveTo>
                  <a:lnTo>
                    <a:pt x="1398981" y="1346199"/>
                  </a:lnTo>
                  <a:lnTo>
                    <a:pt x="1402091" y="1333499"/>
                  </a:lnTo>
                  <a:lnTo>
                    <a:pt x="1424826" y="1333499"/>
                  </a:lnTo>
                  <a:lnTo>
                    <a:pt x="1422057" y="1346199"/>
                  </a:lnTo>
                  <a:close/>
                </a:path>
                <a:path w="1438275" h="1435100">
                  <a:moveTo>
                    <a:pt x="47028" y="1358899"/>
                  </a:moveTo>
                  <a:lnTo>
                    <a:pt x="23621" y="1358899"/>
                  </a:lnTo>
                  <a:lnTo>
                    <a:pt x="20294" y="1346199"/>
                  </a:lnTo>
                  <a:lnTo>
                    <a:pt x="43421" y="1346199"/>
                  </a:lnTo>
                  <a:lnTo>
                    <a:pt x="47028" y="1358899"/>
                  </a:lnTo>
                  <a:close/>
                </a:path>
                <a:path w="1438275" h="1435100">
                  <a:moveTo>
                    <a:pt x="94539" y="1358899"/>
                  </a:moveTo>
                  <a:lnTo>
                    <a:pt x="69456" y="1358899"/>
                  </a:lnTo>
                  <a:lnTo>
                    <a:pt x="65671" y="1346199"/>
                  </a:lnTo>
                  <a:lnTo>
                    <a:pt x="90487" y="1346199"/>
                  </a:lnTo>
                  <a:lnTo>
                    <a:pt x="94539" y="1358899"/>
                  </a:lnTo>
                  <a:close/>
                </a:path>
                <a:path w="1438275" h="1435100">
                  <a:moveTo>
                    <a:pt x="1368349" y="1358899"/>
                  </a:moveTo>
                  <a:lnTo>
                    <a:pt x="1343558" y="1358899"/>
                  </a:lnTo>
                  <a:lnTo>
                    <a:pt x="1347609" y="1346199"/>
                  </a:lnTo>
                  <a:lnTo>
                    <a:pt x="1372425" y="1346199"/>
                  </a:lnTo>
                  <a:lnTo>
                    <a:pt x="1368349" y="1358899"/>
                  </a:lnTo>
                  <a:close/>
                </a:path>
                <a:path w="1438275" h="1435100">
                  <a:moveTo>
                    <a:pt x="1414462" y="1358899"/>
                  </a:moveTo>
                  <a:lnTo>
                    <a:pt x="1391069" y="1358899"/>
                  </a:lnTo>
                  <a:lnTo>
                    <a:pt x="1394676" y="1346199"/>
                  </a:lnTo>
                  <a:lnTo>
                    <a:pt x="1417802" y="1346199"/>
                  </a:lnTo>
                  <a:lnTo>
                    <a:pt x="1414462" y="1358899"/>
                  </a:lnTo>
                  <a:close/>
                </a:path>
                <a:path w="1438275" h="1435100">
                  <a:moveTo>
                    <a:pt x="56006" y="1371599"/>
                  </a:moveTo>
                  <a:lnTo>
                    <a:pt x="32486" y="1371599"/>
                  </a:lnTo>
                  <a:lnTo>
                    <a:pt x="28626" y="1358899"/>
                  </a:lnTo>
                  <a:lnTo>
                    <a:pt x="51930" y="1358899"/>
                  </a:lnTo>
                  <a:lnTo>
                    <a:pt x="56006" y="1371599"/>
                  </a:lnTo>
                  <a:close/>
                </a:path>
                <a:path w="1438275" h="1435100">
                  <a:moveTo>
                    <a:pt x="112306" y="1371599"/>
                  </a:moveTo>
                  <a:lnTo>
                    <a:pt x="82918" y="1371599"/>
                  </a:lnTo>
                  <a:lnTo>
                    <a:pt x="78232" y="1358899"/>
                  </a:lnTo>
                  <a:lnTo>
                    <a:pt x="107646" y="1358899"/>
                  </a:lnTo>
                  <a:lnTo>
                    <a:pt x="112306" y="1371599"/>
                  </a:lnTo>
                  <a:close/>
                </a:path>
                <a:path w="1438275" h="1435100">
                  <a:moveTo>
                    <a:pt x="1355179" y="1371599"/>
                  </a:moveTo>
                  <a:lnTo>
                    <a:pt x="1325790" y="1371599"/>
                  </a:lnTo>
                  <a:lnTo>
                    <a:pt x="1330452" y="1358899"/>
                  </a:lnTo>
                  <a:lnTo>
                    <a:pt x="1359865" y="1358899"/>
                  </a:lnTo>
                  <a:lnTo>
                    <a:pt x="1355179" y="1371599"/>
                  </a:lnTo>
                  <a:close/>
                </a:path>
                <a:path w="1438275" h="1435100">
                  <a:moveTo>
                    <a:pt x="1405610" y="1371599"/>
                  </a:moveTo>
                  <a:lnTo>
                    <a:pt x="1382090" y="1371599"/>
                  </a:lnTo>
                  <a:lnTo>
                    <a:pt x="1386167" y="1358899"/>
                  </a:lnTo>
                  <a:lnTo>
                    <a:pt x="1410196" y="1358899"/>
                  </a:lnTo>
                  <a:lnTo>
                    <a:pt x="1405610" y="1371599"/>
                  </a:lnTo>
                  <a:close/>
                </a:path>
                <a:path w="1438275" h="1435100">
                  <a:moveTo>
                    <a:pt x="65964" y="1384299"/>
                  </a:moveTo>
                  <a:lnTo>
                    <a:pt x="42545" y="1384299"/>
                  </a:lnTo>
                  <a:lnTo>
                    <a:pt x="38189" y="1371599"/>
                  </a:lnTo>
                  <a:lnTo>
                    <a:pt x="61468" y="1371599"/>
                  </a:lnTo>
                  <a:lnTo>
                    <a:pt x="65964" y="1384299"/>
                  </a:lnTo>
                  <a:close/>
                </a:path>
                <a:path w="1438275" h="1435100">
                  <a:moveTo>
                    <a:pt x="142912" y="1384299"/>
                  </a:moveTo>
                  <a:lnTo>
                    <a:pt x="98488" y="1384299"/>
                  </a:lnTo>
                  <a:lnTo>
                    <a:pt x="92874" y="1371599"/>
                  </a:lnTo>
                  <a:lnTo>
                    <a:pt x="137528" y="1371599"/>
                  </a:lnTo>
                  <a:lnTo>
                    <a:pt x="142912" y="1384299"/>
                  </a:lnTo>
                  <a:close/>
                </a:path>
                <a:path w="1438275" h="1435100">
                  <a:moveTo>
                    <a:pt x="1339608" y="1384299"/>
                  </a:moveTo>
                  <a:lnTo>
                    <a:pt x="1295184" y="1384299"/>
                  </a:lnTo>
                  <a:lnTo>
                    <a:pt x="1300568" y="1371599"/>
                  </a:lnTo>
                  <a:lnTo>
                    <a:pt x="1344865" y="1371599"/>
                  </a:lnTo>
                  <a:lnTo>
                    <a:pt x="1339608" y="1384299"/>
                  </a:lnTo>
                  <a:close/>
                </a:path>
                <a:path w="1438275" h="1435100">
                  <a:moveTo>
                    <a:pt x="1395552" y="1384299"/>
                  </a:moveTo>
                  <a:lnTo>
                    <a:pt x="1372120" y="1384299"/>
                  </a:lnTo>
                  <a:lnTo>
                    <a:pt x="1376615" y="1371599"/>
                  </a:lnTo>
                  <a:lnTo>
                    <a:pt x="1399895" y="1371599"/>
                  </a:lnTo>
                  <a:lnTo>
                    <a:pt x="1395552" y="1384299"/>
                  </a:lnTo>
                  <a:close/>
                </a:path>
                <a:path w="1438275" h="1435100">
                  <a:moveTo>
                    <a:pt x="82626" y="1396999"/>
                  </a:moveTo>
                  <a:lnTo>
                    <a:pt x="53709" y="1396999"/>
                  </a:lnTo>
                  <a:lnTo>
                    <a:pt x="48907" y="1384299"/>
                  </a:lnTo>
                  <a:lnTo>
                    <a:pt x="77546" y="1384299"/>
                  </a:lnTo>
                  <a:lnTo>
                    <a:pt x="82626" y="1396999"/>
                  </a:lnTo>
                  <a:close/>
                </a:path>
                <a:path w="1438275" h="1435100">
                  <a:moveTo>
                    <a:pt x="1316990" y="1396999"/>
                  </a:moveTo>
                  <a:lnTo>
                    <a:pt x="126696" y="1396999"/>
                  </a:lnTo>
                  <a:lnTo>
                    <a:pt x="120687" y="1384299"/>
                  </a:lnTo>
                  <a:lnTo>
                    <a:pt x="1323264" y="1384299"/>
                  </a:lnTo>
                  <a:lnTo>
                    <a:pt x="1316990" y="1396999"/>
                  </a:lnTo>
                  <a:close/>
                </a:path>
                <a:path w="1438275" h="1435100">
                  <a:moveTo>
                    <a:pt x="1384389" y="1396999"/>
                  </a:moveTo>
                  <a:lnTo>
                    <a:pt x="1355471" y="1396999"/>
                  </a:lnTo>
                  <a:lnTo>
                    <a:pt x="1360550" y="1384299"/>
                  </a:lnTo>
                  <a:lnTo>
                    <a:pt x="1389189" y="1384299"/>
                  </a:lnTo>
                  <a:lnTo>
                    <a:pt x="1384389" y="1396999"/>
                  </a:lnTo>
                  <a:close/>
                </a:path>
                <a:path w="1438275" h="1435100">
                  <a:moveTo>
                    <a:pt x="107620" y="1409699"/>
                  </a:moveTo>
                  <a:lnTo>
                    <a:pt x="72364" y="1409699"/>
                  </a:lnTo>
                  <a:lnTo>
                    <a:pt x="66941" y="1396999"/>
                  </a:lnTo>
                  <a:lnTo>
                    <a:pt x="101879" y="1396999"/>
                  </a:lnTo>
                  <a:lnTo>
                    <a:pt x="107620" y="1409699"/>
                  </a:lnTo>
                  <a:close/>
                </a:path>
                <a:path w="1438275" h="1435100">
                  <a:moveTo>
                    <a:pt x="1365720" y="1409699"/>
                  </a:moveTo>
                  <a:lnTo>
                    <a:pt x="1330477" y="1409699"/>
                  </a:lnTo>
                  <a:lnTo>
                    <a:pt x="1336205" y="1396999"/>
                  </a:lnTo>
                  <a:lnTo>
                    <a:pt x="1371155" y="1396999"/>
                  </a:lnTo>
                  <a:lnTo>
                    <a:pt x="1365720" y="1409699"/>
                  </a:lnTo>
                  <a:close/>
                </a:path>
                <a:path w="1438275" h="1435100">
                  <a:moveTo>
                    <a:pt x="157365" y="1422399"/>
                  </a:moveTo>
                  <a:lnTo>
                    <a:pt x="93091" y="1422399"/>
                  </a:lnTo>
                  <a:lnTo>
                    <a:pt x="87121" y="1409699"/>
                  </a:lnTo>
                  <a:lnTo>
                    <a:pt x="150786" y="1409699"/>
                  </a:lnTo>
                  <a:lnTo>
                    <a:pt x="157365" y="1422399"/>
                  </a:lnTo>
                  <a:close/>
                </a:path>
                <a:path w="1438275" h="1435100">
                  <a:moveTo>
                    <a:pt x="1345006" y="1422399"/>
                  </a:moveTo>
                  <a:lnTo>
                    <a:pt x="1280731" y="1422399"/>
                  </a:lnTo>
                  <a:lnTo>
                    <a:pt x="1287309" y="1409699"/>
                  </a:lnTo>
                  <a:lnTo>
                    <a:pt x="1350975" y="1409699"/>
                  </a:lnTo>
                  <a:lnTo>
                    <a:pt x="1345006" y="1422399"/>
                  </a:lnTo>
                  <a:close/>
                </a:path>
                <a:path w="1438275" h="1435100">
                  <a:moveTo>
                    <a:pt x="1314666" y="1435099"/>
                  </a:moveTo>
                  <a:lnTo>
                    <a:pt x="123431" y="1435099"/>
                  </a:lnTo>
                  <a:lnTo>
                    <a:pt x="116865" y="1422399"/>
                  </a:lnTo>
                  <a:lnTo>
                    <a:pt x="1321232" y="1422399"/>
                  </a:lnTo>
                  <a:lnTo>
                    <a:pt x="1314666" y="1435099"/>
                  </a:lnTo>
                  <a:close/>
                </a:path>
              </a:pathLst>
            </a:custGeom>
            <a:solidFill>
              <a:srgbClr val="FFFFFF"/>
            </a:solidFill>
          </p:spPr>
          <p:txBody>
            <a:bodyPr wrap="square" lIns="0" tIns="0" rIns="0" bIns="0" rtlCol="0"/>
            <a:lstStyle/>
            <a:p>
              <a:endParaRPr/>
            </a:p>
          </p:txBody>
        </p:sp>
      </p:grpSp>
      <p:grpSp>
        <p:nvGrpSpPr>
          <p:cNvPr id="15" name="object 15"/>
          <p:cNvGrpSpPr/>
          <p:nvPr/>
        </p:nvGrpSpPr>
        <p:grpSpPr>
          <a:xfrm>
            <a:off x="7769199" y="2852699"/>
            <a:ext cx="2938780" cy="1435100"/>
            <a:chOff x="7769199" y="2852699"/>
            <a:chExt cx="2938780" cy="1435100"/>
          </a:xfrm>
        </p:grpSpPr>
        <p:sp>
          <p:nvSpPr>
            <p:cNvPr id="16" name="object 16"/>
            <p:cNvSpPr/>
            <p:nvPr/>
          </p:nvSpPr>
          <p:spPr>
            <a:xfrm>
              <a:off x="7796783" y="2880372"/>
              <a:ext cx="1384300" cy="1386840"/>
            </a:xfrm>
            <a:custGeom>
              <a:avLst/>
              <a:gdLst/>
              <a:ahLst/>
              <a:cxnLst/>
              <a:rect l="l" t="t" r="r" b="b"/>
              <a:pathLst>
                <a:path w="1384300" h="1386839">
                  <a:moveTo>
                    <a:pt x="1245108" y="1386814"/>
                  </a:moveTo>
                  <a:lnTo>
                    <a:pt x="137147" y="1386814"/>
                  </a:lnTo>
                  <a:lnTo>
                    <a:pt x="93726" y="1379476"/>
                  </a:lnTo>
                  <a:lnTo>
                    <a:pt x="55962" y="1359673"/>
                  </a:lnTo>
                  <a:lnTo>
                    <a:pt x="26193" y="1329672"/>
                  </a:lnTo>
                  <a:lnTo>
                    <a:pt x="6759" y="1291740"/>
                  </a:lnTo>
                  <a:lnTo>
                    <a:pt x="0" y="1248143"/>
                  </a:lnTo>
                  <a:lnTo>
                    <a:pt x="0" y="137147"/>
                  </a:lnTo>
                  <a:lnTo>
                    <a:pt x="6759" y="93684"/>
                  </a:lnTo>
                  <a:lnTo>
                    <a:pt x="26193" y="55898"/>
                  </a:lnTo>
                  <a:lnTo>
                    <a:pt x="55962" y="26129"/>
                  </a:lnTo>
                  <a:lnTo>
                    <a:pt x="93726" y="6716"/>
                  </a:lnTo>
                  <a:lnTo>
                    <a:pt x="137147" y="0"/>
                  </a:lnTo>
                  <a:lnTo>
                    <a:pt x="1245108" y="0"/>
                  </a:lnTo>
                  <a:lnTo>
                    <a:pt x="1288858" y="6716"/>
                  </a:lnTo>
                  <a:lnTo>
                    <a:pt x="1326870" y="26129"/>
                  </a:lnTo>
                  <a:lnTo>
                    <a:pt x="1356875" y="55898"/>
                  </a:lnTo>
                  <a:lnTo>
                    <a:pt x="1376604" y="93684"/>
                  </a:lnTo>
                  <a:lnTo>
                    <a:pt x="1383792" y="137147"/>
                  </a:lnTo>
                  <a:lnTo>
                    <a:pt x="1383792" y="1248143"/>
                  </a:lnTo>
                  <a:lnTo>
                    <a:pt x="1376604" y="1291740"/>
                  </a:lnTo>
                  <a:lnTo>
                    <a:pt x="1356875" y="1329672"/>
                  </a:lnTo>
                  <a:lnTo>
                    <a:pt x="1326870" y="1359673"/>
                  </a:lnTo>
                  <a:lnTo>
                    <a:pt x="1288858" y="1379476"/>
                  </a:lnTo>
                  <a:lnTo>
                    <a:pt x="1245108" y="1386814"/>
                  </a:lnTo>
                  <a:close/>
                </a:path>
              </a:pathLst>
            </a:custGeom>
            <a:solidFill>
              <a:srgbClr val="006FC0"/>
            </a:solidFill>
          </p:spPr>
          <p:txBody>
            <a:bodyPr wrap="square" lIns="0" tIns="0" rIns="0" bIns="0" rtlCol="0"/>
            <a:lstStyle/>
            <a:p>
              <a:endParaRPr/>
            </a:p>
          </p:txBody>
        </p:sp>
        <p:sp>
          <p:nvSpPr>
            <p:cNvPr id="17" name="object 17"/>
            <p:cNvSpPr/>
            <p:nvPr/>
          </p:nvSpPr>
          <p:spPr>
            <a:xfrm>
              <a:off x="7769199" y="2852699"/>
              <a:ext cx="1438275" cy="1435100"/>
            </a:xfrm>
            <a:custGeom>
              <a:avLst/>
              <a:gdLst/>
              <a:ahLst/>
              <a:cxnLst/>
              <a:rect l="l" t="t" r="r" b="b"/>
              <a:pathLst>
                <a:path w="1438275" h="1435100">
                  <a:moveTo>
                    <a:pt x="1336472" y="12699"/>
                  </a:moveTo>
                  <a:lnTo>
                    <a:pt x="101625" y="12699"/>
                  </a:lnTo>
                  <a:lnTo>
                    <a:pt x="107911" y="0"/>
                  </a:lnTo>
                  <a:lnTo>
                    <a:pt x="1330186" y="0"/>
                  </a:lnTo>
                  <a:lnTo>
                    <a:pt x="1336472" y="12699"/>
                  </a:lnTo>
                  <a:close/>
                </a:path>
                <a:path w="1438275" h="1435100">
                  <a:moveTo>
                    <a:pt x="115138" y="25399"/>
                  </a:moveTo>
                  <a:lnTo>
                    <a:pt x="73444" y="25399"/>
                  </a:lnTo>
                  <a:lnTo>
                    <a:pt x="79057" y="12699"/>
                  </a:lnTo>
                  <a:lnTo>
                    <a:pt x="121146" y="12699"/>
                  </a:lnTo>
                  <a:lnTo>
                    <a:pt x="115138" y="25399"/>
                  </a:lnTo>
                  <a:close/>
                </a:path>
                <a:path w="1438275" h="1435100">
                  <a:moveTo>
                    <a:pt x="1364653" y="25399"/>
                  </a:moveTo>
                  <a:lnTo>
                    <a:pt x="1322959" y="25399"/>
                  </a:lnTo>
                  <a:lnTo>
                    <a:pt x="1316952" y="12699"/>
                  </a:lnTo>
                  <a:lnTo>
                    <a:pt x="1359039" y="12699"/>
                  </a:lnTo>
                  <a:lnTo>
                    <a:pt x="1364653" y="25399"/>
                  </a:lnTo>
                  <a:close/>
                </a:path>
                <a:path w="1438275" h="1435100">
                  <a:moveTo>
                    <a:pt x="89332" y="38099"/>
                  </a:moveTo>
                  <a:lnTo>
                    <a:pt x="59690" y="38099"/>
                  </a:lnTo>
                  <a:lnTo>
                    <a:pt x="60680" y="25399"/>
                  </a:lnTo>
                  <a:lnTo>
                    <a:pt x="94742" y="25399"/>
                  </a:lnTo>
                  <a:lnTo>
                    <a:pt x="89332" y="38099"/>
                  </a:lnTo>
                  <a:close/>
                </a:path>
                <a:path w="1438275" h="1435100">
                  <a:moveTo>
                    <a:pt x="1299007" y="38099"/>
                  </a:moveTo>
                  <a:lnTo>
                    <a:pt x="139523" y="38099"/>
                  </a:lnTo>
                  <a:lnTo>
                    <a:pt x="145453" y="25399"/>
                  </a:lnTo>
                  <a:lnTo>
                    <a:pt x="1292644" y="25399"/>
                  </a:lnTo>
                  <a:lnTo>
                    <a:pt x="1299007" y="38099"/>
                  </a:lnTo>
                  <a:close/>
                </a:path>
                <a:path w="1438275" h="1435100">
                  <a:moveTo>
                    <a:pt x="1378408" y="38099"/>
                  </a:moveTo>
                  <a:lnTo>
                    <a:pt x="1348765" y="38099"/>
                  </a:lnTo>
                  <a:lnTo>
                    <a:pt x="1343342" y="25399"/>
                  </a:lnTo>
                  <a:lnTo>
                    <a:pt x="1377416" y="25399"/>
                  </a:lnTo>
                  <a:lnTo>
                    <a:pt x="1378408" y="38099"/>
                  </a:lnTo>
                  <a:close/>
                </a:path>
                <a:path w="1438275" h="1435100">
                  <a:moveTo>
                    <a:pt x="71971" y="50799"/>
                  </a:moveTo>
                  <a:lnTo>
                    <a:pt x="43408" y="50799"/>
                  </a:lnTo>
                  <a:lnTo>
                    <a:pt x="47993" y="38099"/>
                  </a:lnTo>
                  <a:lnTo>
                    <a:pt x="77546" y="38099"/>
                  </a:lnTo>
                  <a:lnTo>
                    <a:pt x="71971" y="50799"/>
                  </a:lnTo>
                  <a:close/>
                </a:path>
                <a:path w="1438275" h="1435100">
                  <a:moveTo>
                    <a:pt x="1334567" y="50799"/>
                  </a:moveTo>
                  <a:lnTo>
                    <a:pt x="103530" y="50799"/>
                  </a:lnTo>
                  <a:lnTo>
                    <a:pt x="109499" y="38099"/>
                  </a:lnTo>
                  <a:lnTo>
                    <a:pt x="1328991" y="38099"/>
                  </a:lnTo>
                  <a:lnTo>
                    <a:pt x="1334567" y="50799"/>
                  </a:lnTo>
                  <a:close/>
                </a:path>
                <a:path w="1438275" h="1435100">
                  <a:moveTo>
                    <a:pt x="1394688" y="50799"/>
                  </a:moveTo>
                  <a:lnTo>
                    <a:pt x="1366126" y="50799"/>
                  </a:lnTo>
                  <a:lnTo>
                    <a:pt x="1360550" y="38099"/>
                  </a:lnTo>
                  <a:lnTo>
                    <a:pt x="1390104" y="38099"/>
                  </a:lnTo>
                  <a:lnTo>
                    <a:pt x="1394688" y="50799"/>
                  </a:lnTo>
                  <a:close/>
                </a:path>
                <a:path w="1438275" h="1435100">
                  <a:moveTo>
                    <a:pt x="56578" y="63499"/>
                  </a:moveTo>
                  <a:lnTo>
                    <a:pt x="33261" y="63499"/>
                  </a:lnTo>
                  <a:lnTo>
                    <a:pt x="37375" y="50799"/>
                  </a:lnTo>
                  <a:lnTo>
                    <a:pt x="60870" y="50799"/>
                  </a:lnTo>
                  <a:lnTo>
                    <a:pt x="56578" y="63499"/>
                  </a:lnTo>
                  <a:close/>
                </a:path>
                <a:path w="1438275" h="1435100">
                  <a:moveTo>
                    <a:pt x="117106" y="63499"/>
                  </a:moveTo>
                  <a:lnTo>
                    <a:pt x="82918" y="63499"/>
                  </a:lnTo>
                  <a:lnTo>
                    <a:pt x="88150" y="50799"/>
                  </a:lnTo>
                  <a:lnTo>
                    <a:pt x="122034" y="50799"/>
                  </a:lnTo>
                  <a:lnTo>
                    <a:pt x="117106" y="63499"/>
                  </a:lnTo>
                  <a:close/>
                </a:path>
                <a:path w="1438275" h="1435100">
                  <a:moveTo>
                    <a:pt x="1355179" y="63499"/>
                  </a:moveTo>
                  <a:lnTo>
                    <a:pt x="1320990" y="63499"/>
                  </a:lnTo>
                  <a:lnTo>
                    <a:pt x="1316063" y="50799"/>
                  </a:lnTo>
                  <a:lnTo>
                    <a:pt x="1350289" y="50799"/>
                  </a:lnTo>
                  <a:lnTo>
                    <a:pt x="1355179" y="63499"/>
                  </a:lnTo>
                  <a:close/>
                </a:path>
                <a:path w="1438275" h="1435100">
                  <a:moveTo>
                    <a:pt x="1404835" y="63499"/>
                  </a:moveTo>
                  <a:lnTo>
                    <a:pt x="1381518" y="63499"/>
                  </a:lnTo>
                  <a:lnTo>
                    <a:pt x="1377225" y="50799"/>
                  </a:lnTo>
                  <a:lnTo>
                    <a:pt x="1400720" y="50799"/>
                  </a:lnTo>
                  <a:lnTo>
                    <a:pt x="1404835" y="63499"/>
                  </a:lnTo>
                  <a:close/>
                </a:path>
                <a:path w="1438275" h="1435100">
                  <a:moveTo>
                    <a:pt x="47549" y="76199"/>
                  </a:moveTo>
                  <a:lnTo>
                    <a:pt x="24307" y="76199"/>
                  </a:lnTo>
                  <a:lnTo>
                    <a:pt x="27902" y="63499"/>
                  </a:lnTo>
                  <a:lnTo>
                    <a:pt x="51930" y="63499"/>
                  </a:lnTo>
                  <a:lnTo>
                    <a:pt x="47549" y="76199"/>
                  </a:lnTo>
                  <a:close/>
                </a:path>
                <a:path w="1438275" h="1435100">
                  <a:moveTo>
                    <a:pt x="94539" y="76199"/>
                  </a:moveTo>
                  <a:lnTo>
                    <a:pt x="69748" y="76199"/>
                  </a:lnTo>
                  <a:lnTo>
                    <a:pt x="74041" y="63499"/>
                  </a:lnTo>
                  <a:lnTo>
                    <a:pt x="98755" y="63499"/>
                  </a:lnTo>
                  <a:lnTo>
                    <a:pt x="94539" y="76199"/>
                  </a:lnTo>
                  <a:close/>
                </a:path>
                <a:path w="1438275" h="1435100">
                  <a:moveTo>
                    <a:pt x="1368349" y="76199"/>
                  </a:moveTo>
                  <a:lnTo>
                    <a:pt x="1343558" y="76199"/>
                  </a:lnTo>
                  <a:lnTo>
                    <a:pt x="1339342" y="63499"/>
                  </a:lnTo>
                  <a:lnTo>
                    <a:pt x="1364056" y="63499"/>
                  </a:lnTo>
                  <a:lnTo>
                    <a:pt x="1368349" y="76199"/>
                  </a:lnTo>
                  <a:close/>
                </a:path>
                <a:path w="1438275" h="1435100">
                  <a:moveTo>
                    <a:pt x="1413789" y="76199"/>
                  </a:moveTo>
                  <a:lnTo>
                    <a:pt x="1391069" y="76199"/>
                  </a:lnTo>
                  <a:lnTo>
                    <a:pt x="1386713" y="63499"/>
                  </a:lnTo>
                  <a:lnTo>
                    <a:pt x="1410196" y="63499"/>
                  </a:lnTo>
                  <a:lnTo>
                    <a:pt x="1413789" y="76199"/>
                  </a:lnTo>
                  <a:close/>
                </a:path>
                <a:path w="1438275" h="1435100">
                  <a:moveTo>
                    <a:pt x="39116" y="88899"/>
                  </a:moveTo>
                  <a:lnTo>
                    <a:pt x="16611" y="88899"/>
                  </a:lnTo>
                  <a:lnTo>
                    <a:pt x="19673" y="76199"/>
                  </a:lnTo>
                  <a:lnTo>
                    <a:pt x="39573" y="76199"/>
                  </a:lnTo>
                  <a:lnTo>
                    <a:pt x="39116" y="88899"/>
                  </a:lnTo>
                  <a:close/>
                </a:path>
                <a:path w="1438275" h="1435100">
                  <a:moveTo>
                    <a:pt x="82918" y="88899"/>
                  </a:moveTo>
                  <a:lnTo>
                    <a:pt x="58204" y="88899"/>
                  </a:lnTo>
                  <a:lnTo>
                    <a:pt x="61823" y="76199"/>
                  </a:lnTo>
                  <a:lnTo>
                    <a:pt x="86613" y="76199"/>
                  </a:lnTo>
                  <a:lnTo>
                    <a:pt x="82918" y="88899"/>
                  </a:lnTo>
                  <a:close/>
                </a:path>
                <a:path w="1438275" h="1435100">
                  <a:moveTo>
                    <a:pt x="1380135" y="88899"/>
                  </a:moveTo>
                  <a:lnTo>
                    <a:pt x="1355179" y="88899"/>
                  </a:lnTo>
                  <a:lnTo>
                    <a:pt x="1351483" y="76199"/>
                  </a:lnTo>
                  <a:lnTo>
                    <a:pt x="1376527" y="76199"/>
                  </a:lnTo>
                  <a:lnTo>
                    <a:pt x="1380135" y="88899"/>
                  </a:lnTo>
                  <a:close/>
                </a:path>
                <a:path w="1438275" h="1435100">
                  <a:moveTo>
                    <a:pt x="1421485" y="88899"/>
                  </a:moveTo>
                  <a:lnTo>
                    <a:pt x="1398981" y="88899"/>
                  </a:lnTo>
                  <a:lnTo>
                    <a:pt x="1398523" y="76199"/>
                  </a:lnTo>
                  <a:lnTo>
                    <a:pt x="1418425" y="76199"/>
                  </a:lnTo>
                  <a:lnTo>
                    <a:pt x="1421485" y="88899"/>
                  </a:lnTo>
                  <a:close/>
                </a:path>
                <a:path w="1438275" h="1435100">
                  <a:moveTo>
                    <a:pt x="32347" y="101599"/>
                  </a:moveTo>
                  <a:lnTo>
                    <a:pt x="12751" y="101599"/>
                  </a:lnTo>
                  <a:lnTo>
                    <a:pt x="13272" y="88899"/>
                  </a:lnTo>
                  <a:lnTo>
                    <a:pt x="32728" y="88899"/>
                  </a:lnTo>
                  <a:lnTo>
                    <a:pt x="32347" y="101599"/>
                  </a:lnTo>
                  <a:close/>
                </a:path>
                <a:path w="1438275" h="1435100">
                  <a:moveTo>
                    <a:pt x="72987" y="101599"/>
                  </a:moveTo>
                  <a:lnTo>
                    <a:pt x="51701" y="101599"/>
                  </a:lnTo>
                  <a:lnTo>
                    <a:pt x="54826" y="88899"/>
                  </a:lnTo>
                  <a:lnTo>
                    <a:pt x="76098" y="88899"/>
                  </a:lnTo>
                  <a:lnTo>
                    <a:pt x="72987" y="101599"/>
                  </a:lnTo>
                  <a:close/>
                </a:path>
                <a:path w="1438275" h="1435100">
                  <a:moveTo>
                    <a:pt x="1386599" y="101599"/>
                  </a:moveTo>
                  <a:lnTo>
                    <a:pt x="1365097" y="101599"/>
                  </a:lnTo>
                  <a:lnTo>
                    <a:pt x="1361999" y="88899"/>
                  </a:lnTo>
                  <a:lnTo>
                    <a:pt x="1383487" y="88899"/>
                  </a:lnTo>
                  <a:lnTo>
                    <a:pt x="1386599" y="101599"/>
                  </a:lnTo>
                  <a:close/>
                </a:path>
                <a:path w="1438275" h="1435100">
                  <a:moveTo>
                    <a:pt x="1425333" y="101599"/>
                  </a:moveTo>
                  <a:lnTo>
                    <a:pt x="1405751" y="101599"/>
                  </a:lnTo>
                  <a:lnTo>
                    <a:pt x="1405369" y="88899"/>
                  </a:lnTo>
                  <a:lnTo>
                    <a:pt x="1424826" y="88899"/>
                  </a:lnTo>
                  <a:lnTo>
                    <a:pt x="1425333" y="101599"/>
                  </a:lnTo>
                  <a:close/>
                </a:path>
                <a:path w="1438275" h="1435100">
                  <a:moveTo>
                    <a:pt x="27102" y="114299"/>
                  </a:moveTo>
                  <a:lnTo>
                    <a:pt x="7645" y="114299"/>
                  </a:lnTo>
                  <a:lnTo>
                    <a:pt x="9817" y="101599"/>
                  </a:lnTo>
                  <a:lnTo>
                    <a:pt x="29413" y="101599"/>
                  </a:lnTo>
                  <a:lnTo>
                    <a:pt x="27102" y="114299"/>
                  </a:lnTo>
                  <a:close/>
                </a:path>
                <a:path w="1438275" h="1435100">
                  <a:moveTo>
                    <a:pt x="64947" y="114299"/>
                  </a:moveTo>
                  <a:lnTo>
                    <a:pt x="46063" y="114299"/>
                  </a:lnTo>
                  <a:lnTo>
                    <a:pt x="48844" y="101599"/>
                  </a:lnTo>
                  <a:lnTo>
                    <a:pt x="67411" y="101599"/>
                  </a:lnTo>
                  <a:lnTo>
                    <a:pt x="64947" y="114299"/>
                  </a:lnTo>
                  <a:close/>
                </a:path>
                <a:path w="1438275" h="1435100">
                  <a:moveTo>
                    <a:pt x="1391856" y="114299"/>
                  </a:moveTo>
                  <a:lnTo>
                    <a:pt x="1373136" y="114299"/>
                  </a:lnTo>
                  <a:lnTo>
                    <a:pt x="1370685" y="101599"/>
                  </a:lnTo>
                  <a:lnTo>
                    <a:pt x="1389442" y="101599"/>
                  </a:lnTo>
                  <a:lnTo>
                    <a:pt x="1391856" y="114299"/>
                  </a:lnTo>
                  <a:close/>
                </a:path>
                <a:path w="1438275" h="1435100">
                  <a:moveTo>
                    <a:pt x="1430452" y="114299"/>
                  </a:moveTo>
                  <a:lnTo>
                    <a:pt x="1410995" y="114299"/>
                  </a:lnTo>
                  <a:lnTo>
                    <a:pt x="1408683" y="101599"/>
                  </a:lnTo>
                  <a:lnTo>
                    <a:pt x="1428280" y="101599"/>
                  </a:lnTo>
                  <a:lnTo>
                    <a:pt x="1430452" y="114299"/>
                  </a:lnTo>
                  <a:close/>
                </a:path>
                <a:path w="1438275" h="1435100">
                  <a:moveTo>
                    <a:pt x="22745" y="126999"/>
                  </a:moveTo>
                  <a:lnTo>
                    <a:pt x="3505" y="126999"/>
                  </a:lnTo>
                  <a:lnTo>
                    <a:pt x="5041" y="114299"/>
                  </a:lnTo>
                  <a:lnTo>
                    <a:pt x="24752" y="114299"/>
                  </a:lnTo>
                  <a:lnTo>
                    <a:pt x="22745" y="126999"/>
                  </a:lnTo>
                  <a:close/>
                </a:path>
                <a:path w="1438275" h="1435100">
                  <a:moveTo>
                    <a:pt x="60731" y="126999"/>
                  </a:moveTo>
                  <a:lnTo>
                    <a:pt x="40005" y="126999"/>
                  </a:lnTo>
                  <a:lnTo>
                    <a:pt x="41871" y="114299"/>
                  </a:lnTo>
                  <a:lnTo>
                    <a:pt x="62725" y="114299"/>
                  </a:lnTo>
                  <a:lnTo>
                    <a:pt x="60731" y="126999"/>
                  </a:lnTo>
                  <a:close/>
                </a:path>
                <a:path w="1438275" h="1435100">
                  <a:moveTo>
                    <a:pt x="1398092" y="126999"/>
                  </a:moveTo>
                  <a:lnTo>
                    <a:pt x="1377366" y="126999"/>
                  </a:lnTo>
                  <a:lnTo>
                    <a:pt x="1375371" y="114299"/>
                  </a:lnTo>
                  <a:lnTo>
                    <a:pt x="1396225" y="114299"/>
                  </a:lnTo>
                  <a:lnTo>
                    <a:pt x="1398092" y="126999"/>
                  </a:lnTo>
                  <a:close/>
                </a:path>
                <a:path w="1438275" h="1435100">
                  <a:moveTo>
                    <a:pt x="1434592" y="126999"/>
                  </a:moveTo>
                  <a:lnTo>
                    <a:pt x="1415339" y="126999"/>
                  </a:lnTo>
                  <a:lnTo>
                    <a:pt x="1413598" y="114299"/>
                  </a:lnTo>
                  <a:lnTo>
                    <a:pt x="1433042" y="114299"/>
                  </a:lnTo>
                  <a:lnTo>
                    <a:pt x="1434592" y="126999"/>
                  </a:lnTo>
                  <a:close/>
                </a:path>
                <a:path w="1438275" h="1435100">
                  <a:moveTo>
                    <a:pt x="19761" y="139699"/>
                  </a:moveTo>
                  <a:lnTo>
                    <a:pt x="1803" y="139699"/>
                  </a:lnTo>
                  <a:lnTo>
                    <a:pt x="2006" y="126999"/>
                  </a:lnTo>
                  <a:lnTo>
                    <a:pt x="20904" y="126999"/>
                  </a:lnTo>
                  <a:lnTo>
                    <a:pt x="19761" y="139699"/>
                  </a:lnTo>
                  <a:close/>
                </a:path>
                <a:path w="1438275" h="1435100">
                  <a:moveTo>
                    <a:pt x="56248" y="139699"/>
                  </a:moveTo>
                  <a:lnTo>
                    <a:pt x="37516" y="139699"/>
                  </a:lnTo>
                  <a:lnTo>
                    <a:pt x="38659" y="126999"/>
                  </a:lnTo>
                  <a:lnTo>
                    <a:pt x="57493" y="126999"/>
                  </a:lnTo>
                  <a:lnTo>
                    <a:pt x="56248" y="139699"/>
                  </a:lnTo>
                  <a:close/>
                </a:path>
                <a:path w="1438275" h="1435100">
                  <a:moveTo>
                    <a:pt x="1400581" y="139699"/>
                  </a:moveTo>
                  <a:lnTo>
                    <a:pt x="1381848" y="139699"/>
                  </a:lnTo>
                  <a:lnTo>
                    <a:pt x="1380604" y="126999"/>
                  </a:lnTo>
                  <a:lnTo>
                    <a:pt x="1399514" y="126999"/>
                  </a:lnTo>
                  <a:lnTo>
                    <a:pt x="1400581" y="139699"/>
                  </a:lnTo>
                  <a:close/>
                </a:path>
                <a:path w="1438275" h="1435100">
                  <a:moveTo>
                    <a:pt x="1436280" y="139699"/>
                  </a:moveTo>
                  <a:lnTo>
                    <a:pt x="1418336" y="139699"/>
                  </a:lnTo>
                  <a:lnTo>
                    <a:pt x="1417193" y="126999"/>
                  </a:lnTo>
                  <a:lnTo>
                    <a:pt x="1436078" y="126999"/>
                  </a:lnTo>
                  <a:lnTo>
                    <a:pt x="1436280" y="139699"/>
                  </a:lnTo>
                  <a:close/>
                </a:path>
                <a:path w="1438275" h="1435100">
                  <a:moveTo>
                    <a:pt x="18212" y="152399"/>
                  </a:moveTo>
                  <a:lnTo>
                    <a:pt x="254" y="152399"/>
                  </a:lnTo>
                  <a:lnTo>
                    <a:pt x="787" y="139699"/>
                  </a:lnTo>
                  <a:lnTo>
                    <a:pt x="18707" y="139699"/>
                  </a:lnTo>
                  <a:lnTo>
                    <a:pt x="18212" y="152399"/>
                  </a:lnTo>
                  <a:close/>
                </a:path>
                <a:path w="1438275" h="1435100">
                  <a:moveTo>
                    <a:pt x="53975" y="1269999"/>
                  </a:moveTo>
                  <a:lnTo>
                    <a:pt x="35979" y="1269999"/>
                  </a:lnTo>
                  <a:lnTo>
                    <a:pt x="35979" y="165099"/>
                  </a:lnTo>
                  <a:lnTo>
                    <a:pt x="36144" y="152399"/>
                  </a:lnTo>
                  <a:lnTo>
                    <a:pt x="36677" y="139699"/>
                  </a:lnTo>
                  <a:lnTo>
                    <a:pt x="55270" y="139699"/>
                  </a:lnTo>
                  <a:lnTo>
                    <a:pt x="54559" y="152399"/>
                  </a:lnTo>
                  <a:lnTo>
                    <a:pt x="54127" y="152399"/>
                  </a:lnTo>
                  <a:lnTo>
                    <a:pt x="53975" y="165099"/>
                  </a:lnTo>
                  <a:lnTo>
                    <a:pt x="53975" y="1269999"/>
                  </a:lnTo>
                  <a:close/>
                </a:path>
                <a:path w="1438275" h="1435100">
                  <a:moveTo>
                    <a:pt x="1402105" y="1269999"/>
                  </a:moveTo>
                  <a:lnTo>
                    <a:pt x="1384123" y="1269999"/>
                  </a:lnTo>
                  <a:lnTo>
                    <a:pt x="1384123" y="165099"/>
                  </a:lnTo>
                  <a:lnTo>
                    <a:pt x="1383970" y="152399"/>
                  </a:lnTo>
                  <a:lnTo>
                    <a:pt x="1383537" y="152399"/>
                  </a:lnTo>
                  <a:lnTo>
                    <a:pt x="1382827" y="139699"/>
                  </a:lnTo>
                  <a:lnTo>
                    <a:pt x="1401419" y="139699"/>
                  </a:lnTo>
                  <a:lnTo>
                    <a:pt x="1401953" y="152399"/>
                  </a:lnTo>
                  <a:lnTo>
                    <a:pt x="1402117" y="165099"/>
                  </a:lnTo>
                  <a:lnTo>
                    <a:pt x="1402105" y="1269999"/>
                  </a:lnTo>
                  <a:close/>
                </a:path>
                <a:path w="1438275" h="1435100">
                  <a:moveTo>
                    <a:pt x="1437843" y="152399"/>
                  </a:moveTo>
                  <a:lnTo>
                    <a:pt x="1419885" y="152399"/>
                  </a:lnTo>
                  <a:lnTo>
                    <a:pt x="1419377" y="139699"/>
                  </a:lnTo>
                  <a:lnTo>
                    <a:pt x="1437310" y="139699"/>
                  </a:lnTo>
                  <a:lnTo>
                    <a:pt x="1437843" y="152399"/>
                  </a:lnTo>
                  <a:close/>
                </a:path>
                <a:path w="1438275" h="1435100">
                  <a:moveTo>
                    <a:pt x="18212" y="1282699"/>
                  </a:moveTo>
                  <a:lnTo>
                    <a:pt x="190" y="1282699"/>
                  </a:lnTo>
                  <a:lnTo>
                    <a:pt x="0" y="1269999"/>
                  </a:lnTo>
                  <a:lnTo>
                    <a:pt x="0" y="152399"/>
                  </a:lnTo>
                  <a:lnTo>
                    <a:pt x="17995" y="152399"/>
                  </a:lnTo>
                  <a:lnTo>
                    <a:pt x="17995" y="1269999"/>
                  </a:lnTo>
                  <a:lnTo>
                    <a:pt x="18160" y="1269999"/>
                  </a:lnTo>
                  <a:lnTo>
                    <a:pt x="18212" y="1282699"/>
                  </a:lnTo>
                  <a:close/>
                </a:path>
                <a:path w="1438275" h="1435100">
                  <a:moveTo>
                    <a:pt x="1437906" y="1282699"/>
                  </a:moveTo>
                  <a:lnTo>
                    <a:pt x="1419885" y="1282699"/>
                  </a:lnTo>
                  <a:lnTo>
                    <a:pt x="1420101" y="1269999"/>
                  </a:lnTo>
                  <a:lnTo>
                    <a:pt x="1420101" y="152399"/>
                  </a:lnTo>
                  <a:lnTo>
                    <a:pt x="1437906" y="152399"/>
                  </a:lnTo>
                  <a:lnTo>
                    <a:pt x="1438098" y="165099"/>
                  </a:lnTo>
                  <a:lnTo>
                    <a:pt x="1438098" y="1269999"/>
                  </a:lnTo>
                  <a:lnTo>
                    <a:pt x="1437906" y="1282699"/>
                  </a:lnTo>
                  <a:close/>
                </a:path>
                <a:path w="1438275" h="1435100">
                  <a:moveTo>
                    <a:pt x="56248" y="1295399"/>
                  </a:moveTo>
                  <a:lnTo>
                    <a:pt x="37516" y="1295399"/>
                  </a:lnTo>
                  <a:lnTo>
                    <a:pt x="36677" y="1282699"/>
                  </a:lnTo>
                  <a:lnTo>
                    <a:pt x="36144" y="1269999"/>
                  </a:lnTo>
                  <a:lnTo>
                    <a:pt x="54127" y="1269999"/>
                  </a:lnTo>
                  <a:lnTo>
                    <a:pt x="54559" y="1282699"/>
                  </a:lnTo>
                  <a:lnTo>
                    <a:pt x="55270" y="1282699"/>
                  </a:lnTo>
                  <a:lnTo>
                    <a:pt x="56248" y="1295399"/>
                  </a:lnTo>
                  <a:close/>
                </a:path>
                <a:path w="1438275" h="1435100">
                  <a:moveTo>
                    <a:pt x="1400581" y="1295399"/>
                  </a:moveTo>
                  <a:lnTo>
                    <a:pt x="1381848" y="1295399"/>
                  </a:lnTo>
                  <a:lnTo>
                    <a:pt x="1382827" y="1282699"/>
                  </a:lnTo>
                  <a:lnTo>
                    <a:pt x="1383537" y="1282699"/>
                  </a:lnTo>
                  <a:lnTo>
                    <a:pt x="1383970" y="1269999"/>
                  </a:lnTo>
                  <a:lnTo>
                    <a:pt x="1401953" y="1269999"/>
                  </a:lnTo>
                  <a:lnTo>
                    <a:pt x="1401419" y="1282699"/>
                  </a:lnTo>
                  <a:lnTo>
                    <a:pt x="1400581" y="1295399"/>
                  </a:lnTo>
                  <a:close/>
                </a:path>
                <a:path w="1438275" h="1435100">
                  <a:moveTo>
                    <a:pt x="19622" y="1295399"/>
                  </a:moveTo>
                  <a:lnTo>
                    <a:pt x="1803" y="1295399"/>
                  </a:lnTo>
                  <a:lnTo>
                    <a:pt x="926" y="1282699"/>
                  </a:lnTo>
                  <a:lnTo>
                    <a:pt x="18707" y="1282699"/>
                  </a:lnTo>
                  <a:lnTo>
                    <a:pt x="19622" y="1295399"/>
                  </a:lnTo>
                  <a:close/>
                </a:path>
                <a:path w="1438275" h="1435100">
                  <a:moveTo>
                    <a:pt x="1436280" y="1295399"/>
                  </a:moveTo>
                  <a:lnTo>
                    <a:pt x="1418336" y="1295399"/>
                  </a:lnTo>
                  <a:lnTo>
                    <a:pt x="1419288" y="1282699"/>
                  </a:lnTo>
                  <a:lnTo>
                    <a:pt x="1437170" y="1282699"/>
                  </a:lnTo>
                  <a:lnTo>
                    <a:pt x="1436280" y="1295399"/>
                  </a:lnTo>
                  <a:close/>
                </a:path>
                <a:path w="1438275" h="1435100">
                  <a:moveTo>
                    <a:pt x="22745" y="1308099"/>
                  </a:moveTo>
                  <a:lnTo>
                    <a:pt x="3226" y="1308099"/>
                  </a:lnTo>
                  <a:lnTo>
                    <a:pt x="2006" y="1295399"/>
                  </a:lnTo>
                  <a:lnTo>
                    <a:pt x="21082" y="1295399"/>
                  </a:lnTo>
                  <a:lnTo>
                    <a:pt x="22745" y="1308099"/>
                  </a:lnTo>
                  <a:close/>
                </a:path>
                <a:path w="1438275" h="1435100">
                  <a:moveTo>
                    <a:pt x="58991" y="1308099"/>
                  </a:moveTo>
                  <a:lnTo>
                    <a:pt x="41871" y="1308099"/>
                  </a:lnTo>
                  <a:lnTo>
                    <a:pt x="40005" y="1295399"/>
                  </a:lnTo>
                  <a:lnTo>
                    <a:pt x="57493" y="1295399"/>
                  </a:lnTo>
                  <a:lnTo>
                    <a:pt x="58991" y="1308099"/>
                  </a:lnTo>
                  <a:close/>
                </a:path>
                <a:path w="1438275" h="1435100">
                  <a:moveTo>
                    <a:pt x="1396225" y="1308099"/>
                  </a:moveTo>
                  <a:lnTo>
                    <a:pt x="1379105" y="1308099"/>
                  </a:lnTo>
                  <a:lnTo>
                    <a:pt x="1380604" y="1295399"/>
                  </a:lnTo>
                  <a:lnTo>
                    <a:pt x="1398092" y="1295399"/>
                  </a:lnTo>
                  <a:lnTo>
                    <a:pt x="1396225" y="1308099"/>
                  </a:lnTo>
                  <a:close/>
                </a:path>
                <a:path w="1438275" h="1435100">
                  <a:moveTo>
                    <a:pt x="1434858" y="1308099"/>
                  </a:moveTo>
                  <a:lnTo>
                    <a:pt x="1415567" y="1308099"/>
                  </a:lnTo>
                  <a:lnTo>
                    <a:pt x="1417015" y="1295399"/>
                  </a:lnTo>
                  <a:lnTo>
                    <a:pt x="1436078" y="1295399"/>
                  </a:lnTo>
                  <a:lnTo>
                    <a:pt x="1434858" y="1308099"/>
                  </a:lnTo>
                  <a:close/>
                </a:path>
                <a:path w="1438275" h="1435100">
                  <a:moveTo>
                    <a:pt x="26796" y="1320799"/>
                  </a:moveTo>
                  <a:lnTo>
                    <a:pt x="7251" y="1320799"/>
                  </a:lnTo>
                  <a:lnTo>
                    <a:pt x="5384" y="1308099"/>
                  </a:lnTo>
                  <a:lnTo>
                    <a:pt x="24752" y="1308099"/>
                  </a:lnTo>
                  <a:lnTo>
                    <a:pt x="26796" y="1320799"/>
                  </a:lnTo>
                  <a:close/>
                </a:path>
                <a:path w="1438275" h="1435100">
                  <a:moveTo>
                    <a:pt x="64947" y="1320799"/>
                  </a:moveTo>
                  <a:lnTo>
                    <a:pt x="46063" y="1320799"/>
                  </a:lnTo>
                  <a:lnTo>
                    <a:pt x="43764" y="1308099"/>
                  </a:lnTo>
                  <a:lnTo>
                    <a:pt x="62725" y="1308099"/>
                  </a:lnTo>
                  <a:lnTo>
                    <a:pt x="64947" y="1320799"/>
                  </a:lnTo>
                  <a:close/>
                </a:path>
                <a:path w="1438275" h="1435100">
                  <a:moveTo>
                    <a:pt x="1391856" y="1320799"/>
                  </a:moveTo>
                  <a:lnTo>
                    <a:pt x="1373136" y="1320799"/>
                  </a:lnTo>
                  <a:lnTo>
                    <a:pt x="1375371" y="1308099"/>
                  </a:lnTo>
                  <a:lnTo>
                    <a:pt x="1394180" y="1308099"/>
                  </a:lnTo>
                  <a:lnTo>
                    <a:pt x="1391856" y="1320799"/>
                  </a:lnTo>
                  <a:close/>
                </a:path>
                <a:path w="1438275" h="1435100">
                  <a:moveTo>
                    <a:pt x="1430845" y="1320799"/>
                  </a:moveTo>
                  <a:lnTo>
                    <a:pt x="1411300" y="1320799"/>
                  </a:lnTo>
                  <a:lnTo>
                    <a:pt x="1413333" y="1308099"/>
                  </a:lnTo>
                  <a:lnTo>
                    <a:pt x="1432712" y="1308099"/>
                  </a:lnTo>
                  <a:lnTo>
                    <a:pt x="1430845" y="1320799"/>
                  </a:lnTo>
                  <a:close/>
                </a:path>
                <a:path w="1438275" h="1435100">
                  <a:moveTo>
                    <a:pt x="32347" y="1333499"/>
                  </a:moveTo>
                  <a:lnTo>
                    <a:pt x="12751" y="1333499"/>
                  </a:lnTo>
                  <a:lnTo>
                    <a:pt x="10274" y="1320799"/>
                  </a:lnTo>
                  <a:lnTo>
                    <a:pt x="29756" y="1320799"/>
                  </a:lnTo>
                  <a:lnTo>
                    <a:pt x="32347" y="1333499"/>
                  </a:lnTo>
                  <a:close/>
                </a:path>
                <a:path w="1438275" h="1435100">
                  <a:moveTo>
                    <a:pt x="72987" y="1333499"/>
                  </a:moveTo>
                  <a:lnTo>
                    <a:pt x="51701" y="1333499"/>
                  </a:lnTo>
                  <a:lnTo>
                    <a:pt x="48653" y="1320799"/>
                  </a:lnTo>
                  <a:lnTo>
                    <a:pt x="70091" y="1320799"/>
                  </a:lnTo>
                  <a:lnTo>
                    <a:pt x="72987" y="1333499"/>
                  </a:lnTo>
                  <a:close/>
                </a:path>
                <a:path w="1438275" h="1435100">
                  <a:moveTo>
                    <a:pt x="1386599" y="1333499"/>
                  </a:moveTo>
                  <a:lnTo>
                    <a:pt x="1365097" y="1333499"/>
                  </a:lnTo>
                  <a:lnTo>
                    <a:pt x="1368006" y="1320799"/>
                  </a:lnTo>
                  <a:lnTo>
                    <a:pt x="1389253" y="1320799"/>
                  </a:lnTo>
                  <a:lnTo>
                    <a:pt x="1386599" y="1333499"/>
                  </a:lnTo>
                  <a:close/>
                </a:path>
                <a:path w="1438275" h="1435100">
                  <a:moveTo>
                    <a:pt x="1425333" y="1333499"/>
                  </a:moveTo>
                  <a:lnTo>
                    <a:pt x="1405751" y="1333499"/>
                  </a:lnTo>
                  <a:lnTo>
                    <a:pt x="1408340" y="1320799"/>
                  </a:lnTo>
                  <a:lnTo>
                    <a:pt x="1427810" y="1320799"/>
                  </a:lnTo>
                  <a:lnTo>
                    <a:pt x="1425333" y="1333499"/>
                  </a:lnTo>
                  <a:close/>
                </a:path>
                <a:path w="1438275" h="1435100">
                  <a:moveTo>
                    <a:pt x="39116" y="1346199"/>
                  </a:moveTo>
                  <a:lnTo>
                    <a:pt x="16040" y="1346199"/>
                  </a:lnTo>
                  <a:lnTo>
                    <a:pt x="13272" y="1333499"/>
                  </a:lnTo>
                  <a:lnTo>
                    <a:pt x="36004" y="1333499"/>
                  </a:lnTo>
                  <a:lnTo>
                    <a:pt x="39116" y="1346199"/>
                  </a:lnTo>
                  <a:close/>
                </a:path>
                <a:path w="1438275" h="1435100">
                  <a:moveTo>
                    <a:pt x="79412" y="1346199"/>
                  </a:moveTo>
                  <a:lnTo>
                    <a:pt x="57963" y="1346199"/>
                  </a:lnTo>
                  <a:lnTo>
                    <a:pt x="54826" y="1333499"/>
                  </a:lnTo>
                  <a:lnTo>
                    <a:pt x="76098" y="1333499"/>
                  </a:lnTo>
                  <a:lnTo>
                    <a:pt x="79412" y="1346199"/>
                  </a:lnTo>
                  <a:close/>
                </a:path>
                <a:path w="1438275" h="1435100">
                  <a:moveTo>
                    <a:pt x="1379893" y="1346199"/>
                  </a:moveTo>
                  <a:lnTo>
                    <a:pt x="1358684" y="1346199"/>
                  </a:lnTo>
                  <a:lnTo>
                    <a:pt x="1361999" y="1333499"/>
                  </a:lnTo>
                  <a:lnTo>
                    <a:pt x="1383487" y="1333499"/>
                  </a:lnTo>
                  <a:lnTo>
                    <a:pt x="1379893" y="1346199"/>
                  </a:lnTo>
                  <a:close/>
                </a:path>
                <a:path w="1438275" h="1435100">
                  <a:moveTo>
                    <a:pt x="1422057" y="1346199"/>
                  </a:moveTo>
                  <a:lnTo>
                    <a:pt x="1398981" y="1346199"/>
                  </a:lnTo>
                  <a:lnTo>
                    <a:pt x="1402091" y="1333499"/>
                  </a:lnTo>
                  <a:lnTo>
                    <a:pt x="1424826" y="1333499"/>
                  </a:lnTo>
                  <a:lnTo>
                    <a:pt x="1422057" y="1346199"/>
                  </a:lnTo>
                  <a:close/>
                </a:path>
                <a:path w="1438275" h="1435100">
                  <a:moveTo>
                    <a:pt x="47028" y="1358899"/>
                  </a:moveTo>
                  <a:lnTo>
                    <a:pt x="23621" y="1358899"/>
                  </a:lnTo>
                  <a:lnTo>
                    <a:pt x="20294" y="1346199"/>
                  </a:lnTo>
                  <a:lnTo>
                    <a:pt x="43421" y="1346199"/>
                  </a:lnTo>
                  <a:lnTo>
                    <a:pt x="47028" y="1358899"/>
                  </a:lnTo>
                  <a:close/>
                </a:path>
                <a:path w="1438275" h="1435100">
                  <a:moveTo>
                    <a:pt x="94539" y="1358899"/>
                  </a:moveTo>
                  <a:lnTo>
                    <a:pt x="69456" y="1358899"/>
                  </a:lnTo>
                  <a:lnTo>
                    <a:pt x="65671" y="1346199"/>
                  </a:lnTo>
                  <a:lnTo>
                    <a:pt x="90487" y="1346199"/>
                  </a:lnTo>
                  <a:lnTo>
                    <a:pt x="94539" y="1358899"/>
                  </a:lnTo>
                  <a:close/>
                </a:path>
                <a:path w="1438275" h="1435100">
                  <a:moveTo>
                    <a:pt x="1368349" y="1358899"/>
                  </a:moveTo>
                  <a:lnTo>
                    <a:pt x="1343558" y="1358899"/>
                  </a:lnTo>
                  <a:lnTo>
                    <a:pt x="1347609" y="1346199"/>
                  </a:lnTo>
                  <a:lnTo>
                    <a:pt x="1372425" y="1346199"/>
                  </a:lnTo>
                  <a:lnTo>
                    <a:pt x="1368349" y="1358899"/>
                  </a:lnTo>
                  <a:close/>
                </a:path>
                <a:path w="1438275" h="1435100">
                  <a:moveTo>
                    <a:pt x="1414462" y="1358899"/>
                  </a:moveTo>
                  <a:lnTo>
                    <a:pt x="1391069" y="1358899"/>
                  </a:lnTo>
                  <a:lnTo>
                    <a:pt x="1394676" y="1346199"/>
                  </a:lnTo>
                  <a:lnTo>
                    <a:pt x="1417802" y="1346199"/>
                  </a:lnTo>
                  <a:lnTo>
                    <a:pt x="1414462" y="1358899"/>
                  </a:lnTo>
                  <a:close/>
                </a:path>
                <a:path w="1438275" h="1435100">
                  <a:moveTo>
                    <a:pt x="56006" y="1371599"/>
                  </a:moveTo>
                  <a:lnTo>
                    <a:pt x="32486" y="1371599"/>
                  </a:lnTo>
                  <a:lnTo>
                    <a:pt x="28626" y="1358899"/>
                  </a:lnTo>
                  <a:lnTo>
                    <a:pt x="51930" y="1358899"/>
                  </a:lnTo>
                  <a:lnTo>
                    <a:pt x="56006" y="1371599"/>
                  </a:lnTo>
                  <a:close/>
                </a:path>
                <a:path w="1438275" h="1435100">
                  <a:moveTo>
                    <a:pt x="112306" y="1371599"/>
                  </a:moveTo>
                  <a:lnTo>
                    <a:pt x="82918" y="1371599"/>
                  </a:lnTo>
                  <a:lnTo>
                    <a:pt x="78232" y="1358899"/>
                  </a:lnTo>
                  <a:lnTo>
                    <a:pt x="107646" y="1358899"/>
                  </a:lnTo>
                  <a:lnTo>
                    <a:pt x="112306" y="1371599"/>
                  </a:lnTo>
                  <a:close/>
                </a:path>
                <a:path w="1438275" h="1435100">
                  <a:moveTo>
                    <a:pt x="1355179" y="1371599"/>
                  </a:moveTo>
                  <a:lnTo>
                    <a:pt x="1325790" y="1371599"/>
                  </a:lnTo>
                  <a:lnTo>
                    <a:pt x="1330452" y="1358899"/>
                  </a:lnTo>
                  <a:lnTo>
                    <a:pt x="1359547" y="1358899"/>
                  </a:lnTo>
                  <a:lnTo>
                    <a:pt x="1355179" y="1371599"/>
                  </a:lnTo>
                  <a:close/>
                </a:path>
                <a:path w="1438275" h="1435100">
                  <a:moveTo>
                    <a:pt x="1405610" y="1371599"/>
                  </a:moveTo>
                  <a:lnTo>
                    <a:pt x="1382090" y="1371599"/>
                  </a:lnTo>
                  <a:lnTo>
                    <a:pt x="1386167" y="1358899"/>
                  </a:lnTo>
                  <a:lnTo>
                    <a:pt x="1409458" y="1358899"/>
                  </a:lnTo>
                  <a:lnTo>
                    <a:pt x="1405610" y="1371599"/>
                  </a:lnTo>
                  <a:close/>
                </a:path>
                <a:path w="1438275" h="1435100">
                  <a:moveTo>
                    <a:pt x="65964" y="1384299"/>
                  </a:moveTo>
                  <a:lnTo>
                    <a:pt x="42545" y="1384299"/>
                  </a:lnTo>
                  <a:lnTo>
                    <a:pt x="38189" y="1371599"/>
                  </a:lnTo>
                  <a:lnTo>
                    <a:pt x="61468" y="1371599"/>
                  </a:lnTo>
                  <a:lnTo>
                    <a:pt x="65964" y="1384299"/>
                  </a:lnTo>
                  <a:close/>
                </a:path>
                <a:path w="1438275" h="1435100">
                  <a:moveTo>
                    <a:pt x="142912" y="1384299"/>
                  </a:moveTo>
                  <a:lnTo>
                    <a:pt x="98121" y="1384299"/>
                  </a:lnTo>
                  <a:lnTo>
                    <a:pt x="92874" y="1371599"/>
                  </a:lnTo>
                  <a:lnTo>
                    <a:pt x="137528" y="1371599"/>
                  </a:lnTo>
                  <a:lnTo>
                    <a:pt x="142912" y="1384299"/>
                  </a:lnTo>
                  <a:close/>
                </a:path>
                <a:path w="1438275" h="1435100">
                  <a:moveTo>
                    <a:pt x="1339977" y="1384299"/>
                  </a:moveTo>
                  <a:lnTo>
                    <a:pt x="1295184" y="1384299"/>
                  </a:lnTo>
                  <a:lnTo>
                    <a:pt x="1300568" y="1371599"/>
                  </a:lnTo>
                  <a:lnTo>
                    <a:pt x="1344865" y="1371599"/>
                  </a:lnTo>
                  <a:lnTo>
                    <a:pt x="1339977" y="1384299"/>
                  </a:lnTo>
                  <a:close/>
                </a:path>
                <a:path w="1438275" h="1435100">
                  <a:moveTo>
                    <a:pt x="1395552" y="1384299"/>
                  </a:moveTo>
                  <a:lnTo>
                    <a:pt x="1372120" y="1384299"/>
                  </a:lnTo>
                  <a:lnTo>
                    <a:pt x="1377225" y="1371599"/>
                  </a:lnTo>
                  <a:lnTo>
                    <a:pt x="1399895" y="1371599"/>
                  </a:lnTo>
                  <a:lnTo>
                    <a:pt x="1395552" y="1384299"/>
                  </a:lnTo>
                  <a:close/>
                </a:path>
                <a:path w="1438275" h="1435100">
                  <a:moveTo>
                    <a:pt x="82626" y="1396999"/>
                  </a:moveTo>
                  <a:lnTo>
                    <a:pt x="53709" y="1396999"/>
                  </a:lnTo>
                  <a:lnTo>
                    <a:pt x="48907" y="1384299"/>
                  </a:lnTo>
                  <a:lnTo>
                    <a:pt x="77546" y="1384299"/>
                  </a:lnTo>
                  <a:lnTo>
                    <a:pt x="82626" y="1396999"/>
                  </a:lnTo>
                  <a:close/>
                </a:path>
                <a:path w="1438275" h="1435100">
                  <a:moveTo>
                    <a:pt x="1316990" y="1396999"/>
                  </a:moveTo>
                  <a:lnTo>
                    <a:pt x="126696" y="1396999"/>
                  </a:lnTo>
                  <a:lnTo>
                    <a:pt x="120687" y="1384299"/>
                  </a:lnTo>
                  <a:lnTo>
                    <a:pt x="1323264" y="1384299"/>
                  </a:lnTo>
                  <a:lnTo>
                    <a:pt x="1316990" y="1396999"/>
                  </a:lnTo>
                  <a:close/>
                </a:path>
                <a:path w="1438275" h="1435100">
                  <a:moveTo>
                    <a:pt x="1384389" y="1396999"/>
                  </a:moveTo>
                  <a:lnTo>
                    <a:pt x="1355471" y="1396999"/>
                  </a:lnTo>
                  <a:lnTo>
                    <a:pt x="1360550" y="1384299"/>
                  </a:lnTo>
                  <a:lnTo>
                    <a:pt x="1389189" y="1384299"/>
                  </a:lnTo>
                  <a:lnTo>
                    <a:pt x="1384389" y="1396999"/>
                  </a:lnTo>
                  <a:close/>
                </a:path>
                <a:path w="1438275" h="1435100">
                  <a:moveTo>
                    <a:pt x="107620" y="1409699"/>
                  </a:moveTo>
                  <a:lnTo>
                    <a:pt x="72364" y="1409699"/>
                  </a:lnTo>
                  <a:lnTo>
                    <a:pt x="66941" y="1396999"/>
                  </a:lnTo>
                  <a:lnTo>
                    <a:pt x="101879" y="1396999"/>
                  </a:lnTo>
                  <a:lnTo>
                    <a:pt x="107620" y="1409699"/>
                  </a:lnTo>
                  <a:close/>
                </a:path>
                <a:path w="1438275" h="1435100">
                  <a:moveTo>
                    <a:pt x="1365720" y="1409699"/>
                  </a:moveTo>
                  <a:lnTo>
                    <a:pt x="1330477" y="1409699"/>
                  </a:lnTo>
                  <a:lnTo>
                    <a:pt x="1336205" y="1396999"/>
                  </a:lnTo>
                  <a:lnTo>
                    <a:pt x="1371155" y="1396999"/>
                  </a:lnTo>
                  <a:lnTo>
                    <a:pt x="1365720" y="1409699"/>
                  </a:lnTo>
                  <a:close/>
                </a:path>
                <a:path w="1438275" h="1435100">
                  <a:moveTo>
                    <a:pt x="157365" y="1422399"/>
                  </a:moveTo>
                  <a:lnTo>
                    <a:pt x="93091" y="1422399"/>
                  </a:lnTo>
                  <a:lnTo>
                    <a:pt x="87121" y="1409699"/>
                  </a:lnTo>
                  <a:lnTo>
                    <a:pt x="150786" y="1409699"/>
                  </a:lnTo>
                  <a:lnTo>
                    <a:pt x="157365" y="1422399"/>
                  </a:lnTo>
                  <a:close/>
                </a:path>
                <a:path w="1438275" h="1435100">
                  <a:moveTo>
                    <a:pt x="1345006" y="1422399"/>
                  </a:moveTo>
                  <a:lnTo>
                    <a:pt x="1280731" y="1422399"/>
                  </a:lnTo>
                  <a:lnTo>
                    <a:pt x="1287309" y="1409699"/>
                  </a:lnTo>
                  <a:lnTo>
                    <a:pt x="1350975" y="1409699"/>
                  </a:lnTo>
                  <a:lnTo>
                    <a:pt x="1345006" y="1422399"/>
                  </a:lnTo>
                  <a:close/>
                </a:path>
                <a:path w="1438275" h="1435100">
                  <a:moveTo>
                    <a:pt x="1314666" y="1435099"/>
                  </a:moveTo>
                  <a:lnTo>
                    <a:pt x="123431" y="1435099"/>
                  </a:lnTo>
                  <a:lnTo>
                    <a:pt x="116865" y="1422399"/>
                  </a:lnTo>
                  <a:lnTo>
                    <a:pt x="1321232" y="1422399"/>
                  </a:lnTo>
                  <a:lnTo>
                    <a:pt x="1314666" y="1435099"/>
                  </a:lnTo>
                  <a:close/>
                </a:path>
              </a:pathLst>
            </a:custGeom>
            <a:solidFill>
              <a:srgbClr val="FFFFFF"/>
            </a:solidFill>
          </p:spPr>
          <p:txBody>
            <a:bodyPr wrap="square" lIns="0" tIns="0" rIns="0" bIns="0" rtlCol="0"/>
            <a:lstStyle/>
            <a:p>
              <a:endParaRPr/>
            </a:p>
          </p:txBody>
        </p:sp>
        <p:sp>
          <p:nvSpPr>
            <p:cNvPr id="18" name="object 18"/>
            <p:cNvSpPr/>
            <p:nvPr/>
          </p:nvSpPr>
          <p:spPr>
            <a:xfrm>
              <a:off x="9296399" y="2880372"/>
              <a:ext cx="1384300" cy="1386840"/>
            </a:xfrm>
            <a:custGeom>
              <a:avLst/>
              <a:gdLst/>
              <a:ahLst/>
              <a:cxnLst/>
              <a:rect l="l" t="t" r="r" b="b"/>
              <a:pathLst>
                <a:path w="1384300" h="1386839">
                  <a:moveTo>
                    <a:pt x="1246632" y="1386814"/>
                  </a:moveTo>
                  <a:lnTo>
                    <a:pt x="138684" y="1386814"/>
                  </a:lnTo>
                  <a:lnTo>
                    <a:pt x="94885" y="1379476"/>
                  </a:lnTo>
                  <a:lnTo>
                    <a:pt x="56851" y="1359673"/>
                  </a:lnTo>
                  <a:lnTo>
                    <a:pt x="26849" y="1329672"/>
                  </a:lnTo>
                  <a:lnTo>
                    <a:pt x="7143" y="1291740"/>
                  </a:lnTo>
                  <a:lnTo>
                    <a:pt x="0" y="1248143"/>
                  </a:lnTo>
                  <a:lnTo>
                    <a:pt x="0" y="137147"/>
                  </a:lnTo>
                  <a:lnTo>
                    <a:pt x="7143" y="93684"/>
                  </a:lnTo>
                  <a:lnTo>
                    <a:pt x="26849" y="55898"/>
                  </a:lnTo>
                  <a:lnTo>
                    <a:pt x="56851" y="26129"/>
                  </a:lnTo>
                  <a:lnTo>
                    <a:pt x="94885" y="6716"/>
                  </a:lnTo>
                  <a:lnTo>
                    <a:pt x="138684" y="0"/>
                  </a:lnTo>
                  <a:lnTo>
                    <a:pt x="1246632" y="0"/>
                  </a:lnTo>
                  <a:lnTo>
                    <a:pt x="1290011" y="6716"/>
                  </a:lnTo>
                  <a:lnTo>
                    <a:pt x="1327757" y="26129"/>
                  </a:lnTo>
                  <a:lnTo>
                    <a:pt x="1357530" y="55898"/>
                  </a:lnTo>
                  <a:lnTo>
                    <a:pt x="1376988" y="93684"/>
                  </a:lnTo>
                  <a:lnTo>
                    <a:pt x="1383792" y="137147"/>
                  </a:lnTo>
                  <a:lnTo>
                    <a:pt x="1383792" y="1248143"/>
                  </a:lnTo>
                  <a:lnTo>
                    <a:pt x="1376988" y="1291740"/>
                  </a:lnTo>
                  <a:lnTo>
                    <a:pt x="1357530" y="1329672"/>
                  </a:lnTo>
                  <a:lnTo>
                    <a:pt x="1327757" y="1359673"/>
                  </a:lnTo>
                  <a:lnTo>
                    <a:pt x="1290011" y="1379476"/>
                  </a:lnTo>
                  <a:lnTo>
                    <a:pt x="1246632" y="1386814"/>
                  </a:lnTo>
                  <a:close/>
                </a:path>
              </a:pathLst>
            </a:custGeom>
            <a:solidFill>
              <a:srgbClr val="006FC0"/>
            </a:solidFill>
          </p:spPr>
          <p:txBody>
            <a:bodyPr wrap="square" lIns="0" tIns="0" rIns="0" bIns="0" rtlCol="0"/>
            <a:lstStyle/>
            <a:p>
              <a:endParaRPr/>
            </a:p>
          </p:txBody>
        </p:sp>
        <p:sp>
          <p:nvSpPr>
            <p:cNvPr id="19" name="object 19"/>
            <p:cNvSpPr/>
            <p:nvPr/>
          </p:nvSpPr>
          <p:spPr>
            <a:xfrm>
              <a:off x="9269589" y="2852699"/>
              <a:ext cx="1438275" cy="1435100"/>
            </a:xfrm>
            <a:custGeom>
              <a:avLst/>
              <a:gdLst/>
              <a:ahLst/>
              <a:cxnLst/>
              <a:rect l="l" t="t" r="r" b="b"/>
              <a:pathLst>
                <a:path w="1438275" h="1435100">
                  <a:moveTo>
                    <a:pt x="1336471" y="12699"/>
                  </a:moveTo>
                  <a:lnTo>
                    <a:pt x="101625" y="12699"/>
                  </a:lnTo>
                  <a:lnTo>
                    <a:pt x="107912" y="0"/>
                  </a:lnTo>
                  <a:lnTo>
                    <a:pt x="1330185" y="0"/>
                  </a:lnTo>
                  <a:lnTo>
                    <a:pt x="1336471" y="12699"/>
                  </a:lnTo>
                  <a:close/>
                </a:path>
                <a:path w="1438275" h="1435100">
                  <a:moveTo>
                    <a:pt x="115138" y="25399"/>
                  </a:moveTo>
                  <a:lnTo>
                    <a:pt x="73444" y="25399"/>
                  </a:lnTo>
                  <a:lnTo>
                    <a:pt x="79058" y="12699"/>
                  </a:lnTo>
                  <a:lnTo>
                    <a:pt x="121146" y="12699"/>
                  </a:lnTo>
                  <a:lnTo>
                    <a:pt x="115138" y="25399"/>
                  </a:lnTo>
                  <a:close/>
                </a:path>
                <a:path w="1438275" h="1435100">
                  <a:moveTo>
                    <a:pt x="1364653" y="25399"/>
                  </a:moveTo>
                  <a:lnTo>
                    <a:pt x="1322958" y="25399"/>
                  </a:lnTo>
                  <a:lnTo>
                    <a:pt x="1316952" y="12699"/>
                  </a:lnTo>
                  <a:lnTo>
                    <a:pt x="1359040" y="12699"/>
                  </a:lnTo>
                  <a:lnTo>
                    <a:pt x="1364653" y="25399"/>
                  </a:lnTo>
                  <a:close/>
                </a:path>
                <a:path w="1438275" h="1435100">
                  <a:moveTo>
                    <a:pt x="89332" y="38099"/>
                  </a:moveTo>
                  <a:lnTo>
                    <a:pt x="59690" y="38099"/>
                  </a:lnTo>
                  <a:lnTo>
                    <a:pt x="60680" y="25399"/>
                  </a:lnTo>
                  <a:lnTo>
                    <a:pt x="94741" y="25399"/>
                  </a:lnTo>
                  <a:lnTo>
                    <a:pt x="89332" y="38099"/>
                  </a:lnTo>
                  <a:close/>
                </a:path>
                <a:path w="1438275" h="1435100">
                  <a:moveTo>
                    <a:pt x="1299006" y="38099"/>
                  </a:moveTo>
                  <a:lnTo>
                    <a:pt x="139522" y="38099"/>
                  </a:lnTo>
                  <a:lnTo>
                    <a:pt x="145453" y="25399"/>
                  </a:lnTo>
                  <a:lnTo>
                    <a:pt x="1292644" y="25399"/>
                  </a:lnTo>
                  <a:lnTo>
                    <a:pt x="1299006" y="38099"/>
                  </a:lnTo>
                  <a:close/>
                </a:path>
                <a:path w="1438275" h="1435100">
                  <a:moveTo>
                    <a:pt x="1378408" y="38099"/>
                  </a:moveTo>
                  <a:lnTo>
                    <a:pt x="1348765" y="38099"/>
                  </a:lnTo>
                  <a:lnTo>
                    <a:pt x="1343342" y="25399"/>
                  </a:lnTo>
                  <a:lnTo>
                    <a:pt x="1377416" y="25399"/>
                  </a:lnTo>
                  <a:lnTo>
                    <a:pt x="1378408" y="38099"/>
                  </a:lnTo>
                  <a:close/>
                </a:path>
                <a:path w="1438275" h="1435100">
                  <a:moveTo>
                    <a:pt x="71970" y="50799"/>
                  </a:moveTo>
                  <a:lnTo>
                    <a:pt x="43408" y="50799"/>
                  </a:lnTo>
                  <a:lnTo>
                    <a:pt x="47993" y="38099"/>
                  </a:lnTo>
                  <a:lnTo>
                    <a:pt x="77547" y="38099"/>
                  </a:lnTo>
                  <a:lnTo>
                    <a:pt x="71970" y="50799"/>
                  </a:lnTo>
                  <a:close/>
                </a:path>
                <a:path w="1438275" h="1435100">
                  <a:moveTo>
                    <a:pt x="1334567" y="50799"/>
                  </a:moveTo>
                  <a:lnTo>
                    <a:pt x="103530" y="50799"/>
                  </a:lnTo>
                  <a:lnTo>
                    <a:pt x="109499" y="38099"/>
                  </a:lnTo>
                  <a:lnTo>
                    <a:pt x="1328992" y="38099"/>
                  </a:lnTo>
                  <a:lnTo>
                    <a:pt x="1334567" y="50799"/>
                  </a:lnTo>
                  <a:close/>
                </a:path>
                <a:path w="1438275" h="1435100">
                  <a:moveTo>
                    <a:pt x="1394689" y="50799"/>
                  </a:moveTo>
                  <a:lnTo>
                    <a:pt x="1366126" y="50799"/>
                  </a:lnTo>
                  <a:lnTo>
                    <a:pt x="1360551" y="38099"/>
                  </a:lnTo>
                  <a:lnTo>
                    <a:pt x="1390103" y="38099"/>
                  </a:lnTo>
                  <a:lnTo>
                    <a:pt x="1394689" y="50799"/>
                  </a:lnTo>
                  <a:close/>
                </a:path>
                <a:path w="1438275" h="1435100">
                  <a:moveTo>
                    <a:pt x="56578" y="63499"/>
                  </a:moveTo>
                  <a:lnTo>
                    <a:pt x="33261" y="63499"/>
                  </a:lnTo>
                  <a:lnTo>
                    <a:pt x="37376" y="50799"/>
                  </a:lnTo>
                  <a:lnTo>
                    <a:pt x="60871" y="50799"/>
                  </a:lnTo>
                  <a:lnTo>
                    <a:pt x="56578" y="63499"/>
                  </a:lnTo>
                  <a:close/>
                </a:path>
                <a:path w="1438275" h="1435100">
                  <a:moveTo>
                    <a:pt x="117106" y="63499"/>
                  </a:moveTo>
                  <a:lnTo>
                    <a:pt x="82919" y="63499"/>
                  </a:lnTo>
                  <a:lnTo>
                    <a:pt x="88151" y="50799"/>
                  </a:lnTo>
                  <a:lnTo>
                    <a:pt x="122035" y="50799"/>
                  </a:lnTo>
                  <a:lnTo>
                    <a:pt x="117106" y="63499"/>
                  </a:lnTo>
                  <a:close/>
                </a:path>
                <a:path w="1438275" h="1435100">
                  <a:moveTo>
                    <a:pt x="1355179" y="63499"/>
                  </a:moveTo>
                  <a:lnTo>
                    <a:pt x="1320991" y="63499"/>
                  </a:lnTo>
                  <a:lnTo>
                    <a:pt x="1316063" y="50799"/>
                  </a:lnTo>
                  <a:lnTo>
                    <a:pt x="1350289" y="50799"/>
                  </a:lnTo>
                  <a:lnTo>
                    <a:pt x="1355179" y="63499"/>
                  </a:lnTo>
                  <a:close/>
                </a:path>
                <a:path w="1438275" h="1435100">
                  <a:moveTo>
                    <a:pt x="1404836" y="63499"/>
                  </a:moveTo>
                  <a:lnTo>
                    <a:pt x="1381518" y="63499"/>
                  </a:lnTo>
                  <a:lnTo>
                    <a:pt x="1377226" y="50799"/>
                  </a:lnTo>
                  <a:lnTo>
                    <a:pt x="1400721" y="50799"/>
                  </a:lnTo>
                  <a:lnTo>
                    <a:pt x="1404836" y="63499"/>
                  </a:lnTo>
                  <a:close/>
                </a:path>
                <a:path w="1438275" h="1435100">
                  <a:moveTo>
                    <a:pt x="47549" y="76199"/>
                  </a:moveTo>
                  <a:lnTo>
                    <a:pt x="24307" y="76199"/>
                  </a:lnTo>
                  <a:lnTo>
                    <a:pt x="27902" y="63499"/>
                  </a:lnTo>
                  <a:lnTo>
                    <a:pt x="51930" y="63499"/>
                  </a:lnTo>
                  <a:lnTo>
                    <a:pt x="47549" y="76199"/>
                  </a:lnTo>
                  <a:close/>
                </a:path>
                <a:path w="1438275" h="1435100">
                  <a:moveTo>
                    <a:pt x="94539" y="76199"/>
                  </a:moveTo>
                  <a:lnTo>
                    <a:pt x="69748" y="76199"/>
                  </a:lnTo>
                  <a:lnTo>
                    <a:pt x="74041" y="63499"/>
                  </a:lnTo>
                  <a:lnTo>
                    <a:pt x="98755" y="63499"/>
                  </a:lnTo>
                  <a:lnTo>
                    <a:pt x="94539" y="76199"/>
                  </a:lnTo>
                  <a:close/>
                </a:path>
                <a:path w="1438275" h="1435100">
                  <a:moveTo>
                    <a:pt x="1368349" y="76199"/>
                  </a:moveTo>
                  <a:lnTo>
                    <a:pt x="1343558" y="76199"/>
                  </a:lnTo>
                  <a:lnTo>
                    <a:pt x="1339341" y="63499"/>
                  </a:lnTo>
                  <a:lnTo>
                    <a:pt x="1364057" y="63499"/>
                  </a:lnTo>
                  <a:lnTo>
                    <a:pt x="1368349" y="76199"/>
                  </a:lnTo>
                  <a:close/>
                </a:path>
                <a:path w="1438275" h="1435100">
                  <a:moveTo>
                    <a:pt x="1413789" y="76199"/>
                  </a:moveTo>
                  <a:lnTo>
                    <a:pt x="1391070" y="76199"/>
                  </a:lnTo>
                  <a:lnTo>
                    <a:pt x="1386713" y="63499"/>
                  </a:lnTo>
                  <a:lnTo>
                    <a:pt x="1410196" y="63499"/>
                  </a:lnTo>
                  <a:lnTo>
                    <a:pt x="1413789" y="76199"/>
                  </a:lnTo>
                  <a:close/>
                </a:path>
                <a:path w="1438275" h="1435100">
                  <a:moveTo>
                    <a:pt x="39116" y="88899"/>
                  </a:moveTo>
                  <a:lnTo>
                    <a:pt x="16612" y="88899"/>
                  </a:lnTo>
                  <a:lnTo>
                    <a:pt x="19673" y="76199"/>
                  </a:lnTo>
                  <a:lnTo>
                    <a:pt x="39573" y="76199"/>
                  </a:lnTo>
                  <a:lnTo>
                    <a:pt x="39116" y="88899"/>
                  </a:lnTo>
                  <a:close/>
                </a:path>
                <a:path w="1438275" h="1435100">
                  <a:moveTo>
                    <a:pt x="82919" y="88899"/>
                  </a:moveTo>
                  <a:lnTo>
                    <a:pt x="58204" y="88899"/>
                  </a:lnTo>
                  <a:lnTo>
                    <a:pt x="61824" y="76199"/>
                  </a:lnTo>
                  <a:lnTo>
                    <a:pt x="86614" y="76199"/>
                  </a:lnTo>
                  <a:lnTo>
                    <a:pt x="82919" y="88899"/>
                  </a:lnTo>
                  <a:close/>
                </a:path>
                <a:path w="1438275" h="1435100">
                  <a:moveTo>
                    <a:pt x="1380134" y="88899"/>
                  </a:moveTo>
                  <a:lnTo>
                    <a:pt x="1355179" y="88899"/>
                  </a:lnTo>
                  <a:lnTo>
                    <a:pt x="1351483" y="76199"/>
                  </a:lnTo>
                  <a:lnTo>
                    <a:pt x="1376528" y="76199"/>
                  </a:lnTo>
                  <a:lnTo>
                    <a:pt x="1380134" y="88899"/>
                  </a:lnTo>
                  <a:close/>
                </a:path>
                <a:path w="1438275" h="1435100">
                  <a:moveTo>
                    <a:pt x="1421486" y="88899"/>
                  </a:moveTo>
                  <a:lnTo>
                    <a:pt x="1398981" y="88899"/>
                  </a:lnTo>
                  <a:lnTo>
                    <a:pt x="1398524" y="76199"/>
                  </a:lnTo>
                  <a:lnTo>
                    <a:pt x="1418425" y="76199"/>
                  </a:lnTo>
                  <a:lnTo>
                    <a:pt x="1421486" y="88899"/>
                  </a:lnTo>
                  <a:close/>
                </a:path>
                <a:path w="1438275" h="1435100">
                  <a:moveTo>
                    <a:pt x="32347" y="101599"/>
                  </a:moveTo>
                  <a:lnTo>
                    <a:pt x="12751" y="101599"/>
                  </a:lnTo>
                  <a:lnTo>
                    <a:pt x="13272" y="88899"/>
                  </a:lnTo>
                  <a:lnTo>
                    <a:pt x="32728" y="88899"/>
                  </a:lnTo>
                  <a:lnTo>
                    <a:pt x="32347" y="101599"/>
                  </a:lnTo>
                  <a:close/>
                </a:path>
                <a:path w="1438275" h="1435100">
                  <a:moveTo>
                    <a:pt x="72987" y="101599"/>
                  </a:moveTo>
                  <a:lnTo>
                    <a:pt x="51702" y="101599"/>
                  </a:lnTo>
                  <a:lnTo>
                    <a:pt x="54826" y="88899"/>
                  </a:lnTo>
                  <a:lnTo>
                    <a:pt x="76098" y="88899"/>
                  </a:lnTo>
                  <a:lnTo>
                    <a:pt x="72987" y="101599"/>
                  </a:lnTo>
                  <a:close/>
                </a:path>
                <a:path w="1438275" h="1435100">
                  <a:moveTo>
                    <a:pt x="1386599" y="101599"/>
                  </a:moveTo>
                  <a:lnTo>
                    <a:pt x="1365098" y="101599"/>
                  </a:lnTo>
                  <a:lnTo>
                    <a:pt x="1361999" y="88899"/>
                  </a:lnTo>
                  <a:lnTo>
                    <a:pt x="1383487" y="88899"/>
                  </a:lnTo>
                  <a:lnTo>
                    <a:pt x="1386599" y="101599"/>
                  </a:lnTo>
                  <a:close/>
                </a:path>
                <a:path w="1438275" h="1435100">
                  <a:moveTo>
                    <a:pt x="1425333" y="101599"/>
                  </a:moveTo>
                  <a:lnTo>
                    <a:pt x="1405750" y="101599"/>
                  </a:lnTo>
                  <a:lnTo>
                    <a:pt x="1405369" y="88899"/>
                  </a:lnTo>
                  <a:lnTo>
                    <a:pt x="1424826" y="88899"/>
                  </a:lnTo>
                  <a:lnTo>
                    <a:pt x="1425333" y="101599"/>
                  </a:lnTo>
                  <a:close/>
                </a:path>
                <a:path w="1438275" h="1435100">
                  <a:moveTo>
                    <a:pt x="27102" y="114299"/>
                  </a:moveTo>
                  <a:lnTo>
                    <a:pt x="7646" y="114299"/>
                  </a:lnTo>
                  <a:lnTo>
                    <a:pt x="9817" y="101599"/>
                  </a:lnTo>
                  <a:lnTo>
                    <a:pt x="29413" y="101599"/>
                  </a:lnTo>
                  <a:lnTo>
                    <a:pt x="27102" y="114299"/>
                  </a:lnTo>
                  <a:close/>
                </a:path>
                <a:path w="1438275" h="1435100">
                  <a:moveTo>
                    <a:pt x="64948" y="114299"/>
                  </a:moveTo>
                  <a:lnTo>
                    <a:pt x="46063" y="114299"/>
                  </a:lnTo>
                  <a:lnTo>
                    <a:pt x="48845" y="101599"/>
                  </a:lnTo>
                  <a:lnTo>
                    <a:pt x="67412" y="101599"/>
                  </a:lnTo>
                  <a:lnTo>
                    <a:pt x="64948" y="114299"/>
                  </a:lnTo>
                  <a:close/>
                </a:path>
                <a:path w="1438275" h="1435100">
                  <a:moveTo>
                    <a:pt x="1391857" y="114299"/>
                  </a:moveTo>
                  <a:lnTo>
                    <a:pt x="1373137" y="114299"/>
                  </a:lnTo>
                  <a:lnTo>
                    <a:pt x="1370686" y="101599"/>
                  </a:lnTo>
                  <a:lnTo>
                    <a:pt x="1389444" y="101599"/>
                  </a:lnTo>
                  <a:lnTo>
                    <a:pt x="1391857" y="114299"/>
                  </a:lnTo>
                  <a:close/>
                </a:path>
                <a:path w="1438275" h="1435100">
                  <a:moveTo>
                    <a:pt x="1430452" y="114299"/>
                  </a:moveTo>
                  <a:lnTo>
                    <a:pt x="1410996" y="114299"/>
                  </a:lnTo>
                  <a:lnTo>
                    <a:pt x="1408683" y="101599"/>
                  </a:lnTo>
                  <a:lnTo>
                    <a:pt x="1428280" y="101599"/>
                  </a:lnTo>
                  <a:lnTo>
                    <a:pt x="1430452" y="114299"/>
                  </a:lnTo>
                  <a:close/>
                </a:path>
                <a:path w="1438275" h="1435100">
                  <a:moveTo>
                    <a:pt x="22745" y="126999"/>
                  </a:moveTo>
                  <a:lnTo>
                    <a:pt x="3505" y="126999"/>
                  </a:lnTo>
                  <a:lnTo>
                    <a:pt x="5042" y="114299"/>
                  </a:lnTo>
                  <a:lnTo>
                    <a:pt x="24752" y="114299"/>
                  </a:lnTo>
                  <a:lnTo>
                    <a:pt x="22745" y="126999"/>
                  </a:lnTo>
                  <a:close/>
                </a:path>
                <a:path w="1438275" h="1435100">
                  <a:moveTo>
                    <a:pt x="60731" y="126999"/>
                  </a:moveTo>
                  <a:lnTo>
                    <a:pt x="40005" y="126999"/>
                  </a:lnTo>
                  <a:lnTo>
                    <a:pt x="41871" y="114299"/>
                  </a:lnTo>
                  <a:lnTo>
                    <a:pt x="62725" y="114299"/>
                  </a:lnTo>
                  <a:lnTo>
                    <a:pt x="60731" y="126999"/>
                  </a:lnTo>
                  <a:close/>
                </a:path>
                <a:path w="1438275" h="1435100">
                  <a:moveTo>
                    <a:pt x="1398092" y="126999"/>
                  </a:moveTo>
                  <a:lnTo>
                    <a:pt x="1377365" y="126999"/>
                  </a:lnTo>
                  <a:lnTo>
                    <a:pt x="1375371" y="114299"/>
                  </a:lnTo>
                  <a:lnTo>
                    <a:pt x="1396225" y="114299"/>
                  </a:lnTo>
                  <a:lnTo>
                    <a:pt x="1398092" y="126999"/>
                  </a:lnTo>
                  <a:close/>
                </a:path>
                <a:path w="1438275" h="1435100">
                  <a:moveTo>
                    <a:pt x="1434591" y="126999"/>
                  </a:moveTo>
                  <a:lnTo>
                    <a:pt x="1415339" y="126999"/>
                  </a:lnTo>
                  <a:lnTo>
                    <a:pt x="1413599" y="114299"/>
                  </a:lnTo>
                  <a:lnTo>
                    <a:pt x="1433043" y="114299"/>
                  </a:lnTo>
                  <a:lnTo>
                    <a:pt x="1434591" y="126999"/>
                  </a:lnTo>
                  <a:close/>
                </a:path>
                <a:path w="1438275" h="1435100">
                  <a:moveTo>
                    <a:pt x="19761" y="139699"/>
                  </a:moveTo>
                  <a:lnTo>
                    <a:pt x="1803" y="139699"/>
                  </a:lnTo>
                  <a:lnTo>
                    <a:pt x="2006" y="126999"/>
                  </a:lnTo>
                  <a:lnTo>
                    <a:pt x="20904" y="126999"/>
                  </a:lnTo>
                  <a:lnTo>
                    <a:pt x="19761" y="139699"/>
                  </a:lnTo>
                  <a:close/>
                </a:path>
                <a:path w="1438275" h="1435100">
                  <a:moveTo>
                    <a:pt x="56248" y="139699"/>
                  </a:moveTo>
                  <a:lnTo>
                    <a:pt x="37515" y="139699"/>
                  </a:lnTo>
                  <a:lnTo>
                    <a:pt x="38659" y="126999"/>
                  </a:lnTo>
                  <a:lnTo>
                    <a:pt x="57493" y="126999"/>
                  </a:lnTo>
                  <a:lnTo>
                    <a:pt x="56248" y="139699"/>
                  </a:lnTo>
                  <a:close/>
                </a:path>
                <a:path w="1438275" h="1435100">
                  <a:moveTo>
                    <a:pt x="1400581" y="139699"/>
                  </a:moveTo>
                  <a:lnTo>
                    <a:pt x="1381849" y="139699"/>
                  </a:lnTo>
                  <a:lnTo>
                    <a:pt x="1380604" y="126999"/>
                  </a:lnTo>
                  <a:lnTo>
                    <a:pt x="1399515" y="126999"/>
                  </a:lnTo>
                  <a:lnTo>
                    <a:pt x="1400581" y="139699"/>
                  </a:lnTo>
                  <a:close/>
                </a:path>
                <a:path w="1438275" h="1435100">
                  <a:moveTo>
                    <a:pt x="1436282" y="139699"/>
                  </a:moveTo>
                  <a:lnTo>
                    <a:pt x="1418336" y="139699"/>
                  </a:lnTo>
                  <a:lnTo>
                    <a:pt x="1417193" y="126999"/>
                  </a:lnTo>
                  <a:lnTo>
                    <a:pt x="1436078" y="126999"/>
                  </a:lnTo>
                  <a:lnTo>
                    <a:pt x="1436282" y="139699"/>
                  </a:lnTo>
                  <a:close/>
                </a:path>
                <a:path w="1438275" h="1435100">
                  <a:moveTo>
                    <a:pt x="18212" y="152399"/>
                  </a:moveTo>
                  <a:lnTo>
                    <a:pt x="254" y="152399"/>
                  </a:lnTo>
                  <a:lnTo>
                    <a:pt x="787" y="139699"/>
                  </a:lnTo>
                  <a:lnTo>
                    <a:pt x="18707" y="139699"/>
                  </a:lnTo>
                  <a:lnTo>
                    <a:pt x="18212" y="152399"/>
                  </a:lnTo>
                  <a:close/>
                </a:path>
                <a:path w="1438275" h="1435100">
                  <a:moveTo>
                    <a:pt x="53975" y="1269999"/>
                  </a:moveTo>
                  <a:lnTo>
                    <a:pt x="35979" y="1269999"/>
                  </a:lnTo>
                  <a:lnTo>
                    <a:pt x="35979" y="165099"/>
                  </a:lnTo>
                  <a:lnTo>
                    <a:pt x="36145" y="152399"/>
                  </a:lnTo>
                  <a:lnTo>
                    <a:pt x="36678" y="139699"/>
                  </a:lnTo>
                  <a:lnTo>
                    <a:pt x="55270" y="139699"/>
                  </a:lnTo>
                  <a:lnTo>
                    <a:pt x="54559" y="152399"/>
                  </a:lnTo>
                  <a:lnTo>
                    <a:pt x="54127" y="152399"/>
                  </a:lnTo>
                  <a:lnTo>
                    <a:pt x="53975" y="165099"/>
                  </a:lnTo>
                  <a:lnTo>
                    <a:pt x="53975" y="1269999"/>
                  </a:lnTo>
                  <a:close/>
                </a:path>
                <a:path w="1438275" h="1435100">
                  <a:moveTo>
                    <a:pt x="1402119" y="1269999"/>
                  </a:moveTo>
                  <a:lnTo>
                    <a:pt x="1384122" y="1269999"/>
                  </a:lnTo>
                  <a:lnTo>
                    <a:pt x="1384122" y="165099"/>
                  </a:lnTo>
                  <a:lnTo>
                    <a:pt x="1383969" y="152399"/>
                  </a:lnTo>
                  <a:lnTo>
                    <a:pt x="1383538" y="152399"/>
                  </a:lnTo>
                  <a:lnTo>
                    <a:pt x="1382827" y="139699"/>
                  </a:lnTo>
                  <a:lnTo>
                    <a:pt x="1401420" y="139699"/>
                  </a:lnTo>
                  <a:lnTo>
                    <a:pt x="1401953" y="152399"/>
                  </a:lnTo>
                  <a:lnTo>
                    <a:pt x="1402119" y="165099"/>
                  </a:lnTo>
                  <a:lnTo>
                    <a:pt x="1402119" y="1269999"/>
                  </a:lnTo>
                  <a:close/>
                </a:path>
                <a:path w="1438275" h="1435100">
                  <a:moveTo>
                    <a:pt x="1437843" y="152399"/>
                  </a:moveTo>
                  <a:lnTo>
                    <a:pt x="1419885" y="152399"/>
                  </a:lnTo>
                  <a:lnTo>
                    <a:pt x="1419377" y="139699"/>
                  </a:lnTo>
                  <a:lnTo>
                    <a:pt x="1437310" y="139699"/>
                  </a:lnTo>
                  <a:lnTo>
                    <a:pt x="1437843" y="152399"/>
                  </a:lnTo>
                  <a:close/>
                </a:path>
                <a:path w="1438275" h="1435100">
                  <a:moveTo>
                    <a:pt x="18212" y="1282699"/>
                  </a:moveTo>
                  <a:lnTo>
                    <a:pt x="191" y="1282699"/>
                  </a:lnTo>
                  <a:lnTo>
                    <a:pt x="0" y="1269999"/>
                  </a:lnTo>
                  <a:lnTo>
                    <a:pt x="0" y="152399"/>
                  </a:lnTo>
                  <a:lnTo>
                    <a:pt x="17995" y="152399"/>
                  </a:lnTo>
                  <a:lnTo>
                    <a:pt x="17995" y="1269999"/>
                  </a:lnTo>
                  <a:lnTo>
                    <a:pt x="18161" y="1269999"/>
                  </a:lnTo>
                  <a:lnTo>
                    <a:pt x="18212" y="1282699"/>
                  </a:lnTo>
                  <a:close/>
                </a:path>
                <a:path w="1438275" h="1435100">
                  <a:moveTo>
                    <a:pt x="1437906" y="1282699"/>
                  </a:moveTo>
                  <a:lnTo>
                    <a:pt x="1419885" y="1282699"/>
                  </a:lnTo>
                  <a:lnTo>
                    <a:pt x="1419924" y="1269999"/>
                  </a:lnTo>
                  <a:lnTo>
                    <a:pt x="1420101" y="1269999"/>
                  </a:lnTo>
                  <a:lnTo>
                    <a:pt x="1420101" y="152399"/>
                  </a:lnTo>
                  <a:lnTo>
                    <a:pt x="1437906" y="152399"/>
                  </a:lnTo>
                  <a:lnTo>
                    <a:pt x="1438097" y="165099"/>
                  </a:lnTo>
                  <a:lnTo>
                    <a:pt x="1438085" y="1269999"/>
                  </a:lnTo>
                  <a:lnTo>
                    <a:pt x="1437906" y="1282699"/>
                  </a:lnTo>
                  <a:close/>
                </a:path>
                <a:path w="1438275" h="1435100">
                  <a:moveTo>
                    <a:pt x="56248" y="1295399"/>
                  </a:moveTo>
                  <a:lnTo>
                    <a:pt x="37515" y="1295399"/>
                  </a:lnTo>
                  <a:lnTo>
                    <a:pt x="36678" y="1282699"/>
                  </a:lnTo>
                  <a:lnTo>
                    <a:pt x="36145" y="1269999"/>
                  </a:lnTo>
                  <a:lnTo>
                    <a:pt x="54127" y="1269999"/>
                  </a:lnTo>
                  <a:lnTo>
                    <a:pt x="54559" y="1282699"/>
                  </a:lnTo>
                  <a:lnTo>
                    <a:pt x="55270" y="1282699"/>
                  </a:lnTo>
                  <a:lnTo>
                    <a:pt x="56248" y="1295399"/>
                  </a:lnTo>
                  <a:close/>
                </a:path>
                <a:path w="1438275" h="1435100">
                  <a:moveTo>
                    <a:pt x="1400581" y="1295399"/>
                  </a:moveTo>
                  <a:lnTo>
                    <a:pt x="1381849" y="1295399"/>
                  </a:lnTo>
                  <a:lnTo>
                    <a:pt x="1382827" y="1282699"/>
                  </a:lnTo>
                  <a:lnTo>
                    <a:pt x="1383538" y="1282699"/>
                  </a:lnTo>
                  <a:lnTo>
                    <a:pt x="1383969" y="1269999"/>
                  </a:lnTo>
                  <a:lnTo>
                    <a:pt x="1401953" y="1269999"/>
                  </a:lnTo>
                  <a:lnTo>
                    <a:pt x="1401420" y="1282699"/>
                  </a:lnTo>
                  <a:lnTo>
                    <a:pt x="1400581" y="1295399"/>
                  </a:lnTo>
                  <a:close/>
                </a:path>
                <a:path w="1438275" h="1435100">
                  <a:moveTo>
                    <a:pt x="19622" y="1295399"/>
                  </a:moveTo>
                  <a:lnTo>
                    <a:pt x="1803" y="1295399"/>
                  </a:lnTo>
                  <a:lnTo>
                    <a:pt x="927" y="1282699"/>
                  </a:lnTo>
                  <a:lnTo>
                    <a:pt x="18707" y="1282699"/>
                  </a:lnTo>
                  <a:lnTo>
                    <a:pt x="19622" y="1295399"/>
                  </a:lnTo>
                  <a:close/>
                </a:path>
                <a:path w="1438275" h="1435100">
                  <a:moveTo>
                    <a:pt x="1436282" y="1295399"/>
                  </a:moveTo>
                  <a:lnTo>
                    <a:pt x="1418336" y="1295399"/>
                  </a:lnTo>
                  <a:lnTo>
                    <a:pt x="1419288" y="1282699"/>
                  </a:lnTo>
                  <a:lnTo>
                    <a:pt x="1437170" y="1282699"/>
                  </a:lnTo>
                  <a:lnTo>
                    <a:pt x="1436282" y="1295399"/>
                  </a:lnTo>
                  <a:close/>
                </a:path>
                <a:path w="1438275" h="1435100">
                  <a:moveTo>
                    <a:pt x="22745" y="1308099"/>
                  </a:moveTo>
                  <a:lnTo>
                    <a:pt x="3225" y="1308099"/>
                  </a:lnTo>
                  <a:lnTo>
                    <a:pt x="2006" y="1295399"/>
                  </a:lnTo>
                  <a:lnTo>
                    <a:pt x="21081" y="1295399"/>
                  </a:lnTo>
                  <a:lnTo>
                    <a:pt x="22745" y="1308099"/>
                  </a:lnTo>
                  <a:close/>
                </a:path>
                <a:path w="1438275" h="1435100">
                  <a:moveTo>
                    <a:pt x="58992" y="1308099"/>
                  </a:moveTo>
                  <a:lnTo>
                    <a:pt x="41871" y="1308099"/>
                  </a:lnTo>
                  <a:lnTo>
                    <a:pt x="40005" y="1295399"/>
                  </a:lnTo>
                  <a:lnTo>
                    <a:pt x="57493" y="1295399"/>
                  </a:lnTo>
                  <a:lnTo>
                    <a:pt x="58992" y="1308099"/>
                  </a:lnTo>
                  <a:close/>
                </a:path>
                <a:path w="1438275" h="1435100">
                  <a:moveTo>
                    <a:pt x="1396225" y="1308099"/>
                  </a:moveTo>
                  <a:lnTo>
                    <a:pt x="1379106" y="1308099"/>
                  </a:lnTo>
                  <a:lnTo>
                    <a:pt x="1380604" y="1295399"/>
                  </a:lnTo>
                  <a:lnTo>
                    <a:pt x="1398092" y="1295399"/>
                  </a:lnTo>
                  <a:lnTo>
                    <a:pt x="1396225" y="1308099"/>
                  </a:lnTo>
                  <a:close/>
                </a:path>
                <a:path w="1438275" h="1435100">
                  <a:moveTo>
                    <a:pt x="1434858" y="1308099"/>
                  </a:moveTo>
                  <a:lnTo>
                    <a:pt x="1415567" y="1308099"/>
                  </a:lnTo>
                  <a:lnTo>
                    <a:pt x="1417015" y="1295399"/>
                  </a:lnTo>
                  <a:lnTo>
                    <a:pt x="1436078" y="1295399"/>
                  </a:lnTo>
                  <a:lnTo>
                    <a:pt x="1434858" y="1308099"/>
                  </a:lnTo>
                  <a:close/>
                </a:path>
                <a:path w="1438275" h="1435100">
                  <a:moveTo>
                    <a:pt x="26797" y="1320799"/>
                  </a:moveTo>
                  <a:lnTo>
                    <a:pt x="7252" y="1320799"/>
                  </a:lnTo>
                  <a:lnTo>
                    <a:pt x="5385" y="1308099"/>
                  </a:lnTo>
                  <a:lnTo>
                    <a:pt x="24752" y="1308099"/>
                  </a:lnTo>
                  <a:lnTo>
                    <a:pt x="26797" y="1320799"/>
                  </a:lnTo>
                  <a:close/>
                </a:path>
                <a:path w="1438275" h="1435100">
                  <a:moveTo>
                    <a:pt x="64948" y="1320799"/>
                  </a:moveTo>
                  <a:lnTo>
                    <a:pt x="46063" y="1320799"/>
                  </a:lnTo>
                  <a:lnTo>
                    <a:pt x="43764" y="1308099"/>
                  </a:lnTo>
                  <a:lnTo>
                    <a:pt x="62725" y="1308099"/>
                  </a:lnTo>
                  <a:lnTo>
                    <a:pt x="64948" y="1320799"/>
                  </a:lnTo>
                  <a:close/>
                </a:path>
                <a:path w="1438275" h="1435100">
                  <a:moveTo>
                    <a:pt x="1391857" y="1320799"/>
                  </a:moveTo>
                  <a:lnTo>
                    <a:pt x="1373137" y="1320799"/>
                  </a:lnTo>
                  <a:lnTo>
                    <a:pt x="1375371" y="1308099"/>
                  </a:lnTo>
                  <a:lnTo>
                    <a:pt x="1394180" y="1308099"/>
                  </a:lnTo>
                  <a:lnTo>
                    <a:pt x="1391857" y="1320799"/>
                  </a:lnTo>
                  <a:close/>
                </a:path>
                <a:path w="1438275" h="1435100">
                  <a:moveTo>
                    <a:pt x="1430846" y="1320799"/>
                  </a:moveTo>
                  <a:lnTo>
                    <a:pt x="1411300" y="1320799"/>
                  </a:lnTo>
                  <a:lnTo>
                    <a:pt x="1413332" y="1308099"/>
                  </a:lnTo>
                  <a:lnTo>
                    <a:pt x="1432712" y="1308099"/>
                  </a:lnTo>
                  <a:lnTo>
                    <a:pt x="1430846" y="1320799"/>
                  </a:lnTo>
                  <a:close/>
                </a:path>
                <a:path w="1438275" h="1435100">
                  <a:moveTo>
                    <a:pt x="32347" y="1333499"/>
                  </a:moveTo>
                  <a:lnTo>
                    <a:pt x="12751" y="1333499"/>
                  </a:lnTo>
                  <a:lnTo>
                    <a:pt x="10274" y="1320799"/>
                  </a:lnTo>
                  <a:lnTo>
                    <a:pt x="29757" y="1320799"/>
                  </a:lnTo>
                  <a:lnTo>
                    <a:pt x="32347" y="1333499"/>
                  </a:lnTo>
                  <a:close/>
                </a:path>
                <a:path w="1438275" h="1435100">
                  <a:moveTo>
                    <a:pt x="72987" y="1333499"/>
                  </a:moveTo>
                  <a:lnTo>
                    <a:pt x="51702" y="1333499"/>
                  </a:lnTo>
                  <a:lnTo>
                    <a:pt x="48654" y="1320799"/>
                  </a:lnTo>
                  <a:lnTo>
                    <a:pt x="70091" y="1320799"/>
                  </a:lnTo>
                  <a:lnTo>
                    <a:pt x="72987" y="1333499"/>
                  </a:lnTo>
                  <a:close/>
                </a:path>
                <a:path w="1438275" h="1435100">
                  <a:moveTo>
                    <a:pt x="1386599" y="1333499"/>
                  </a:moveTo>
                  <a:lnTo>
                    <a:pt x="1365098" y="1333499"/>
                  </a:lnTo>
                  <a:lnTo>
                    <a:pt x="1368005" y="1320799"/>
                  </a:lnTo>
                  <a:lnTo>
                    <a:pt x="1389253" y="1320799"/>
                  </a:lnTo>
                  <a:lnTo>
                    <a:pt x="1386599" y="1333499"/>
                  </a:lnTo>
                  <a:close/>
                </a:path>
                <a:path w="1438275" h="1435100">
                  <a:moveTo>
                    <a:pt x="1425333" y="1333499"/>
                  </a:moveTo>
                  <a:lnTo>
                    <a:pt x="1405750" y="1333499"/>
                  </a:lnTo>
                  <a:lnTo>
                    <a:pt x="1408341" y="1320799"/>
                  </a:lnTo>
                  <a:lnTo>
                    <a:pt x="1427810" y="1320799"/>
                  </a:lnTo>
                  <a:lnTo>
                    <a:pt x="1425333" y="1333499"/>
                  </a:lnTo>
                  <a:close/>
                </a:path>
                <a:path w="1438275" h="1435100">
                  <a:moveTo>
                    <a:pt x="39116" y="1346199"/>
                  </a:moveTo>
                  <a:lnTo>
                    <a:pt x="16040" y="1346199"/>
                  </a:lnTo>
                  <a:lnTo>
                    <a:pt x="13272" y="1333499"/>
                  </a:lnTo>
                  <a:lnTo>
                    <a:pt x="36005" y="1333499"/>
                  </a:lnTo>
                  <a:lnTo>
                    <a:pt x="39116" y="1346199"/>
                  </a:lnTo>
                  <a:close/>
                </a:path>
                <a:path w="1438275" h="1435100">
                  <a:moveTo>
                    <a:pt x="79413" y="1346199"/>
                  </a:moveTo>
                  <a:lnTo>
                    <a:pt x="57963" y="1346199"/>
                  </a:lnTo>
                  <a:lnTo>
                    <a:pt x="54826" y="1333499"/>
                  </a:lnTo>
                  <a:lnTo>
                    <a:pt x="76098" y="1333499"/>
                  </a:lnTo>
                  <a:lnTo>
                    <a:pt x="79413" y="1346199"/>
                  </a:lnTo>
                  <a:close/>
                </a:path>
                <a:path w="1438275" h="1435100">
                  <a:moveTo>
                    <a:pt x="1379893" y="1346199"/>
                  </a:moveTo>
                  <a:lnTo>
                    <a:pt x="1358684" y="1346199"/>
                  </a:lnTo>
                  <a:lnTo>
                    <a:pt x="1361999" y="1333499"/>
                  </a:lnTo>
                  <a:lnTo>
                    <a:pt x="1383487" y="1333499"/>
                  </a:lnTo>
                  <a:lnTo>
                    <a:pt x="1379893" y="1346199"/>
                  </a:lnTo>
                  <a:close/>
                </a:path>
                <a:path w="1438275" h="1435100">
                  <a:moveTo>
                    <a:pt x="1422057" y="1346199"/>
                  </a:moveTo>
                  <a:lnTo>
                    <a:pt x="1398981" y="1346199"/>
                  </a:lnTo>
                  <a:lnTo>
                    <a:pt x="1402093" y="1333499"/>
                  </a:lnTo>
                  <a:lnTo>
                    <a:pt x="1424826" y="1333499"/>
                  </a:lnTo>
                  <a:lnTo>
                    <a:pt x="1422057" y="1346199"/>
                  </a:lnTo>
                  <a:close/>
                </a:path>
                <a:path w="1438275" h="1435100">
                  <a:moveTo>
                    <a:pt x="47028" y="1358899"/>
                  </a:moveTo>
                  <a:lnTo>
                    <a:pt x="23621" y="1358899"/>
                  </a:lnTo>
                  <a:lnTo>
                    <a:pt x="20295" y="1346199"/>
                  </a:lnTo>
                  <a:lnTo>
                    <a:pt x="43421" y="1346199"/>
                  </a:lnTo>
                  <a:lnTo>
                    <a:pt x="47028" y="1358899"/>
                  </a:lnTo>
                  <a:close/>
                </a:path>
                <a:path w="1438275" h="1435100">
                  <a:moveTo>
                    <a:pt x="94539" y="1358899"/>
                  </a:moveTo>
                  <a:lnTo>
                    <a:pt x="69456" y="1358899"/>
                  </a:lnTo>
                  <a:lnTo>
                    <a:pt x="65671" y="1346199"/>
                  </a:lnTo>
                  <a:lnTo>
                    <a:pt x="90488" y="1346199"/>
                  </a:lnTo>
                  <a:lnTo>
                    <a:pt x="94539" y="1358899"/>
                  </a:lnTo>
                  <a:close/>
                </a:path>
                <a:path w="1438275" h="1435100">
                  <a:moveTo>
                    <a:pt x="1368349" y="1358899"/>
                  </a:moveTo>
                  <a:lnTo>
                    <a:pt x="1343558" y="1358899"/>
                  </a:lnTo>
                  <a:lnTo>
                    <a:pt x="1347610" y="1346199"/>
                  </a:lnTo>
                  <a:lnTo>
                    <a:pt x="1372426" y="1346199"/>
                  </a:lnTo>
                  <a:lnTo>
                    <a:pt x="1368349" y="1358899"/>
                  </a:lnTo>
                  <a:close/>
                </a:path>
                <a:path w="1438275" h="1435100">
                  <a:moveTo>
                    <a:pt x="1414463" y="1358899"/>
                  </a:moveTo>
                  <a:lnTo>
                    <a:pt x="1391070" y="1358899"/>
                  </a:lnTo>
                  <a:lnTo>
                    <a:pt x="1394676" y="1346199"/>
                  </a:lnTo>
                  <a:lnTo>
                    <a:pt x="1417803" y="1346199"/>
                  </a:lnTo>
                  <a:lnTo>
                    <a:pt x="1414463" y="1358899"/>
                  </a:lnTo>
                  <a:close/>
                </a:path>
                <a:path w="1438275" h="1435100">
                  <a:moveTo>
                    <a:pt x="56007" y="1371599"/>
                  </a:moveTo>
                  <a:lnTo>
                    <a:pt x="32487" y="1371599"/>
                  </a:lnTo>
                  <a:lnTo>
                    <a:pt x="28625" y="1358899"/>
                  </a:lnTo>
                  <a:lnTo>
                    <a:pt x="51930" y="1358899"/>
                  </a:lnTo>
                  <a:lnTo>
                    <a:pt x="56007" y="1371599"/>
                  </a:lnTo>
                  <a:close/>
                </a:path>
                <a:path w="1438275" h="1435100">
                  <a:moveTo>
                    <a:pt x="112307" y="1371599"/>
                  </a:moveTo>
                  <a:lnTo>
                    <a:pt x="82919" y="1371599"/>
                  </a:lnTo>
                  <a:lnTo>
                    <a:pt x="78231" y="1358899"/>
                  </a:lnTo>
                  <a:lnTo>
                    <a:pt x="107645" y="1358899"/>
                  </a:lnTo>
                  <a:lnTo>
                    <a:pt x="112307" y="1371599"/>
                  </a:lnTo>
                  <a:close/>
                </a:path>
                <a:path w="1438275" h="1435100">
                  <a:moveTo>
                    <a:pt x="1355179" y="1371599"/>
                  </a:moveTo>
                  <a:lnTo>
                    <a:pt x="1325791" y="1371599"/>
                  </a:lnTo>
                  <a:lnTo>
                    <a:pt x="1330451" y="1358899"/>
                  </a:lnTo>
                  <a:lnTo>
                    <a:pt x="1359548" y="1358899"/>
                  </a:lnTo>
                  <a:lnTo>
                    <a:pt x="1355179" y="1371599"/>
                  </a:lnTo>
                  <a:close/>
                </a:path>
                <a:path w="1438275" h="1435100">
                  <a:moveTo>
                    <a:pt x="1405611" y="1371599"/>
                  </a:moveTo>
                  <a:lnTo>
                    <a:pt x="1382090" y="1371599"/>
                  </a:lnTo>
                  <a:lnTo>
                    <a:pt x="1386167" y="1358899"/>
                  </a:lnTo>
                  <a:lnTo>
                    <a:pt x="1409458" y="1358899"/>
                  </a:lnTo>
                  <a:lnTo>
                    <a:pt x="1405611" y="1371599"/>
                  </a:lnTo>
                  <a:close/>
                </a:path>
                <a:path w="1438275" h="1435100">
                  <a:moveTo>
                    <a:pt x="65964" y="1384299"/>
                  </a:moveTo>
                  <a:lnTo>
                    <a:pt x="42545" y="1384299"/>
                  </a:lnTo>
                  <a:lnTo>
                    <a:pt x="38189" y="1371599"/>
                  </a:lnTo>
                  <a:lnTo>
                    <a:pt x="61468" y="1371599"/>
                  </a:lnTo>
                  <a:lnTo>
                    <a:pt x="65964" y="1384299"/>
                  </a:lnTo>
                  <a:close/>
                </a:path>
                <a:path w="1438275" h="1435100">
                  <a:moveTo>
                    <a:pt x="142913" y="1384299"/>
                  </a:moveTo>
                  <a:lnTo>
                    <a:pt x="98120" y="1384299"/>
                  </a:lnTo>
                  <a:lnTo>
                    <a:pt x="92875" y="1371599"/>
                  </a:lnTo>
                  <a:lnTo>
                    <a:pt x="137528" y="1371599"/>
                  </a:lnTo>
                  <a:lnTo>
                    <a:pt x="142913" y="1384299"/>
                  </a:lnTo>
                  <a:close/>
                </a:path>
                <a:path w="1438275" h="1435100">
                  <a:moveTo>
                    <a:pt x="1339977" y="1384299"/>
                  </a:moveTo>
                  <a:lnTo>
                    <a:pt x="1295184" y="1384299"/>
                  </a:lnTo>
                  <a:lnTo>
                    <a:pt x="1300569" y="1371599"/>
                  </a:lnTo>
                  <a:lnTo>
                    <a:pt x="1344867" y="1371599"/>
                  </a:lnTo>
                  <a:lnTo>
                    <a:pt x="1339977" y="1384299"/>
                  </a:lnTo>
                  <a:close/>
                </a:path>
                <a:path w="1438275" h="1435100">
                  <a:moveTo>
                    <a:pt x="1395552" y="1384299"/>
                  </a:moveTo>
                  <a:lnTo>
                    <a:pt x="1372121" y="1384299"/>
                  </a:lnTo>
                  <a:lnTo>
                    <a:pt x="1377226" y="1371599"/>
                  </a:lnTo>
                  <a:lnTo>
                    <a:pt x="1399895" y="1371599"/>
                  </a:lnTo>
                  <a:lnTo>
                    <a:pt x="1395552" y="1384299"/>
                  </a:lnTo>
                  <a:close/>
                </a:path>
                <a:path w="1438275" h="1435100">
                  <a:moveTo>
                    <a:pt x="82626" y="1396999"/>
                  </a:moveTo>
                  <a:lnTo>
                    <a:pt x="53708" y="1396999"/>
                  </a:lnTo>
                  <a:lnTo>
                    <a:pt x="48907" y="1384299"/>
                  </a:lnTo>
                  <a:lnTo>
                    <a:pt x="77547" y="1384299"/>
                  </a:lnTo>
                  <a:lnTo>
                    <a:pt x="82626" y="1396999"/>
                  </a:lnTo>
                  <a:close/>
                </a:path>
                <a:path w="1438275" h="1435100">
                  <a:moveTo>
                    <a:pt x="1316990" y="1396999"/>
                  </a:moveTo>
                  <a:lnTo>
                    <a:pt x="126695" y="1396999"/>
                  </a:lnTo>
                  <a:lnTo>
                    <a:pt x="120688" y="1384299"/>
                  </a:lnTo>
                  <a:lnTo>
                    <a:pt x="1323264" y="1384299"/>
                  </a:lnTo>
                  <a:lnTo>
                    <a:pt x="1316990" y="1396999"/>
                  </a:lnTo>
                  <a:close/>
                </a:path>
                <a:path w="1438275" h="1435100">
                  <a:moveTo>
                    <a:pt x="1384389" y="1396999"/>
                  </a:moveTo>
                  <a:lnTo>
                    <a:pt x="1355470" y="1396999"/>
                  </a:lnTo>
                  <a:lnTo>
                    <a:pt x="1360551" y="1384299"/>
                  </a:lnTo>
                  <a:lnTo>
                    <a:pt x="1389190" y="1384299"/>
                  </a:lnTo>
                  <a:lnTo>
                    <a:pt x="1384389" y="1396999"/>
                  </a:lnTo>
                  <a:close/>
                </a:path>
                <a:path w="1438275" h="1435100">
                  <a:moveTo>
                    <a:pt x="107619" y="1409699"/>
                  </a:moveTo>
                  <a:lnTo>
                    <a:pt x="72365" y="1409699"/>
                  </a:lnTo>
                  <a:lnTo>
                    <a:pt x="66941" y="1396999"/>
                  </a:lnTo>
                  <a:lnTo>
                    <a:pt x="101879" y="1396999"/>
                  </a:lnTo>
                  <a:lnTo>
                    <a:pt x="107619" y="1409699"/>
                  </a:lnTo>
                  <a:close/>
                </a:path>
                <a:path w="1438275" h="1435100">
                  <a:moveTo>
                    <a:pt x="1365720" y="1409699"/>
                  </a:moveTo>
                  <a:lnTo>
                    <a:pt x="1330477" y="1409699"/>
                  </a:lnTo>
                  <a:lnTo>
                    <a:pt x="1336205" y="1396999"/>
                  </a:lnTo>
                  <a:lnTo>
                    <a:pt x="1371155" y="1396999"/>
                  </a:lnTo>
                  <a:lnTo>
                    <a:pt x="1365720" y="1409699"/>
                  </a:lnTo>
                  <a:close/>
                </a:path>
                <a:path w="1438275" h="1435100">
                  <a:moveTo>
                    <a:pt x="157366" y="1422399"/>
                  </a:moveTo>
                  <a:lnTo>
                    <a:pt x="93091" y="1422399"/>
                  </a:lnTo>
                  <a:lnTo>
                    <a:pt x="87121" y="1409699"/>
                  </a:lnTo>
                  <a:lnTo>
                    <a:pt x="150787" y="1409699"/>
                  </a:lnTo>
                  <a:lnTo>
                    <a:pt x="157366" y="1422399"/>
                  </a:lnTo>
                  <a:close/>
                </a:path>
                <a:path w="1438275" h="1435100">
                  <a:moveTo>
                    <a:pt x="1345007" y="1422399"/>
                  </a:moveTo>
                  <a:lnTo>
                    <a:pt x="1280732" y="1422399"/>
                  </a:lnTo>
                  <a:lnTo>
                    <a:pt x="1287310" y="1409699"/>
                  </a:lnTo>
                  <a:lnTo>
                    <a:pt x="1350975" y="1409699"/>
                  </a:lnTo>
                  <a:lnTo>
                    <a:pt x="1345007" y="1422399"/>
                  </a:lnTo>
                  <a:close/>
                </a:path>
                <a:path w="1438275" h="1435100">
                  <a:moveTo>
                    <a:pt x="1314666" y="1435099"/>
                  </a:moveTo>
                  <a:lnTo>
                    <a:pt x="123431" y="1435099"/>
                  </a:lnTo>
                  <a:lnTo>
                    <a:pt x="116865" y="1422399"/>
                  </a:lnTo>
                  <a:lnTo>
                    <a:pt x="1321232" y="1422399"/>
                  </a:lnTo>
                  <a:lnTo>
                    <a:pt x="1314666" y="1435099"/>
                  </a:lnTo>
                  <a:close/>
                </a:path>
              </a:pathLst>
            </a:custGeom>
            <a:solidFill>
              <a:srgbClr val="FFFFFF"/>
            </a:solidFill>
          </p:spPr>
          <p:txBody>
            <a:bodyPr wrap="square" lIns="0" tIns="0" rIns="0" bIns="0" rtlCol="0"/>
            <a:lstStyle/>
            <a:p>
              <a:endParaRPr/>
            </a:p>
          </p:txBody>
        </p:sp>
      </p:grpSp>
      <p:sp>
        <p:nvSpPr>
          <p:cNvPr id="20" name="object 20"/>
          <p:cNvSpPr txBox="1"/>
          <p:nvPr/>
        </p:nvSpPr>
        <p:spPr>
          <a:xfrm>
            <a:off x="8069135" y="3049130"/>
            <a:ext cx="2339340" cy="1002030"/>
          </a:xfrm>
          <a:prstGeom prst="rect">
            <a:avLst/>
          </a:prstGeom>
        </p:spPr>
        <p:txBody>
          <a:bodyPr vert="horz" wrap="square" lIns="0" tIns="13335" rIns="0" bIns="0" rtlCol="0">
            <a:spAutoFit/>
          </a:bodyPr>
          <a:lstStyle/>
          <a:p>
            <a:pPr marL="12700">
              <a:lnSpc>
                <a:spcPct val="100000"/>
              </a:lnSpc>
              <a:spcBef>
                <a:spcPts val="105"/>
              </a:spcBef>
              <a:tabLst>
                <a:tab pos="1512570" algn="l"/>
              </a:tabLst>
            </a:pPr>
            <a:r>
              <a:rPr sz="3200" spc="-10">
                <a:solidFill>
                  <a:srgbClr val="DFE2E4"/>
                </a:solidFill>
                <a:latin typeface="宋体" panose="02010600030101010101" pitchFamily="2" charset="-122"/>
                <a:cs typeface="宋体" panose="02010600030101010101" pitchFamily="2" charset="-122"/>
              </a:rPr>
              <a:t>体</a:t>
            </a:r>
            <a:r>
              <a:rPr sz="3200" spc="-50">
                <a:solidFill>
                  <a:srgbClr val="DFE2E4"/>
                </a:solidFill>
                <a:latin typeface="宋体" panose="02010600030101010101" pitchFamily="2" charset="-122"/>
                <a:cs typeface="宋体" panose="02010600030101010101" pitchFamily="2" charset="-122"/>
              </a:rPr>
              <a:t>系</a:t>
            </a:r>
            <a:r>
              <a:rPr sz="3200">
                <a:solidFill>
                  <a:srgbClr val="DFE2E4"/>
                </a:solidFill>
                <a:latin typeface="宋体" panose="02010600030101010101" pitchFamily="2" charset="-122"/>
                <a:cs typeface="宋体" panose="02010600030101010101" pitchFamily="2" charset="-122"/>
              </a:rPr>
              <a:t>	</a:t>
            </a:r>
            <a:r>
              <a:rPr sz="3200" spc="-10">
                <a:solidFill>
                  <a:srgbClr val="DFE2E4"/>
                </a:solidFill>
                <a:latin typeface="宋体" panose="02010600030101010101" pitchFamily="2" charset="-122"/>
                <a:cs typeface="宋体" panose="02010600030101010101" pitchFamily="2" charset="-122"/>
              </a:rPr>
              <a:t>文</a:t>
            </a:r>
            <a:r>
              <a:rPr sz="3200" spc="-50">
                <a:solidFill>
                  <a:srgbClr val="DFE2E4"/>
                </a:solidFill>
                <a:latin typeface="宋体" panose="02010600030101010101" pitchFamily="2" charset="-122"/>
                <a:cs typeface="宋体" panose="02010600030101010101" pitchFamily="2" charset="-122"/>
              </a:rPr>
              <a:t>化</a:t>
            </a:r>
            <a:endParaRPr sz="3200">
              <a:latin typeface="宋体" panose="02010600030101010101" pitchFamily="2" charset="-122"/>
              <a:cs typeface="宋体" panose="02010600030101010101" pitchFamily="2" charset="-122"/>
            </a:endParaRPr>
          </a:p>
          <a:p>
            <a:pPr marL="12700">
              <a:lnSpc>
                <a:spcPct val="100000"/>
              </a:lnSpc>
              <a:tabLst>
                <a:tab pos="1512570" algn="l"/>
              </a:tabLst>
            </a:pPr>
            <a:r>
              <a:rPr sz="3200" spc="-10">
                <a:solidFill>
                  <a:srgbClr val="DFE2E4"/>
                </a:solidFill>
                <a:latin typeface="宋体" panose="02010600030101010101" pitchFamily="2" charset="-122"/>
                <a:cs typeface="宋体" panose="02010600030101010101" pitchFamily="2" charset="-122"/>
              </a:rPr>
              <a:t>管</a:t>
            </a:r>
            <a:r>
              <a:rPr sz="3200" spc="-50">
                <a:solidFill>
                  <a:srgbClr val="DFE2E4"/>
                </a:solidFill>
                <a:latin typeface="宋体" panose="02010600030101010101" pitchFamily="2" charset="-122"/>
                <a:cs typeface="宋体" panose="02010600030101010101" pitchFamily="2" charset="-122"/>
              </a:rPr>
              <a:t>理</a:t>
            </a:r>
            <a:r>
              <a:rPr sz="3200">
                <a:solidFill>
                  <a:srgbClr val="DFE2E4"/>
                </a:solidFill>
                <a:latin typeface="宋体" panose="02010600030101010101" pitchFamily="2" charset="-122"/>
                <a:cs typeface="宋体" panose="02010600030101010101" pitchFamily="2" charset="-122"/>
              </a:rPr>
              <a:t>	</a:t>
            </a:r>
            <a:r>
              <a:rPr sz="3200" spc="-10">
                <a:solidFill>
                  <a:srgbClr val="DFE2E4"/>
                </a:solidFill>
                <a:latin typeface="宋体" panose="02010600030101010101" pitchFamily="2" charset="-122"/>
                <a:cs typeface="宋体" panose="02010600030101010101" pitchFamily="2" charset="-122"/>
              </a:rPr>
              <a:t>引</a:t>
            </a:r>
            <a:r>
              <a:rPr sz="3200" spc="-50">
                <a:solidFill>
                  <a:srgbClr val="DFE2E4"/>
                </a:solidFill>
                <a:latin typeface="宋体" panose="02010600030101010101" pitchFamily="2" charset="-122"/>
                <a:cs typeface="宋体" panose="02010600030101010101" pitchFamily="2" charset="-122"/>
              </a:rPr>
              <a:t>领</a:t>
            </a:r>
            <a:endParaRPr sz="3200">
              <a:latin typeface="宋体" panose="02010600030101010101" pitchFamily="2" charset="-122"/>
              <a:cs typeface="宋体" panose="02010600030101010101" pitchFamily="2" charset="-122"/>
            </a:endParaRPr>
          </a:p>
        </p:txBody>
      </p:sp>
      <p:grpSp>
        <p:nvGrpSpPr>
          <p:cNvPr id="21" name="object 21"/>
          <p:cNvGrpSpPr/>
          <p:nvPr/>
        </p:nvGrpSpPr>
        <p:grpSpPr>
          <a:xfrm>
            <a:off x="9269589" y="4415396"/>
            <a:ext cx="1438275" cy="1435100"/>
            <a:chOff x="9269589" y="4415396"/>
            <a:chExt cx="1438275" cy="1435100"/>
          </a:xfrm>
        </p:grpSpPr>
        <p:sp>
          <p:nvSpPr>
            <p:cNvPr id="22" name="object 22"/>
            <p:cNvSpPr/>
            <p:nvPr/>
          </p:nvSpPr>
          <p:spPr>
            <a:xfrm>
              <a:off x="9296399" y="4442460"/>
              <a:ext cx="1384300" cy="1386840"/>
            </a:xfrm>
            <a:custGeom>
              <a:avLst/>
              <a:gdLst/>
              <a:ahLst/>
              <a:cxnLst/>
              <a:rect l="l" t="t" r="r" b="b"/>
              <a:pathLst>
                <a:path w="1384300" h="1386839">
                  <a:moveTo>
                    <a:pt x="1246632" y="1386839"/>
                  </a:moveTo>
                  <a:lnTo>
                    <a:pt x="138684" y="1386839"/>
                  </a:lnTo>
                  <a:lnTo>
                    <a:pt x="94885" y="1379782"/>
                  </a:lnTo>
                  <a:lnTo>
                    <a:pt x="56851" y="1360118"/>
                  </a:lnTo>
                  <a:lnTo>
                    <a:pt x="26849" y="1330116"/>
                  </a:lnTo>
                  <a:lnTo>
                    <a:pt x="7143" y="1292039"/>
                  </a:lnTo>
                  <a:lnTo>
                    <a:pt x="0" y="1248155"/>
                  </a:lnTo>
                  <a:lnTo>
                    <a:pt x="0" y="138683"/>
                  </a:lnTo>
                  <a:lnTo>
                    <a:pt x="7143" y="94763"/>
                  </a:lnTo>
                  <a:lnTo>
                    <a:pt x="26849" y="56669"/>
                  </a:lnTo>
                  <a:lnTo>
                    <a:pt x="56851" y="26666"/>
                  </a:lnTo>
                  <a:lnTo>
                    <a:pt x="94885" y="7021"/>
                  </a:lnTo>
                  <a:lnTo>
                    <a:pt x="138684" y="0"/>
                  </a:lnTo>
                  <a:lnTo>
                    <a:pt x="1246632" y="0"/>
                  </a:lnTo>
                  <a:lnTo>
                    <a:pt x="1290011" y="7021"/>
                  </a:lnTo>
                  <a:lnTo>
                    <a:pt x="1327757" y="26666"/>
                  </a:lnTo>
                  <a:lnTo>
                    <a:pt x="1357530" y="56669"/>
                  </a:lnTo>
                  <a:lnTo>
                    <a:pt x="1376988" y="94763"/>
                  </a:lnTo>
                  <a:lnTo>
                    <a:pt x="1383792" y="138683"/>
                  </a:lnTo>
                  <a:lnTo>
                    <a:pt x="1383792" y="1248155"/>
                  </a:lnTo>
                  <a:lnTo>
                    <a:pt x="1376988" y="1292039"/>
                  </a:lnTo>
                  <a:lnTo>
                    <a:pt x="1357530" y="1330116"/>
                  </a:lnTo>
                  <a:lnTo>
                    <a:pt x="1327757" y="1360118"/>
                  </a:lnTo>
                  <a:lnTo>
                    <a:pt x="1290011" y="1379782"/>
                  </a:lnTo>
                  <a:lnTo>
                    <a:pt x="1246632" y="1386839"/>
                  </a:lnTo>
                  <a:close/>
                </a:path>
              </a:pathLst>
            </a:custGeom>
            <a:solidFill>
              <a:srgbClr val="006FC0"/>
            </a:solidFill>
          </p:spPr>
          <p:txBody>
            <a:bodyPr wrap="square" lIns="0" tIns="0" rIns="0" bIns="0" rtlCol="0"/>
            <a:lstStyle/>
            <a:p>
              <a:endParaRPr/>
            </a:p>
          </p:txBody>
        </p:sp>
        <p:sp>
          <p:nvSpPr>
            <p:cNvPr id="23" name="object 23"/>
            <p:cNvSpPr/>
            <p:nvPr/>
          </p:nvSpPr>
          <p:spPr>
            <a:xfrm>
              <a:off x="9269589" y="4415396"/>
              <a:ext cx="1438275" cy="1435100"/>
            </a:xfrm>
            <a:custGeom>
              <a:avLst/>
              <a:gdLst/>
              <a:ahLst/>
              <a:cxnLst/>
              <a:rect l="l" t="t" r="r" b="b"/>
              <a:pathLst>
                <a:path w="1438275" h="1435100">
                  <a:moveTo>
                    <a:pt x="1336471" y="12699"/>
                  </a:moveTo>
                  <a:lnTo>
                    <a:pt x="101625" y="12699"/>
                  </a:lnTo>
                  <a:lnTo>
                    <a:pt x="107912" y="0"/>
                  </a:lnTo>
                  <a:lnTo>
                    <a:pt x="1330185" y="0"/>
                  </a:lnTo>
                  <a:lnTo>
                    <a:pt x="1336471" y="12699"/>
                  </a:lnTo>
                  <a:close/>
                </a:path>
                <a:path w="1438275" h="1435100">
                  <a:moveTo>
                    <a:pt x="115138" y="25399"/>
                  </a:moveTo>
                  <a:lnTo>
                    <a:pt x="73444" y="25399"/>
                  </a:lnTo>
                  <a:lnTo>
                    <a:pt x="79058" y="12699"/>
                  </a:lnTo>
                  <a:lnTo>
                    <a:pt x="121146" y="12699"/>
                  </a:lnTo>
                  <a:lnTo>
                    <a:pt x="115138" y="25399"/>
                  </a:lnTo>
                  <a:close/>
                </a:path>
                <a:path w="1438275" h="1435100">
                  <a:moveTo>
                    <a:pt x="1364653" y="25399"/>
                  </a:moveTo>
                  <a:lnTo>
                    <a:pt x="1322958" y="25399"/>
                  </a:lnTo>
                  <a:lnTo>
                    <a:pt x="1316952" y="12699"/>
                  </a:lnTo>
                  <a:lnTo>
                    <a:pt x="1359040" y="12699"/>
                  </a:lnTo>
                  <a:lnTo>
                    <a:pt x="1364653" y="25399"/>
                  </a:lnTo>
                  <a:close/>
                </a:path>
                <a:path w="1438275" h="1435100">
                  <a:moveTo>
                    <a:pt x="88583" y="38099"/>
                  </a:moveTo>
                  <a:lnTo>
                    <a:pt x="59690" y="38099"/>
                  </a:lnTo>
                  <a:lnTo>
                    <a:pt x="60680" y="25399"/>
                  </a:lnTo>
                  <a:lnTo>
                    <a:pt x="94741" y="25399"/>
                  </a:lnTo>
                  <a:lnTo>
                    <a:pt x="88583" y="38099"/>
                  </a:lnTo>
                  <a:close/>
                </a:path>
                <a:path w="1438275" h="1435100">
                  <a:moveTo>
                    <a:pt x="1299006" y="38099"/>
                  </a:moveTo>
                  <a:lnTo>
                    <a:pt x="139522" y="38099"/>
                  </a:lnTo>
                  <a:lnTo>
                    <a:pt x="145898" y="25399"/>
                  </a:lnTo>
                  <a:lnTo>
                    <a:pt x="1292187" y="25399"/>
                  </a:lnTo>
                  <a:lnTo>
                    <a:pt x="1299006" y="38099"/>
                  </a:lnTo>
                  <a:close/>
                </a:path>
                <a:path w="1438275" h="1435100">
                  <a:moveTo>
                    <a:pt x="1378408" y="38099"/>
                  </a:moveTo>
                  <a:lnTo>
                    <a:pt x="1348765" y="38099"/>
                  </a:lnTo>
                  <a:lnTo>
                    <a:pt x="1343342" y="25399"/>
                  </a:lnTo>
                  <a:lnTo>
                    <a:pt x="1377416" y="25399"/>
                  </a:lnTo>
                  <a:lnTo>
                    <a:pt x="1378408" y="38099"/>
                  </a:lnTo>
                  <a:close/>
                </a:path>
                <a:path w="1438275" h="1435100">
                  <a:moveTo>
                    <a:pt x="71298" y="50799"/>
                  </a:moveTo>
                  <a:lnTo>
                    <a:pt x="43408" y="50799"/>
                  </a:lnTo>
                  <a:lnTo>
                    <a:pt x="47993" y="38099"/>
                  </a:lnTo>
                  <a:lnTo>
                    <a:pt x="76860" y="38099"/>
                  </a:lnTo>
                  <a:lnTo>
                    <a:pt x="71298" y="50799"/>
                  </a:lnTo>
                  <a:close/>
                </a:path>
                <a:path w="1438275" h="1435100">
                  <a:moveTo>
                    <a:pt x="1334567" y="50799"/>
                  </a:moveTo>
                  <a:lnTo>
                    <a:pt x="103911" y="50799"/>
                  </a:lnTo>
                  <a:lnTo>
                    <a:pt x="109499" y="38099"/>
                  </a:lnTo>
                  <a:lnTo>
                    <a:pt x="1328992" y="38099"/>
                  </a:lnTo>
                  <a:lnTo>
                    <a:pt x="1334567" y="50799"/>
                  </a:lnTo>
                  <a:close/>
                </a:path>
                <a:path w="1438275" h="1435100">
                  <a:moveTo>
                    <a:pt x="1394689" y="50799"/>
                  </a:moveTo>
                  <a:lnTo>
                    <a:pt x="1366126" y="50799"/>
                  </a:lnTo>
                  <a:lnTo>
                    <a:pt x="1361237" y="38099"/>
                  </a:lnTo>
                  <a:lnTo>
                    <a:pt x="1390103" y="38099"/>
                  </a:lnTo>
                  <a:lnTo>
                    <a:pt x="1394689" y="50799"/>
                  </a:lnTo>
                  <a:close/>
                </a:path>
                <a:path w="1438275" h="1435100">
                  <a:moveTo>
                    <a:pt x="56578" y="63499"/>
                  </a:moveTo>
                  <a:lnTo>
                    <a:pt x="33261" y="63499"/>
                  </a:lnTo>
                  <a:lnTo>
                    <a:pt x="37376" y="50799"/>
                  </a:lnTo>
                  <a:lnTo>
                    <a:pt x="61468" y="50799"/>
                  </a:lnTo>
                  <a:lnTo>
                    <a:pt x="56578" y="63499"/>
                  </a:lnTo>
                  <a:close/>
                </a:path>
                <a:path w="1438275" h="1435100">
                  <a:moveTo>
                    <a:pt x="117106" y="63499"/>
                  </a:moveTo>
                  <a:lnTo>
                    <a:pt x="83249" y="63499"/>
                  </a:lnTo>
                  <a:lnTo>
                    <a:pt x="88151" y="50799"/>
                  </a:lnTo>
                  <a:lnTo>
                    <a:pt x="122035" y="50799"/>
                  </a:lnTo>
                  <a:lnTo>
                    <a:pt x="117106" y="63499"/>
                  </a:lnTo>
                  <a:close/>
                </a:path>
                <a:path w="1438275" h="1435100">
                  <a:moveTo>
                    <a:pt x="1354849" y="63499"/>
                  </a:moveTo>
                  <a:lnTo>
                    <a:pt x="1320991" y="63499"/>
                  </a:lnTo>
                  <a:lnTo>
                    <a:pt x="1316063" y="50799"/>
                  </a:lnTo>
                  <a:lnTo>
                    <a:pt x="1349947" y="50799"/>
                  </a:lnTo>
                  <a:lnTo>
                    <a:pt x="1354849" y="63499"/>
                  </a:lnTo>
                  <a:close/>
                </a:path>
                <a:path w="1438275" h="1435100">
                  <a:moveTo>
                    <a:pt x="1404836" y="63499"/>
                  </a:moveTo>
                  <a:lnTo>
                    <a:pt x="1381518" y="63499"/>
                  </a:lnTo>
                  <a:lnTo>
                    <a:pt x="1377226" y="50799"/>
                  </a:lnTo>
                  <a:lnTo>
                    <a:pt x="1400721" y="50799"/>
                  </a:lnTo>
                  <a:lnTo>
                    <a:pt x="1404836" y="63499"/>
                  </a:lnTo>
                  <a:close/>
                </a:path>
                <a:path w="1438275" h="1435100">
                  <a:moveTo>
                    <a:pt x="47549" y="76199"/>
                  </a:moveTo>
                  <a:lnTo>
                    <a:pt x="24307" y="76199"/>
                  </a:lnTo>
                  <a:lnTo>
                    <a:pt x="27902" y="63499"/>
                  </a:lnTo>
                  <a:lnTo>
                    <a:pt x="51385" y="63499"/>
                  </a:lnTo>
                  <a:lnTo>
                    <a:pt x="47549" y="76199"/>
                  </a:lnTo>
                  <a:close/>
                </a:path>
                <a:path w="1438275" h="1435100">
                  <a:moveTo>
                    <a:pt x="94539" y="76199"/>
                  </a:moveTo>
                  <a:lnTo>
                    <a:pt x="69748" y="76199"/>
                  </a:lnTo>
                  <a:lnTo>
                    <a:pt x="74041" y="63499"/>
                  </a:lnTo>
                  <a:lnTo>
                    <a:pt x="98755" y="63499"/>
                  </a:lnTo>
                  <a:lnTo>
                    <a:pt x="94539" y="76199"/>
                  </a:lnTo>
                  <a:close/>
                </a:path>
                <a:path w="1438275" h="1435100">
                  <a:moveTo>
                    <a:pt x="1368349" y="76199"/>
                  </a:moveTo>
                  <a:lnTo>
                    <a:pt x="1343558" y="76199"/>
                  </a:lnTo>
                  <a:lnTo>
                    <a:pt x="1339341" y="63499"/>
                  </a:lnTo>
                  <a:lnTo>
                    <a:pt x="1364057" y="63499"/>
                  </a:lnTo>
                  <a:lnTo>
                    <a:pt x="1368349" y="76199"/>
                  </a:lnTo>
                  <a:close/>
                </a:path>
                <a:path w="1438275" h="1435100">
                  <a:moveTo>
                    <a:pt x="1413789" y="76199"/>
                  </a:moveTo>
                  <a:lnTo>
                    <a:pt x="1390548" y="76199"/>
                  </a:lnTo>
                  <a:lnTo>
                    <a:pt x="1386713" y="63499"/>
                  </a:lnTo>
                  <a:lnTo>
                    <a:pt x="1410196" y="63499"/>
                  </a:lnTo>
                  <a:lnTo>
                    <a:pt x="1413789" y="76199"/>
                  </a:lnTo>
                  <a:close/>
                </a:path>
                <a:path w="1438275" h="1435100">
                  <a:moveTo>
                    <a:pt x="39116" y="88899"/>
                  </a:moveTo>
                  <a:lnTo>
                    <a:pt x="16612" y="88899"/>
                  </a:lnTo>
                  <a:lnTo>
                    <a:pt x="19673" y="76199"/>
                  </a:lnTo>
                  <a:lnTo>
                    <a:pt x="39573" y="76199"/>
                  </a:lnTo>
                  <a:lnTo>
                    <a:pt x="39116" y="88899"/>
                  </a:lnTo>
                  <a:close/>
                </a:path>
                <a:path w="1438275" h="1435100">
                  <a:moveTo>
                    <a:pt x="82919" y="88899"/>
                  </a:moveTo>
                  <a:lnTo>
                    <a:pt x="58204" y="88899"/>
                  </a:lnTo>
                  <a:lnTo>
                    <a:pt x="61824" y="76199"/>
                  </a:lnTo>
                  <a:lnTo>
                    <a:pt x="86614" y="76199"/>
                  </a:lnTo>
                  <a:lnTo>
                    <a:pt x="82919" y="88899"/>
                  </a:lnTo>
                  <a:close/>
                </a:path>
                <a:path w="1438275" h="1435100">
                  <a:moveTo>
                    <a:pt x="1379893" y="88899"/>
                  </a:moveTo>
                  <a:lnTo>
                    <a:pt x="1355179" y="88899"/>
                  </a:lnTo>
                  <a:lnTo>
                    <a:pt x="1351483" y="76199"/>
                  </a:lnTo>
                  <a:lnTo>
                    <a:pt x="1376274" y="76199"/>
                  </a:lnTo>
                  <a:lnTo>
                    <a:pt x="1379893" y="88899"/>
                  </a:lnTo>
                  <a:close/>
                </a:path>
                <a:path w="1438275" h="1435100">
                  <a:moveTo>
                    <a:pt x="1421486" y="88899"/>
                  </a:moveTo>
                  <a:lnTo>
                    <a:pt x="1398981" y="88899"/>
                  </a:lnTo>
                  <a:lnTo>
                    <a:pt x="1398524" y="76199"/>
                  </a:lnTo>
                  <a:lnTo>
                    <a:pt x="1418425" y="76199"/>
                  </a:lnTo>
                  <a:lnTo>
                    <a:pt x="1421486" y="88899"/>
                  </a:lnTo>
                  <a:close/>
                </a:path>
                <a:path w="1438275" h="1435100">
                  <a:moveTo>
                    <a:pt x="32347" y="101599"/>
                  </a:moveTo>
                  <a:lnTo>
                    <a:pt x="12751" y="101599"/>
                  </a:lnTo>
                  <a:lnTo>
                    <a:pt x="13272" y="88899"/>
                  </a:lnTo>
                  <a:lnTo>
                    <a:pt x="32728" y="88899"/>
                  </a:lnTo>
                  <a:lnTo>
                    <a:pt x="32347" y="101599"/>
                  </a:lnTo>
                  <a:close/>
                </a:path>
                <a:path w="1438275" h="1435100">
                  <a:moveTo>
                    <a:pt x="72987" y="101599"/>
                  </a:moveTo>
                  <a:lnTo>
                    <a:pt x="51702" y="101599"/>
                  </a:lnTo>
                  <a:lnTo>
                    <a:pt x="54826" y="88899"/>
                  </a:lnTo>
                  <a:lnTo>
                    <a:pt x="76098" y="88899"/>
                  </a:lnTo>
                  <a:lnTo>
                    <a:pt x="72987" y="101599"/>
                  </a:lnTo>
                  <a:close/>
                </a:path>
                <a:path w="1438275" h="1435100">
                  <a:moveTo>
                    <a:pt x="1386599" y="101599"/>
                  </a:moveTo>
                  <a:lnTo>
                    <a:pt x="1365098" y="101599"/>
                  </a:lnTo>
                  <a:lnTo>
                    <a:pt x="1361999" y="88899"/>
                  </a:lnTo>
                  <a:lnTo>
                    <a:pt x="1383487" y="88899"/>
                  </a:lnTo>
                  <a:lnTo>
                    <a:pt x="1386599" y="101599"/>
                  </a:lnTo>
                  <a:close/>
                </a:path>
                <a:path w="1438275" h="1435100">
                  <a:moveTo>
                    <a:pt x="1425333" y="101599"/>
                  </a:moveTo>
                  <a:lnTo>
                    <a:pt x="1405750" y="101599"/>
                  </a:lnTo>
                  <a:lnTo>
                    <a:pt x="1405369" y="88899"/>
                  </a:lnTo>
                  <a:lnTo>
                    <a:pt x="1424826" y="88899"/>
                  </a:lnTo>
                  <a:lnTo>
                    <a:pt x="1425333" y="101599"/>
                  </a:lnTo>
                  <a:close/>
                </a:path>
                <a:path w="1438275" h="1435100">
                  <a:moveTo>
                    <a:pt x="27102" y="114299"/>
                  </a:moveTo>
                  <a:lnTo>
                    <a:pt x="7646" y="114299"/>
                  </a:lnTo>
                  <a:lnTo>
                    <a:pt x="9817" y="101599"/>
                  </a:lnTo>
                  <a:lnTo>
                    <a:pt x="29413" y="101599"/>
                  </a:lnTo>
                  <a:lnTo>
                    <a:pt x="27102" y="114299"/>
                  </a:lnTo>
                  <a:close/>
                </a:path>
                <a:path w="1438275" h="1435100">
                  <a:moveTo>
                    <a:pt x="64948" y="114299"/>
                  </a:moveTo>
                  <a:lnTo>
                    <a:pt x="46063" y="114299"/>
                  </a:lnTo>
                  <a:lnTo>
                    <a:pt x="48845" y="101599"/>
                  </a:lnTo>
                  <a:lnTo>
                    <a:pt x="67412" y="101599"/>
                  </a:lnTo>
                  <a:lnTo>
                    <a:pt x="64948" y="114299"/>
                  </a:lnTo>
                  <a:close/>
                </a:path>
                <a:path w="1438275" h="1435100">
                  <a:moveTo>
                    <a:pt x="1391857" y="114299"/>
                  </a:moveTo>
                  <a:lnTo>
                    <a:pt x="1373137" y="114299"/>
                  </a:lnTo>
                  <a:lnTo>
                    <a:pt x="1370686" y="101599"/>
                  </a:lnTo>
                  <a:lnTo>
                    <a:pt x="1389253" y="101599"/>
                  </a:lnTo>
                  <a:lnTo>
                    <a:pt x="1391857" y="114299"/>
                  </a:lnTo>
                  <a:close/>
                </a:path>
                <a:path w="1438275" h="1435100">
                  <a:moveTo>
                    <a:pt x="1430452" y="114299"/>
                  </a:moveTo>
                  <a:lnTo>
                    <a:pt x="1410996" y="114299"/>
                  </a:lnTo>
                  <a:lnTo>
                    <a:pt x="1408683" y="101599"/>
                  </a:lnTo>
                  <a:lnTo>
                    <a:pt x="1428280" y="101599"/>
                  </a:lnTo>
                  <a:lnTo>
                    <a:pt x="1430452" y="114299"/>
                  </a:lnTo>
                  <a:close/>
                </a:path>
                <a:path w="1438275" h="1435100">
                  <a:moveTo>
                    <a:pt x="22745" y="126999"/>
                  </a:moveTo>
                  <a:lnTo>
                    <a:pt x="3505" y="126999"/>
                  </a:lnTo>
                  <a:lnTo>
                    <a:pt x="5042" y="114299"/>
                  </a:lnTo>
                  <a:lnTo>
                    <a:pt x="24752" y="114299"/>
                  </a:lnTo>
                  <a:lnTo>
                    <a:pt x="22745" y="126999"/>
                  </a:lnTo>
                  <a:close/>
                </a:path>
                <a:path w="1438275" h="1435100">
                  <a:moveTo>
                    <a:pt x="60731" y="126999"/>
                  </a:moveTo>
                  <a:lnTo>
                    <a:pt x="40005" y="126999"/>
                  </a:lnTo>
                  <a:lnTo>
                    <a:pt x="41871" y="114299"/>
                  </a:lnTo>
                  <a:lnTo>
                    <a:pt x="62725" y="114299"/>
                  </a:lnTo>
                  <a:lnTo>
                    <a:pt x="60731" y="126999"/>
                  </a:lnTo>
                  <a:close/>
                </a:path>
                <a:path w="1438275" h="1435100">
                  <a:moveTo>
                    <a:pt x="1398092" y="126999"/>
                  </a:moveTo>
                  <a:lnTo>
                    <a:pt x="1377365" y="126999"/>
                  </a:lnTo>
                  <a:lnTo>
                    <a:pt x="1375371" y="114299"/>
                  </a:lnTo>
                  <a:lnTo>
                    <a:pt x="1396225" y="114299"/>
                  </a:lnTo>
                  <a:lnTo>
                    <a:pt x="1398092" y="126999"/>
                  </a:lnTo>
                  <a:close/>
                </a:path>
                <a:path w="1438275" h="1435100">
                  <a:moveTo>
                    <a:pt x="1434591" y="126999"/>
                  </a:moveTo>
                  <a:lnTo>
                    <a:pt x="1415339" y="126999"/>
                  </a:lnTo>
                  <a:lnTo>
                    <a:pt x="1413599" y="114299"/>
                  </a:lnTo>
                  <a:lnTo>
                    <a:pt x="1433043" y="114299"/>
                  </a:lnTo>
                  <a:lnTo>
                    <a:pt x="1434591" y="126999"/>
                  </a:lnTo>
                  <a:close/>
                </a:path>
                <a:path w="1438275" h="1435100">
                  <a:moveTo>
                    <a:pt x="19761" y="139699"/>
                  </a:moveTo>
                  <a:lnTo>
                    <a:pt x="1803" y="139699"/>
                  </a:lnTo>
                  <a:lnTo>
                    <a:pt x="2006" y="126999"/>
                  </a:lnTo>
                  <a:lnTo>
                    <a:pt x="20904" y="126999"/>
                  </a:lnTo>
                  <a:lnTo>
                    <a:pt x="19761" y="139699"/>
                  </a:lnTo>
                  <a:close/>
                </a:path>
                <a:path w="1438275" h="1435100">
                  <a:moveTo>
                    <a:pt x="56248" y="139699"/>
                  </a:moveTo>
                  <a:lnTo>
                    <a:pt x="37515" y="139699"/>
                  </a:lnTo>
                  <a:lnTo>
                    <a:pt x="38659" y="126999"/>
                  </a:lnTo>
                  <a:lnTo>
                    <a:pt x="57493" y="126999"/>
                  </a:lnTo>
                  <a:lnTo>
                    <a:pt x="56248" y="139699"/>
                  </a:lnTo>
                  <a:close/>
                </a:path>
                <a:path w="1438275" h="1435100">
                  <a:moveTo>
                    <a:pt x="1400581" y="139699"/>
                  </a:moveTo>
                  <a:lnTo>
                    <a:pt x="1381849" y="139699"/>
                  </a:lnTo>
                  <a:lnTo>
                    <a:pt x="1380604" y="126999"/>
                  </a:lnTo>
                  <a:lnTo>
                    <a:pt x="1399515" y="126999"/>
                  </a:lnTo>
                  <a:lnTo>
                    <a:pt x="1400581" y="139699"/>
                  </a:lnTo>
                  <a:close/>
                </a:path>
                <a:path w="1438275" h="1435100">
                  <a:moveTo>
                    <a:pt x="1436282" y="139699"/>
                  </a:moveTo>
                  <a:lnTo>
                    <a:pt x="1418336" y="139699"/>
                  </a:lnTo>
                  <a:lnTo>
                    <a:pt x="1417193" y="126999"/>
                  </a:lnTo>
                  <a:lnTo>
                    <a:pt x="1436078" y="126999"/>
                  </a:lnTo>
                  <a:lnTo>
                    <a:pt x="1436282" y="139699"/>
                  </a:lnTo>
                  <a:close/>
                </a:path>
                <a:path w="1438275" h="1435100">
                  <a:moveTo>
                    <a:pt x="18212" y="152399"/>
                  </a:moveTo>
                  <a:lnTo>
                    <a:pt x="254" y="152399"/>
                  </a:lnTo>
                  <a:lnTo>
                    <a:pt x="787" y="139699"/>
                  </a:lnTo>
                  <a:lnTo>
                    <a:pt x="18707" y="139699"/>
                  </a:lnTo>
                  <a:lnTo>
                    <a:pt x="18212" y="152399"/>
                  </a:lnTo>
                  <a:close/>
                </a:path>
                <a:path w="1438275" h="1435100">
                  <a:moveTo>
                    <a:pt x="53975" y="1269999"/>
                  </a:moveTo>
                  <a:lnTo>
                    <a:pt x="35979" y="1269999"/>
                  </a:lnTo>
                  <a:lnTo>
                    <a:pt x="35979" y="165099"/>
                  </a:lnTo>
                  <a:lnTo>
                    <a:pt x="36145" y="152399"/>
                  </a:lnTo>
                  <a:lnTo>
                    <a:pt x="36678" y="139699"/>
                  </a:lnTo>
                  <a:lnTo>
                    <a:pt x="55270" y="139699"/>
                  </a:lnTo>
                  <a:lnTo>
                    <a:pt x="54559" y="152399"/>
                  </a:lnTo>
                  <a:lnTo>
                    <a:pt x="54127" y="152399"/>
                  </a:lnTo>
                  <a:lnTo>
                    <a:pt x="53975" y="165099"/>
                  </a:lnTo>
                  <a:lnTo>
                    <a:pt x="53975" y="1269999"/>
                  </a:lnTo>
                  <a:close/>
                </a:path>
                <a:path w="1438275" h="1435100">
                  <a:moveTo>
                    <a:pt x="1402119" y="1269999"/>
                  </a:moveTo>
                  <a:lnTo>
                    <a:pt x="1384122" y="1269999"/>
                  </a:lnTo>
                  <a:lnTo>
                    <a:pt x="1384122" y="165099"/>
                  </a:lnTo>
                  <a:lnTo>
                    <a:pt x="1383969" y="152399"/>
                  </a:lnTo>
                  <a:lnTo>
                    <a:pt x="1383538" y="152399"/>
                  </a:lnTo>
                  <a:lnTo>
                    <a:pt x="1382827" y="139699"/>
                  </a:lnTo>
                  <a:lnTo>
                    <a:pt x="1401420" y="139699"/>
                  </a:lnTo>
                  <a:lnTo>
                    <a:pt x="1401953" y="152399"/>
                  </a:lnTo>
                  <a:lnTo>
                    <a:pt x="1402119" y="165099"/>
                  </a:lnTo>
                  <a:lnTo>
                    <a:pt x="1402119" y="1269999"/>
                  </a:lnTo>
                  <a:close/>
                </a:path>
                <a:path w="1438275" h="1435100">
                  <a:moveTo>
                    <a:pt x="1437843" y="152399"/>
                  </a:moveTo>
                  <a:lnTo>
                    <a:pt x="1419885" y="152399"/>
                  </a:lnTo>
                  <a:lnTo>
                    <a:pt x="1419377" y="139699"/>
                  </a:lnTo>
                  <a:lnTo>
                    <a:pt x="1437310" y="139699"/>
                  </a:lnTo>
                  <a:lnTo>
                    <a:pt x="1437843" y="152399"/>
                  </a:lnTo>
                  <a:close/>
                </a:path>
                <a:path w="1438275" h="1435100">
                  <a:moveTo>
                    <a:pt x="18212" y="1282699"/>
                  </a:moveTo>
                  <a:lnTo>
                    <a:pt x="191" y="1282699"/>
                  </a:lnTo>
                  <a:lnTo>
                    <a:pt x="0" y="1269999"/>
                  </a:lnTo>
                  <a:lnTo>
                    <a:pt x="0" y="152399"/>
                  </a:lnTo>
                  <a:lnTo>
                    <a:pt x="17995" y="152399"/>
                  </a:lnTo>
                  <a:lnTo>
                    <a:pt x="17995" y="1269999"/>
                  </a:lnTo>
                  <a:lnTo>
                    <a:pt x="18161" y="1269999"/>
                  </a:lnTo>
                  <a:lnTo>
                    <a:pt x="18212" y="1282699"/>
                  </a:lnTo>
                  <a:close/>
                </a:path>
                <a:path w="1438275" h="1435100">
                  <a:moveTo>
                    <a:pt x="1437906" y="1282699"/>
                  </a:moveTo>
                  <a:lnTo>
                    <a:pt x="1419885" y="1282699"/>
                  </a:lnTo>
                  <a:lnTo>
                    <a:pt x="1419924" y="1269999"/>
                  </a:lnTo>
                  <a:lnTo>
                    <a:pt x="1420101" y="1269999"/>
                  </a:lnTo>
                  <a:lnTo>
                    <a:pt x="1420101" y="152399"/>
                  </a:lnTo>
                  <a:lnTo>
                    <a:pt x="1437906" y="152399"/>
                  </a:lnTo>
                  <a:lnTo>
                    <a:pt x="1438097" y="165099"/>
                  </a:lnTo>
                  <a:lnTo>
                    <a:pt x="1438085" y="1269999"/>
                  </a:lnTo>
                  <a:lnTo>
                    <a:pt x="1437906" y="1282699"/>
                  </a:lnTo>
                  <a:close/>
                </a:path>
                <a:path w="1438275" h="1435100">
                  <a:moveTo>
                    <a:pt x="56248" y="1295399"/>
                  </a:moveTo>
                  <a:lnTo>
                    <a:pt x="37515" y="1295399"/>
                  </a:lnTo>
                  <a:lnTo>
                    <a:pt x="36678" y="1282699"/>
                  </a:lnTo>
                  <a:lnTo>
                    <a:pt x="36145" y="1269999"/>
                  </a:lnTo>
                  <a:lnTo>
                    <a:pt x="54127" y="1269999"/>
                  </a:lnTo>
                  <a:lnTo>
                    <a:pt x="54559" y="1282699"/>
                  </a:lnTo>
                  <a:lnTo>
                    <a:pt x="55270" y="1282699"/>
                  </a:lnTo>
                  <a:lnTo>
                    <a:pt x="56248" y="1295399"/>
                  </a:lnTo>
                  <a:close/>
                </a:path>
                <a:path w="1438275" h="1435100">
                  <a:moveTo>
                    <a:pt x="1400581" y="1295399"/>
                  </a:moveTo>
                  <a:lnTo>
                    <a:pt x="1381849" y="1295399"/>
                  </a:lnTo>
                  <a:lnTo>
                    <a:pt x="1382827" y="1282699"/>
                  </a:lnTo>
                  <a:lnTo>
                    <a:pt x="1383538" y="1282699"/>
                  </a:lnTo>
                  <a:lnTo>
                    <a:pt x="1383969" y="1269999"/>
                  </a:lnTo>
                  <a:lnTo>
                    <a:pt x="1401928" y="1269999"/>
                  </a:lnTo>
                  <a:lnTo>
                    <a:pt x="1401420" y="1282699"/>
                  </a:lnTo>
                  <a:lnTo>
                    <a:pt x="1400581" y="1295399"/>
                  </a:lnTo>
                  <a:close/>
                </a:path>
                <a:path w="1438275" h="1435100">
                  <a:moveTo>
                    <a:pt x="19622" y="1295399"/>
                  </a:moveTo>
                  <a:lnTo>
                    <a:pt x="1803" y="1295399"/>
                  </a:lnTo>
                  <a:lnTo>
                    <a:pt x="927" y="1282699"/>
                  </a:lnTo>
                  <a:lnTo>
                    <a:pt x="18707" y="1282699"/>
                  </a:lnTo>
                  <a:lnTo>
                    <a:pt x="19622" y="1295399"/>
                  </a:lnTo>
                  <a:close/>
                </a:path>
                <a:path w="1438275" h="1435100">
                  <a:moveTo>
                    <a:pt x="1436282" y="1295399"/>
                  </a:moveTo>
                  <a:lnTo>
                    <a:pt x="1418336" y="1295399"/>
                  </a:lnTo>
                  <a:lnTo>
                    <a:pt x="1419288" y="1282699"/>
                  </a:lnTo>
                  <a:lnTo>
                    <a:pt x="1437170" y="1282699"/>
                  </a:lnTo>
                  <a:lnTo>
                    <a:pt x="1436282" y="1295399"/>
                  </a:lnTo>
                  <a:close/>
                </a:path>
                <a:path w="1438275" h="1435100">
                  <a:moveTo>
                    <a:pt x="22745" y="1308099"/>
                  </a:moveTo>
                  <a:lnTo>
                    <a:pt x="3225" y="1308099"/>
                  </a:lnTo>
                  <a:lnTo>
                    <a:pt x="2006" y="1295399"/>
                  </a:lnTo>
                  <a:lnTo>
                    <a:pt x="21081" y="1295399"/>
                  </a:lnTo>
                  <a:lnTo>
                    <a:pt x="22745" y="1308099"/>
                  </a:lnTo>
                  <a:close/>
                </a:path>
                <a:path w="1438275" h="1435100">
                  <a:moveTo>
                    <a:pt x="58992" y="1308099"/>
                  </a:moveTo>
                  <a:lnTo>
                    <a:pt x="41871" y="1308099"/>
                  </a:lnTo>
                  <a:lnTo>
                    <a:pt x="40005" y="1295399"/>
                  </a:lnTo>
                  <a:lnTo>
                    <a:pt x="57493" y="1295399"/>
                  </a:lnTo>
                  <a:lnTo>
                    <a:pt x="58992" y="1308099"/>
                  </a:lnTo>
                  <a:close/>
                </a:path>
                <a:path w="1438275" h="1435100">
                  <a:moveTo>
                    <a:pt x="1396225" y="1308099"/>
                  </a:moveTo>
                  <a:lnTo>
                    <a:pt x="1379106" y="1308099"/>
                  </a:lnTo>
                  <a:lnTo>
                    <a:pt x="1380604" y="1295399"/>
                  </a:lnTo>
                  <a:lnTo>
                    <a:pt x="1397978" y="1295399"/>
                  </a:lnTo>
                  <a:lnTo>
                    <a:pt x="1396225" y="1308099"/>
                  </a:lnTo>
                  <a:close/>
                </a:path>
                <a:path w="1438275" h="1435100">
                  <a:moveTo>
                    <a:pt x="1434858" y="1308099"/>
                  </a:moveTo>
                  <a:lnTo>
                    <a:pt x="1415567" y="1308099"/>
                  </a:lnTo>
                  <a:lnTo>
                    <a:pt x="1417015" y="1295399"/>
                  </a:lnTo>
                  <a:lnTo>
                    <a:pt x="1436078" y="1295399"/>
                  </a:lnTo>
                  <a:lnTo>
                    <a:pt x="1434858" y="1308099"/>
                  </a:lnTo>
                  <a:close/>
                </a:path>
                <a:path w="1438275" h="1435100">
                  <a:moveTo>
                    <a:pt x="26797" y="1320799"/>
                  </a:moveTo>
                  <a:lnTo>
                    <a:pt x="7252" y="1320799"/>
                  </a:lnTo>
                  <a:lnTo>
                    <a:pt x="5385" y="1308099"/>
                  </a:lnTo>
                  <a:lnTo>
                    <a:pt x="24752" y="1308099"/>
                  </a:lnTo>
                  <a:lnTo>
                    <a:pt x="26797" y="1320799"/>
                  </a:lnTo>
                  <a:close/>
                </a:path>
                <a:path w="1438275" h="1435100">
                  <a:moveTo>
                    <a:pt x="64948" y="1320799"/>
                  </a:moveTo>
                  <a:lnTo>
                    <a:pt x="46063" y="1320799"/>
                  </a:lnTo>
                  <a:lnTo>
                    <a:pt x="43764" y="1308099"/>
                  </a:lnTo>
                  <a:lnTo>
                    <a:pt x="62725" y="1308099"/>
                  </a:lnTo>
                  <a:lnTo>
                    <a:pt x="64948" y="1320799"/>
                  </a:lnTo>
                  <a:close/>
                </a:path>
                <a:path w="1438275" h="1435100">
                  <a:moveTo>
                    <a:pt x="1391857" y="1320799"/>
                  </a:moveTo>
                  <a:lnTo>
                    <a:pt x="1373137" y="1320799"/>
                  </a:lnTo>
                  <a:lnTo>
                    <a:pt x="1375371" y="1308099"/>
                  </a:lnTo>
                  <a:lnTo>
                    <a:pt x="1394180" y="1308099"/>
                  </a:lnTo>
                  <a:lnTo>
                    <a:pt x="1391857" y="1320799"/>
                  </a:lnTo>
                  <a:close/>
                </a:path>
                <a:path w="1438275" h="1435100">
                  <a:moveTo>
                    <a:pt x="1430846" y="1320799"/>
                  </a:moveTo>
                  <a:lnTo>
                    <a:pt x="1411300" y="1320799"/>
                  </a:lnTo>
                  <a:lnTo>
                    <a:pt x="1413332" y="1308099"/>
                  </a:lnTo>
                  <a:lnTo>
                    <a:pt x="1432712" y="1308099"/>
                  </a:lnTo>
                  <a:lnTo>
                    <a:pt x="1430846" y="1320799"/>
                  </a:lnTo>
                  <a:close/>
                </a:path>
                <a:path w="1438275" h="1435100">
                  <a:moveTo>
                    <a:pt x="32347" y="1333499"/>
                  </a:moveTo>
                  <a:lnTo>
                    <a:pt x="12751" y="1333499"/>
                  </a:lnTo>
                  <a:lnTo>
                    <a:pt x="10274" y="1320799"/>
                  </a:lnTo>
                  <a:lnTo>
                    <a:pt x="29757" y="1320799"/>
                  </a:lnTo>
                  <a:lnTo>
                    <a:pt x="32347" y="1333499"/>
                  </a:lnTo>
                  <a:close/>
                </a:path>
                <a:path w="1438275" h="1435100">
                  <a:moveTo>
                    <a:pt x="72987" y="1333499"/>
                  </a:moveTo>
                  <a:lnTo>
                    <a:pt x="51702" y="1333499"/>
                  </a:lnTo>
                  <a:lnTo>
                    <a:pt x="48654" y="1320799"/>
                  </a:lnTo>
                  <a:lnTo>
                    <a:pt x="70091" y="1320799"/>
                  </a:lnTo>
                  <a:lnTo>
                    <a:pt x="72987" y="1333499"/>
                  </a:lnTo>
                  <a:close/>
                </a:path>
                <a:path w="1438275" h="1435100">
                  <a:moveTo>
                    <a:pt x="1386599" y="1333499"/>
                  </a:moveTo>
                  <a:lnTo>
                    <a:pt x="1365098" y="1333499"/>
                  </a:lnTo>
                  <a:lnTo>
                    <a:pt x="1368005" y="1320799"/>
                  </a:lnTo>
                  <a:lnTo>
                    <a:pt x="1389253" y="1320799"/>
                  </a:lnTo>
                  <a:lnTo>
                    <a:pt x="1386599" y="1333499"/>
                  </a:lnTo>
                  <a:close/>
                </a:path>
                <a:path w="1438275" h="1435100">
                  <a:moveTo>
                    <a:pt x="1425333" y="1333499"/>
                  </a:moveTo>
                  <a:lnTo>
                    <a:pt x="1405750" y="1333499"/>
                  </a:lnTo>
                  <a:lnTo>
                    <a:pt x="1408341" y="1320799"/>
                  </a:lnTo>
                  <a:lnTo>
                    <a:pt x="1427810" y="1320799"/>
                  </a:lnTo>
                  <a:lnTo>
                    <a:pt x="1425333" y="1333499"/>
                  </a:lnTo>
                  <a:close/>
                </a:path>
                <a:path w="1438275" h="1435100">
                  <a:moveTo>
                    <a:pt x="39116" y="1346199"/>
                  </a:moveTo>
                  <a:lnTo>
                    <a:pt x="16040" y="1346199"/>
                  </a:lnTo>
                  <a:lnTo>
                    <a:pt x="13272" y="1333499"/>
                  </a:lnTo>
                  <a:lnTo>
                    <a:pt x="36005" y="1333499"/>
                  </a:lnTo>
                  <a:lnTo>
                    <a:pt x="39116" y="1346199"/>
                  </a:lnTo>
                  <a:close/>
                </a:path>
                <a:path w="1438275" h="1435100">
                  <a:moveTo>
                    <a:pt x="79413" y="1346199"/>
                  </a:moveTo>
                  <a:lnTo>
                    <a:pt x="57963" y="1346199"/>
                  </a:lnTo>
                  <a:lnTo>
                    <a:pt x="54826" y="1333499"/>
                  </a:lnTo>
                  <a:lnTo>
                    <a:pt x="76098" y="1333499"/>
                  </a:lnTo>
                  <a:lnTo>
                    <a:pt x="79413" y="1346199"/>
                  </a:lnTo>
                  <a:close/>
                </a:path>
                <a:path w="1438275" h="1435100">
                  <a:moveTo>
                    <a:pt x="1379893" y="1346199"/>
                  </a:moveTo>
                  <a:lnTo>
                    <a:pt x="1358684" y="1346199"/>
                  </a:lnTo>
                  <a:lnTo>
                    <a:pt x="1361999" y="1333499"/>
                  </a:lnTo>
                  <a:lnTo>
                    <a:pt x="1383487" y="1333499"/>
                  </a:lnTo>
                  <a:lnTo>
                    <a:pt x="1379893" y="1346199"/>
                  </a:lnTo>
                  <a:close/>
                </a:path>
                <a:path w="1438275" h="1435100">
                  <a:moveTo>
                    <a:pt x="1422057" y="1346199"/>
                  </a:moveTo>
                  <a:lnTo>
                    <a:pt x="1398981" y="1346199"/>
                  </a:lnTo>
                  <a:lnTo>
                    <a:pt x="1402093" y="1333499"/>
                  </a:lnTo>
                  <a:lnTo>
                    <a:pt x="1424826" y="1333499"/>
                  </a:lnTo>
                  <a:lnTo>
                    <a:pt x="1422057" y="1346199"/>
                  </a:lnTo>
                  <a:close/>
                </a:path>
                <a:path w="1438275" h="1435100">
                  <a:moveTo>
                    <a:pt x="47028" y="1358899"/>
                  </a:moveTo>
                  <a:lnTo>
                    <a:pt x="23621" y="1358899"/>
                  </a:lnTo>
                  <a:lnTo>
                    <a:pt x="20295" y="1346199"/>
                  </a:lnTo>
                  <a:lnTo>
                    <a:pt x="43421" y="1346199"/>
                  </a:lnTo>
                  <a:lnTo>
                    <a:pt x="47028" y="1358899"/>
                  </a:lnTo>
                  <a:close/>
                </a:path>
                <a:path w="1438275" h="1435100">
                  <a:moveTo>
                    <a:pt x="94539" y="1358899"/>
                  </a:moveTo>
                  <a:lnTo>
                    <a:pt x="69456" y="1358899"/>
                  </a:lnTo>
                  <a:lnTo>
                    <a:pt x="65671" y="1346199"/>
                  </a:lnTo>
                  <a:lnTo>
                    <a:pt x="90488" y="1346199"/>
                  </a:lnTo>
                  <a:lnTo>
                    <a:pt x="94539" y="1358899"/>
                  </a:lnTo>
                  <a:close/>
                </a:path>
                <a:path w="1438275" h="1435100">
                  <a:moveTo>
                    <a:pt x="1368349" y="1358899"/>
                  </a:moveTo>
                  <a:lnTo>
                    <a:pt x="1343558" y="1358899"/>
                  </a:lnTo>
                  <a:lnTo>
                    <a:pt x="1347610" y="1346199"/>
                  </a:lnTo>
                  <a:lnTo>
                    <a:pt x="1372426" y="1346199"/>
                  </a:lnTo>
                  <a:lnTo>
                    <a:pt x="1368349" y="1358899"/>
                  </a:lnTo>
                  <a:close/>
                </a:path>
                <a:path w="1438275" h="1435100">
                  <a:moveTo>
                    <a:pt x="1414463" y="1358899"/>
                  </a:moveTo>
                  <a:lnTo>
                    <a:pt x="1391070" y="1358899"/>
                  </a:lnTo>
                  <a:lnTo>
                    <a:pt x="1394676" y="1346199"/>
                  </a:lnTo>
                  <a:lnTo>
                    <a:pt x="1417803" y="1346199"/>
                  </a:lnTo>
                  <a:lnTo>
                    <a:pt x="1414463" y="1358899"/>
                  </a:lnTo>
                  <a:close/>
                </a:path>
                <a:path w="1438275" h="1435100">
                  <a:moveTo>
                    <a:pt x="56007" y="1371599"/>
                  </a:moveTo>
                  <a:lnTo>
                    <a:pt x="32487" y="1371599"/>
                  </a:lnTo>
                  <a:lnTo>
                    <a:pt x="28625" y="1358899"/>
                  </a:lnTo>
                  <a:lnTo>
                    <a:pt x="51930" y="1358899"/>
                  </a:lnTo>
                  <a:lnTo>
                    <a:pt x="56007" y="1371599"/>
                  </a:lnTo>
                  <a:close/>
                </a:path>
                <a:path w="1438275" h="1435100">
                  <a:moveTo>
                    <a:pt x="112307" y="1371599"/>
                  </a:moveTo>
                  <a:lnTo>
                    <a:pt x="82919" y="1371599"/>
                  </a:lnTo>
                  <a:lnTo>
                    <a:pt x="78231" y="1358899"/>
                  </a:lnTo>
                  <a:lnTo>
                    <a:pt x="107645" y="1358899"/>
                  </a:lnTo>
                  <a:lnTo>
                    <a:pt x="112307" y="1371599"/>
                  </a:lnTo>
                  <a:close/>
                </a:path>
                <a:path w="1438275" h="1435100">
                  <a:moveTo>
                    <a:pt x="1355179" y="1371599"/>
                  </a:moveTo>
                  <a:lnTo>
                    <a:pt x="1325791" y="1371599"/>
                  </a:lnTo>
                  <a:lnTo>
                    <a:pt x="1330451" y="1358899"/>
                  </a:lnTo>
                  <a:lnTo>
                    <a:pt x="1359865" y="1358899"/>
                  </a:lnTo>
                  <a:lnTo>
                    <a:pt x="1355179" y="1371599"/>
                  </a:lnTo>
                  <a:close/>
                </a:path>
                <a:path w="1438275" h="1435100">
                  <a:moveTo>
                    <a:pt x="1405611" y="1371599"/>
                  </a:moveTo>
                  <a:lnTo>
                    <a:pt x="1382090" y="1371599"/>
                  </a:lnTo>
                  <a:lnTo>
                    <a:pt x="1386167" y="1358899"/>
                  </a:lnTo>
                  <a:lnTo>
                    <a:pt x="1410196" y="1358899"/>
                  </a:lnTo>
                  <a:lnTo>
                    <a:pt x="1405611" y="1371599"/>
                  </a:lnTo>
                  <a:close/>
                </a:path>
                <a:path w="1438275" h="1435100">
                  <a:moveTo>
                    <a:pt x="65964" y="1384299"/>
                  </a:moveTo>
                  <a:lnTo>
                    <a:pt x="42545" y="1384299"/>
                  </a:lnTo>
                  <a:lnTo>
                    <a:pt x="38189" y="1371599"/>
                  </a:lnTo>
                  <a:lnTo>
                    <a:pt x="61468" y="1371599"/>
                  </a:lnTo>
                  <a:lnTo>
                    <a:pt x="65964" y="1384299"/>
                  </a:lnTo>
                  <a:close/>
                </a:path>
                <a:path w="1438275" h="1435100">
                  <a:moveTo>
                    <a:pt x="142913" y="1384299"/>
                  </a:moveTo>
                  <a:lnTo>
                    <a:pt x="98488" y="1384299"/>
                  </a:lnTo>
                  <a:lnTo>
                    <a:pt x="92875" y="1371599"/>
                  </a:lnTo>
                  <a:lnTo>
                    <a:pt x="137528" y="1371599"/>
                  </a:lnTo>
                  <a:lnTo>
                    <a:pt x="142913" y="1384299"/>
                  </a:lnTo>
                  <a:close/>
                </a:path>
                <a:path w="1438275" h="1435100">
                  <a:moveTo>
                    <a:pt x="1339608" y="1384299"/>
                  </a:moveTo>
                  <a:lnTo>
                    <a:pt x="1295184" y="1384299"/>
                  </a:lnTo>
                  <a:lnTo>
                    <a:pt x="1300569" y="1371599"/>
                  </a:lnTo>
                  <a:lnTo>
                    <a:pt x="1344867" y="1371599"/>
                  </a:lnTo>
                  <a:lnTo>
                    <a:pt x="1339608" y="1384299"/>
                  </a:lnTo>
                  <a:close/>
                </a:path>
                <a:path w="1438275" h="1435100">
                  <a:moveTo>
                    <a:pt x="1395552" y="1384299"/>
                  </a:moveTo>
                  <a:lnTo>
                    <a:pt x="1372121" y="1384299"/>
                  </a:lnTo>
                  <a:lnTo>
                    <a:pt x="1376617" y="1371599"/>
                  </a:lnTo>
                  <a:lnTo>
                    <a:pt x="1399895" y="1371599"/>
                  </a:lnTo>
                  <a:lnTo>
                    <a:pt x="1395552" y="1384299"/>
                  </a:lnTo>
                  <a:close/>
                </a:path>
                <a:path w="1438275" h="1435100">
                  <a:moveTo>
                    <a:pt x="82626" y="1396999"/>
                  </a:moveTo>
                  <a:lnTo>
                    <a:pt x="53708" y="1396999"/>
                  </a:lnTo>
                  <a:lnTo>
                    <a:pt x="48907" y="1384299"/>
                  </a:lnTo>
                  <a:lnTo>
                    <a:pt x="77547" y="1384299"/>
                  </a:lnTo>
                  <a:lnTo>
                    <a:pt x="82626" y="1396999"/>
                  </a:lnTo>
                  <a:close/>
                </a:path>
                <a:path w="1438275" h="1435100">
                  <a:moveTo>
                    <a:pt x="1316990" y="1396999"/>
                  </a:moveTo>
                  <a:lnTo>
                    <a:pt x="126695" y="1396999"/>
                  </a:lnTo>
                  <a:lnTo>
                    <a:pt x="120688" y="1384299"/>
                  </a:lnTo>
                  <a:lnTo>
                    <a:pt x="1323264" y="1384299"/>
                  </a:lnTo>
                  <a:lnTo>
                    <a:pt x="1316990" y="1396999"/>
                  </a:lnTo>
                  <a:close/>
                </a:path>
                <a:path w="1438275" h="1435100">
                  <a:moveTo>
                    <a:pt x="1384389" y="1396999"/>
                  </a:moveTo>
                  <a:lnTo>
                    <a:pt x="1355470" y="1396999"/>
                  </a:lnTo>
                  <a:lnTo>
                    <a:pt x="1360551" y="1384299"/>
                  </a:lnTo>
                  <a:lnTo>
                    <a:pt x="1389190" y="1384299"/>
                  </a:lnTo>
                  <a:lnTo>
                    <a:pt x="1384389" y="1396999"/>
                  </a:lnTo>
                  <a:close/>
                </a:path>
                <a:path w="1438275" h="1435100">
                  <a:moveTo>
                    <a:pt x="107619" y="1409699"/>
                  </a:moveTo>
                  <a:lnTo>
                    <a:pt x="72365" y="1409699"/>
                  </a:lnTo>
                  <a:lnTo>
                    <a:pt x="66941" y="1396999"/>
                  </a:lnTo>
                  <a:lnTo>
                    <a:pt x="101879" y="1396999"/>
                  </a:lnTo>
                  <a:lnTo>
                    <a:pt x="107619" y="1409699"/>
                  </a:lnTo>
                  <a:close/>
                </a:path>
                <a:path w="1438275" h="1435100">
                  <a:moveTo>
                    <a:pt x="1365720" y="1409699"/>
                  </a:moveTo>
                  <a:lnTo>
                    <a:pt x="1330477" y="1409699"/>
                  </a:lnTo>
                  <a:lnTo>
                    <a:pt x="1336205" y="1396999"/>
                  </a:lnTo>
                  <a:lnTo>
                    <a:pt x="1371155" y="1396999"/>
                  </a:lnTo>
                  <a:lnTo>
                    <a:pt x="1365720" y="1409699"/>
                  </a:lnTo>
                  <a:close/>
                </a:path>
                <a:path w="1438275" h="1435100">
                  <a:moveTo>
                    <a:pt x="157366" y="1422399"/>
                  </a:moveTo>
                  <a:lnTo>
                    <a:pt x="93091" y="1422399"/>
                  </a:lnTo>
                  <a:lnTo>
                    <a:pt x="87121" y="1409699"/>
                  </a:lnTo>
                  <a:lnTo>
                    <a:pt x="150787" y="1409699"/>
                  </a:lnTo>
                  <a:lnTo>
                    <a:pt x="157366" y="1422399"/>
                  </a:lnTo>
                  <a:close/>
                </a:path>
                <a:path w="1438275" h="1435100">
                  <a:moveTo>
                    <a:pt x="1345007" y="1422399"/>
                  </a:moveTo>
                  <a:lnTo>
                    <a:pt x="1280732" y="1422399"/>
                  </a:lnTo>
                  <a:lnTo>
                    <a:pt x="1287310" y="1409699"/>
                  </a:lnTo>
                  <a:lnTo>
                    <a:pt x="1350975" y="1409699"/>
                  </a:lnTo>
                  <a:lnTo>
                    <a:pt x="1345007" y="1422399"/>
                  </a:lnTo>
                  <a:close/>
                </a:path>
                <a:path w="1438275" h="1435100">
                  <a:moveTo>
                    <a:pt x="1314666" y="1435099"/>
                  </a:moveTo>
                  <a:lnTo>
                    <a:pt x="123431" y="1435099"/>
                  </a:lnTo>
                  <a:lnTo>
                    <a:pt x="116865" y="1422399"/>
                  </a:lnTo>
                  <a:lnTo>
                    <a:pt x="1321232" y="1422399"/>
                  </a:lnTo>
                  <a:lnTo>
                    <a:pt x="1314666" y="1435099"/>
                  </a:lnTo>
                  <a:close/>
                </a:path>
              </a:pathLst>
            </a:custGeom>
            <a:solidFill>
              <a:srgbClr val="FFFFFF"/>
            </a:solidFill>
          </p:spPr>
          <p:txBody>
            <a:bodyPr wrap="square" lIns="0" tIns="0" rIns="0" bIns="0" rtlCol="0"/>
            <a:lstStyle/>
            <a:p>
              <a:endParaRPr/>
            </a:p>
          </p:txBody>
        </p:sp>
      </p:grpSp>
      <p:sp>
        <p:nvSpPr>
          <p:cNvPr id="24" name="object 24"/>
          <p:cNvSpPr txBox="1"/>
          <p:nvPr/>
        </p:nvSpPr>
        <p:spPr>
          <a:xfrm>
            <a:off x="739673" y="4611827"/>
            <a:ext cx="9669145" cy="1002030"/>
          </a:xfrm>
          <a:prstGeom prst="rect">
            <a:avLst/>
          </a:prstGeom>
        </p:spPr>
        <p:txBody>
          <a:bodyPr vert="horz" wrap="square" lIns="0" tIns="13335" rIns="0" bIns="0" rtlCol="0">
            <a:spAutoFit/>
          </a:bodyPr>
          <a:lstStyle/>
          <a:p>
            <a:pPr marL="12700" marR="5080">
              <a:lnSpc>
                <a:spcPct val="100000"/>
              </a:lnSpc>
              <a:spcBef>
                <a:spcPts val="105"/>
              </a:spcBef>
              <a:tabLst>
                <a:tab pos="1454785" algn="l"/>
                <a:tab pos="2955290" algn="l"/>
                <a:tab pos="4397375" algn="l"/>
                <a:tab pos="5839460" algn="l"/>
                <a:tab pos="7339965" algn="l"/>
                <a:tab pos="8840470" algn="l"/>
              </a:tabLst>
            </a:pPr>
            <a:r>
              <a:rPr sz="3200" b="1" spc="-30">
                <a:solidFill>
                  <a:srgbClr val="FFFFFF"/>
                </a:solidFill>
                <a:latin typeface="楷体" panose="02010609060101010101" charset="-122"/>
                <a:cs typeface="楷体" panose="02010609060101010101" charset="-122"/>
              </a:rPr>
              <a:t>自</a:t>
            </a:r>
            <a:r>
              <a:rPr sz="3200" b="1" spc="-50">
                <a:solidFill>
                  <a:srgbClr val="FFFFFF"/>
                </a:solidFill>
                <a:latin typeface="楷体" panose="02010609060101010101" charset="-122"/>
                <a:cs typeface="楷体" panose="02010609060101010101" charset="-122"/>
              </a:rPr>
              <a:t>主</a:t>
            </a:r>
            <a:r>
              <a:rPr sz="3200" b="1">
                <a:solidFill>
                  <a:srgbClr val="FFFFFF"/>
                </a:solidFill>
                <a:latin typeface="楷体" panose="02010609060101010101" charset="-122"/>
                <a:cs typeface="楷体" panose="02010609060101010101" charset="-122"/>
              </a:rPr>
              <a:t>	</a:t>
            </a:r>
            <a:r>
              <a:rPr sz="3200" b="1" spc="-30">
                <a:solidFill>
                  <a:srgbClr val="FFFF00"/>
                </a:solidFill>
                <a:latin typeface="楷体" panose="02010609060101010101" charset="-122"/>
                <a:cs typeface="楷体" panose="02010609060101010101" charset="-122"/>
              </a:rPr>
              <a:t>经</a:t>
            </a:r>
            <a:r>
              <a:rPr sz="3200" b="1" spc="-50">
                <a:solidFill>
                  <a:srgbClr val="FFFF00"/>
                </a:solidFill>
                <a:latin typeface="楷体" panose="02010609060101010101" charset="-122"/>
                <a:cs typeface="楷体" panose="02010609060101010101" charset="-122"/>
              </a:rPr>
              <a:t>验</a:t>
            </a:r>
            <a:r>
              <a:rPr sz="3200" b="1">
                <a:solidFill>
                  <a:srgbClr val="FFFF00"/>
                </a:solidFill>
                <a:latin typeface="楷体" panose="02010609060101010101" charset="-122"/>
                <a:cs typeface="楷体" panose="02010609060101010101" charset="-122"/>
              </a:rPr>
              <a:t>	</a:t>
            </a:r>
            <a:r>
              <a:rPr sz="3200" b="1" spc="-30">
                <a:solidFill>
                  <a:srgbClr val="FFFF00"/>
                </a:solidFill>
                <a:latin typeface="楷体" panose="02010609060101010101" charset="-122"/>
                <a:cs typeface="楷体" panose="02010609060101010101" charset="-122"/>
              </a:rPr>
              <a:t>制</a:t>
            </a:r>
            <a:r>
              <a:rPr sz="3200" b="1" spc="-50">
                <a:solidFill>
                  <a:srgbClr val="FFFF00"/>
                </a:solidFill>
                <a:latin typeface="楷体" panose="02010609060101010101" charset="-122"/>
                <a:cs typeface="楷体" panose="02010609060101010101" charset="-122"/>
              </a:rPr>
              <a:t>度</a:t>
            </a:r>
            <a:r>
              <a:rPr sz="3200" b="1">
                <a:solidFill>
                  <a:srgbClr val="FFFF00"/>
                </a:solidFill>
                <a:latin typeface="楷体" panose="02010609060101010101" charset="-122"/>
                <a:cs typeface="楷体" panose="02010609060101010101" charset="-122"/>
              </a:rPr>
              <a:t>	</a:t>
            </a:r>
            <a:r>
              <a:rPr sz="3200" b="1" spc="-30">
                <a:solidFill>
                  <a:srgbClr val="FFFFFF"/>
                </a:solidFill>
                <a:latin typeface="楷体" panose="02010609060101010101" charset="-122"/>
                <a:cs typeface="楷体" panose="02010609060101010101" charset="-122"/>
              </a:rPr>
              <a:t>严</a:t>
            </a:r>
            <a:r>
              <a:rPr sz="3200" b="1" spc="-50">
                <a:solidFill>
                  <a:srgbClr val="FFFFFF"/>
                </a:solidFill>
                <a:latin typeface="楷体" panose="02010609060101010101" charset="-122"/>
                <a:cs typeface="楷体" panose="02010609060101010101" charset="-122"/>
              </a:rPr>
              <a:t>格</a:t>
            </a:r>
            <a:r>
              <a:rPr sz="3200" b="1">
                <a:solidFill>
                  <a:srgbClr val="FFFFFF"/>
                </a:solidFill>
                <a:latin typeface="楷体" panose="02010609060101010101" charset="-122"/>
                <a:cs typeface="楷体" panose="02010609060101010101" charset="-122"/>
              </a:rPr>
              <a:t>	</a:t>
            </a:r>
            <a:r>
              <a:rPr sz="3200" b="1" spc="-30">
                <a:solidFill>
                  <a:srgbClr val="FFFFFF"/>
                </a:solidFill>
                <a:latin typeface="楷体" panose="02010609060101010101" charset="-122"/>
                <a:cs typeface="楷体" panose="02010609060101010101" charset="-122"/>
              </a:rPr>
              <a:t>养</a:t>
            </a:r>
            <a:r>
              <a:rPr sz="3200" b="1" spc="-60">
                <a:solidFill>
                  <a:srgbClr val="FFFFFF"/>
                </a:solidFill>
                <a:latin typeface="楷体" panose="02010609060101010101" charset="-122"/>
                <a:cs typeface="楷体" panose="02010609060101010101" charset="-122"/>
              </a:rPr>
              <a:t>成</a:t>
            </a:r>
            <a:r>
              <a:rPr sz="3200" b="1">
                <a:solidFill>
                  <a:srgbClr val="FFFFFF"/>
                </a:solidFill>
                <a:latin typeface="楷体" panose="02010609060101010101" charset="-122"/>
                <a:cs typeface="楷体" panose="02010609060101010101" charset="-122"/>
              </a:rPr>
              <a:t>	</a:t>
            </a:r>
            <a:r>
              <a:rPr sz="3200" b="1" spc="-30">
                <a:solidFill>
                  <a:srgbClr val="FFFFFF"/>
                </a:solidFill>
                <a:latin typeface="楷体" panose="02010609060101010101" charset="-122"/>
                <a:cs typeface="楷体" panose="02010609060101010101" charset="-122"/>
              </a:rPr>
              <a:t>自</a:t>
            </a:r>
            <a:r>
              <a:rPr sz="3200" b="1" spc="-50">
                <a:solidFill>
                  <a:srgbClr val="FFFFFF"/>
                </a:solidFill>
                <a:latin typeface="楷体" panose="02010609060101010101" charset="-122"/>
                <a:cs typeface="楷体" panose="02010609060101010101" charset="-122"/>
              </a:rPr>
              <a:t>主</a:t>
            </a:r>
            <a:r>
              <a:rPr sz="3200" b="1">
                <a:solidFill>
                  <a:srgbClr val="FFFFFF"/>
                </a:solidFill>
                <a:latin typeface="楷体" panose="02010609060101010101" charset="-122"/>
                <a:cs typeface="楷体" panose="02010609060101010101" charset="-122"/>
              </a:rPr>
              <a:t>	</a:t>
            </a:r>
            <a:r>
              <a:rPr sz="3200" b="1" spc="-30">
                <a:solidFill>
                  <a:srgbClr val="FFFFFF"/>
                </a:solidFill>
                <a:latin typeface="楷体" panose="02010609060101010101" charset="-122"/>
                <a:cs typeface="楷体" panose="02010609060101010101" charset="-122"/>
              </a:rPr>
              <a:t>团</a:t>
            </a:r>
            <a:r>
              <a:rPr sz="3200" b="1" spc="-50">
                <a:solidFill>
                  <a:srgbClr val="FFFFFF"/>
                </a:solidFill>
                <a:latin typeface="楷体" panose="02010609060101010101" charset="-122"/>
                <a:cs typeface="楷体" panose="02010609060101010101" charset="-122"/>
              </a:rPr>
              <a:t>队</a:t>
            </a:r>
            <a:r>
              <a:rPr sz="3200" b="1" spc="-30">
                <a:solidFill>
                  <a:srgbClr val="FFFFFF"/>
                </a:solidFill>
                <a:latin typeface="楷体" panose="02010609060101010101" charset="-122"/>
                <a:cs typeface="楷体" panose="02010609060101010101" charset="-122"/>
              </a:rPr>
              <a:t>本</a:t>
            </a:r>
            <a:r>
              <a:rPr sz="3200" b="1" spc="-50">
                <a:solidFill>
                  <a:srgbClr val="FFFFFF"/>
                </a:solidFill>
                <a:latin typeface="楷体" panose="02010609060101010101" charset="-122"/>
                <a:cs typeface="楷体" panose="02010609060101010101" charset="-122"/>
              </a:rPr>
              <a:t>能</a:t>
            </a:r>
            <a:r>
              <a:rPr sz="3200" b="1">
                <a:solidFill>
                  <a:srgbClr val="FFFFFF"/>
                </a:solidFill>
                <a:latin typeface="楷体" panose="02010609060101010101" charset="-122"/>
                <a:cs typeface="楷体" panose="02010609060101010101" charset="-122"/>
              </a:rPr>
              <a:t>	</a:t>
            </a:r>
            <a:r>
              <a:rPr sz="3200" b="1" spc="-30">
                <a:solidFill>
                  <a:srgbClr val="FFFF00"/>
                </a:solidFill>
                <a:latin typeface="楷体" panose="02010609060101010101" charset="-122"/>
                <a:cs typeface="楷体" panose="02010609060101010101" charset="-122"/>
              </a:rPr>
              <a:t>教</a:t>
            </a:r>
            <a:r>
              <a:rPr sz="3200" b="1" spc="-50">
                <a:solidFill>
                  <a:srgbClr val="FFFF00"/>
                </a:solidFill>
                <a:latin typeface="楷体" panose="02010609060101010101" charset="-122"/>
                <a:cs typeface="楷体" panose="02010609060101010101" charset="-122"/>
              </a:rPr>
              <a:t>训</a:t>
            </a:r>
            <a:r>
              <a:rPr sz="3200" b="1">
                <a:solidFill>
                  <a:srgbClr val="FFFF00"/>
                </a:solidFill>
                <a:latin typeface="楷体" panose="02010609060101010101" charset="-122"/>
                <a:cs typeface="楷体" panose="02010609060101010101" charset="-122"/>
              </a:rPr>
              <a:t>	</a:t>
            </a:r>
            <a:r>
              <a:rPr sz="3200" b="1" spc="-30">
                <a:solidFill>
                  <a:srgbClr val="FFFF00"/>
                </a:solidFill>
                <a:latin typeface="楷体" panose="02010609060101010101" charset="-122"/>
                <a:cs typeface="楷体" panose="02010609060101010101" charset="-122"/>
              </a:rPr>
              <a:t>建</a:t>
            </a:r>
            <a:r>
              <a:rPr sz="3200" b="1" spc="-50">
                <a:solidFill>
                  <a:srgbClr val="FFFF00"/>
                </a:solidFill>
                <a:latin typeface="楷体" panose="02010609060101010101" charset="-122"/>
                <a:cs typeface="楷体" panose="02010609060101010101" charset="-122"/>
              </a:rPr>
              <a:t>设</a:t>
            </a:r>
            <a:r>
              <a:rPr sz="3200" b="1">
                <a:solidFill>
                  <a:srgbClr val="FFFF00"/>
                </a:solidFill>
                <a:latin typeface="楷体" panose="02010609060101010101" charset="-122"/>
                <a:cs typeface="楷体" panose="02010609060101010101" charset="-122"/>
              </a:rPr>
              <a:t>	</a:t>
            </a:r>
            <a:r>
              <a:rPr sz="3200" b="1" spc="-30">
                <a:solidFill>
                  <a:srgbClr val="FFFFFF"/>
                </a:solidFill>
                <a:latin typeface="楷体" panose="02010609060101010101" charset="-122"/>
                <a:cs typeface="楷体" panose="02010609060101010101" charset="-122"/>
              </a:rPr>
              <a:t>监</a:t>
            </a:r>
            <a:r>
              <a:rPr sz="3200" b="1" spc="-50">
                <a:solidFill>
                  <a:srgbClr val="FFFFFF"/>
                </a:solidFill>
                <a:latin typeface="楷体" panose="02010609060101010101" charset="-122"/>
                <a:cs typeface="楷体" panose="02010609060101010101" charset="-122"/>
              </a:rPr>
              <a:t>督</a:t>
            </a:r>
            <a:r>
              <a:rPr sz="3200" b="1">
                <a:solidFill>
                  <a:srgbClr val="FFFFFF"/>
                </a:solidFill>
                <a:latin typeface="楷体" panose="02010609060101010101" charset="-122"/>
                <a:cs typeface="楷体" panose="02010609060101010101" charset="-122"/>
              </a:rPr>
              <a:t>	</a:t>
            </a:r>
            <a:r>
              <a:rPr sz="3200" b="1" spc="-30">
                <a:solidFill>
                  <a:srgbClr val="FFFFFF"/>
                </a:solidFill>
                <a:latin typeface="楷体" panose="02010609060101010101" charset="-122"/>
                <a:cs typeface="楷体" panose="02010609060101010101" charset="-122"/>
              </a:rPr>
              <a:t>习</a:t>
            </a:r>
            <a:r>
              <a:rPr sz="3200" b="1" spc="-60">
                <a:solidFill>
                  <a:srgbClr val="FFFFFF"/>
                </a:solidFill>
                <a:latin typeface="楷体" panose="02010609060101010101" charset="-122"/>
                <a:cs typeface="楷体" panose="02010609060101010101" charset="-122"/>
              </a:rPr>
              <a:t>惯</a:t>
            </a:r>
            <a:r>
              <a:rPr sz="3200" b="1">
                <a:solidFill>
                  <a:srgbClr val="FFFFFF"/>
                </a:solidFill>
                <a:latin typeface="楷体" panose="02010609060101010101" charset="-122"/>
                <a:cs typeface="楷体" panose="02010609060101010101" charset="-122"/>
              </a:rPr>
              <a:t>	</a:t>
            </a:r>
            <a:r>
              <a:rPr sz="3200" b="1" spc="-30">
                <a:solidFill>
                  <a:srgbClr val="FFFFFF"/>
                </a:solidFill>
                <a:latin typeface="楷体" panose="02010609060101010101" charset="-122"/>
                <a:cs typeface="楷体" panose="02010609060101010101" charset="-122"/>
              </a:rPr>
              <a:t>管</a:t>
            </a:r>
            <a:r>
              <a:rPr sz="3200" b="1" spc="-50">
                <a:solidFill>
                  <a:srgbClr val="FFFFFF"/>
                </a:solidFill>
                <a:latin typeface="楷体" panose="02010609060101010101" charset="-122"/>
                <a:cs typeface="楷体" panose="02010609060101010101" charset="-122"/>
              </a:rPr>
              <a:t>理</a:t>
            </a:r>
            <a:r>
              <a:rPr sz="3200" b="1">
                <a:solidFill>
                  <a:srgbClr val="FFFFFF"/>
                </a:solidFill>
                <a:latin typeface="楷体" panose="02010609060101010101" charset="-122"/>
                <a:cs typeface="楷体" panose="02010609060101010101" charset="-122"/>
              </a:rPr>
              <a:t>	</a:t>
            </a:r>
            <a:r>
              <a:rPr sz="3200" b="1" spc="-30">
                <a:solidFill>
                  <a:srgbClr val="FFFFFF"/>
                </a:solidFill>
                <a:latin typeface="楷体" panose="02010609060101010101" charset="-122"/>
                <a:cs typeface="楷体" panose="02010609060101010101" charset="-122"/>
              </a:rPr>
              <a:t>互</a:t>
            </a:r>
            <a:r>
              <a:rPr sz="3200" b="1" spc="-50">
                <a:solidFill>
                  <a:srgbClr val="FFFFFF"/>
                </a:solidFill>
                <a:latin typeface="楷体" panose="02010609060101010101" charset="-122"/>
                <a:cs typeface="楷体" panose="02010609060101010101" charset="-122"/>
              </a:rPr>
              <a:t>助</a:t>
            </a:r>
            <a:endParaRPr sz="3200">
              <a:latin typeface="楷体" panose="02010609060101010101" charset="-122"/>
              <a:cs typeface="楷体" panose="02010609060101010101" charset="-122"/>
            </a:endParaRPr>
          </a:p>
        </p:txBody>
      </p:sp>
      <p:pic>
        <p:nvPicPr>
          <p:cNvPr id="25" name="object 25"/>
          <p:cNvPicPr/>
          <p:nvPr/>
        </p:nvPicPr>
        <p:blipFill>
          <a:blip r:embed="rId4"/>
          <a:stretch>
            <a:fillRect/>
          </a:stretch>
        </p:blipFill>
        <p:spPr>
          <a:xfrm>
            <a:off x="459740" y="1104290"/>
            <a:ext cx="11272456" cy="2022424"/>
          </a:xfrm>
          <a:prstGeom prst="rect">
            <a:avLst/>
          </a:prstGeom>
        </p:spPr>
      </p:pic>
      <p:sp>
        <p:nvSpPr>
          <p:cNvPr id="26" name="object 26"/>
          <p:cNvSpPr txBox="1"/>
          <p:nvPr/>
        </p:nvSpPr>
        <p:spPr>
          <a:xfrm>
            <a:off x="2902419" y="1725930"/>
            <a:ext cx="6198235" cy="697230"/>
          </a:xfrm>
          <a:prstGeom prst="rect">
            <a:avLst/>
          </a:prstGeom>
        </p:spPr>
        <p:txBody>
          <a:bodyPr vert="horz" wrap="square" lIns="0" tIns="13335" rIns="0" bIns="0" rtlCol="0">
            <a:spAutoFit/>
          </a:bodyPr>
          <a:lstStyle/>
          <a:p>
            <a:pPr marL="12700">
              <a:lnSpc>
                <a:spcPct val="100000"/>
              </a:lnSpc>
              <a:spcBef>
                <a:spcPts val="105"/>
              </a:spcBef>
            </a:pPr>
            <a:r>
              <a:rPr sz="4400" b="1" spc="-35">
                <a:solidFill>
                  <a:srgbClr val="FFC000"/>
                </a:solidFill>
                <a:latin typeface="楷体" panose="02010609060101010101" charset="-122"/>
                <a:cs typeface="楷体" panose="02010609060101010101" charset="-122"/>
              </a:rPr>
              <a:t>安全生产发展的不同阶</a:t>
            </a:r>
            <a:r>
              <a:rPr sz="4400" b="1" spc="-50">
                <a:solidFill>
                  <a:srgbClr val="FFC000"/>
                </a:solidFill>
                <a:latin typeface="楷体" panose="02010609060101010101" charset="-122"/>
                <a:cs typeface="楷体" panose="02010609060101010101" charset="-122"/>
              </a:rPr>
              <a:t>段</a:t>
            </a:r>
            <a:endParaRPr sz="4400">
              <a:latin typeface="楷体" panose="02010609060101010101" charset="-122"/>
              <a:cs typeface="楷体" panose="02010609060101010101" charset="-122"/>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36089" y="292074"/>
            <a:ext cx="3072765" cy="634365"/>
          </a:xfrm>
          <a:prstGeom prst="rect">
            <a:avLst/>
          </a:prstGeom>
        </p:spPr>
        <p:txBody>
          <a:bodyPr vert="horz" wrap="square" lIns="0" tIns="12065" rIns="0" bIns="0" rtlCol="0">
            <a:spAutoFit/>
          </a:bodyPr>
          <a:lstStyle/>
          <a:p>
            <a:pPr marL="12700">
              <a:lnSpc>
                <a:spcPct val="100000"/>
              </a:lnSpc>
              <a:spcBef>
                <a:spcPts val="95"/>
              </a:spcBef>
            </a:pPr>
            <a:r>
              <a:rPr sz="4000" spc="-35">
                <a:solidFill>
                  <a:srgbClr val="000000"/>
                </a:solidFill>
              </a:rPr>
              <a:t>新版标准化</a:t>
            </a:r>
            <a:r>
              <a:rPr sz="4000" spc="-50">
                <a:solidFill>
                  <a:srgbClr val="000000"/>
                </a:solidFill>
              </a:rPr>
              <a:t>：</a:t>
            </a:r>
            <a:endParaRPr sz="4000"/>
          </a:p>
        </p:txBody>
      </p:sp>
      <p:pic>
        <p:nvPicPr>
          <p:cNvPr id="3" name="object 3"/>
          <p:cNvPicPr/>
          <p:nvPr/>
        </p:nvPicPr>
        <p:blipFill>
          <a:blip r:embed="rId2"/>
          <a:stretch>
            <a:fillRect/>
          </a:stretch>
        </p:blipFill>
        <p:spPr>
          <a:xfrm>
            <a:off x="4806251" y="364655"/>
            <a:ext cx="5636856" cy="566750"/>
          </a:xfrm>
          <a:prstGeom prst="rect">
            <a:avLst/>
          </a:prstGeom>
        </p:spPr>
      </p:pic>
      <p:sp>
        <p:nvSpPr>
          <p:cNvPr id="4" name="object 4"/>
          <p:cNvSpPr txBox="1"/>
          <p:nvPr/>
        </p:nvSpPr>
        <p:spPr>
          <a:xfrm>
            <a:off x="1710689" y="1401444"/>
            <a:ext cx="8856345" cy="4363085"/>
          </a:xfrm>
          <a:prstGeom prst="rect">
            <a:avLst/>
          </a:prstGeom>
        </p:spPr>
        <p:txBody>
          <a:bodyPr vert="horz" wrap="square" lIns="0" tIns="12065" rIns="0" bIns="0" rtlCol="0">
            <a:spAutoFit/>
          </a:bodyPr>
          <a:lstStyle/>
          <a:p>
            <a:pPr marL="267335" indent="-255270">
              <a:lnSpc>
                <a:spcPct val="100000"/>
              </a:lnSpc>
              <a:spcBef>
                <a:spcPts val="95"/>
              </a:spcBef>
              <a:buClr>
                <a:srgbClr val="1CACE3"/>
              </a:buClr>
              <a:buSzPct val="77000"/>
              <a:buFont typeface="Wingdings" panose="05000000000000000000"/>
              <a:buChar char=""/>
              <a:tabLst>
                <a:tab pos="267970" algn="l"/>
              </a:tabLst>
            </a:pPr>
            <a:r>
              <a:rPr sz="2800" b="1" spc="-15">
                <a:latin typeface="宋体" panose="02010600030101010101" pitchFamily="2" charset="-122"/>
                <a:cs typeface="宋体" panose="02010600030101010101" pitchFamily="2" charset="-122"/>
              </a:rPr>
              <a:t>清楚每一要素在逻辑图中的位置，理解其对体系的作用</a:t>
            </a:r>
            <a:endParaRPr sz="2800">
              <a:latin typeface="宋体" panose="02010600030101010101" pitchFamily="2" charset="-122"/>
              <a:cs typeface="宋体" panose="02010600030101010101" pitchFamily="2" charset="-122"/>
            </a:endParaRPr>
          </a:p>
          <a:p>
            <a:pPr>
              <a:lnSpc>
                <a:spcPct val="100000"/>
              </a:lnSpc>
              <a:spcBef>
                <a:spcPts val="5"/>
              </a:spcBef>
              <a:buClr>
                <a:srgbClr val="1CACE3"/>
              </a:buClr>
              <a:buFont typeface="Wingdings" panose="05000000000000000000"/>
              <a:buChar char=""/>
            </a:pPr>
            <a:endParaRPr sz="2400">
              <a:latin typeface="宋体" panose="02010600030101010101" pitchFamily="2" charset="-122"/>
              <a:cs typeface="宋体" panose="02010600030101010101" pitchFamily="2" charset="-122"/>
            </a:endParaRPr>
          </a:p>
          <a:p>
            <a:pPr marL="267335" indent="-255270">
              <a:lnSpc>
                <a:spcPct val="100000"/>
              </a:lnSpc>
              <a:buClr>
                <a:srgbClr val="1CACE3"/>
              </a:buClr>
              <a:buSzPct val="77000"/>
              <a:buFont typeface="Wingdings" panose="05000000000000000000"/>
              <a:buChar char=""/>
              <a:tabLst>
                <a:tab pos="267970" algn="l"/>
              </a:tabLst>
            </a:pPr>
            <a:r>
              <a:rPr sz="2800" b="1" spc="-15">
                <a:latin typeface="宋体" panose="02010600030101010101" pitchFamily="2" charset="-122"/>
                <a:cs typeface="宋体" panose="02010600030101010101" pitchFamily="2" charset="-122"/>
              </a:rPr>
              <a:t>了解、明确并理解每一要素的实施要求</a:t>
            </a:r>
            <a:endParaRPr sz="2800">
              <a:latin typeface="宋体" panose="02010600030101010101" pitchFamily="2" charset="-122"/>
              <a:cs typeface="宋体" panose="02010600030101010101" pitchFamily="2" charset="-122"/>
            </a:endParaRPr>
          </a:p>
          <a:p>
            <a:pPr marL="195580" marR="5080" indent="-182880">
              <a:lnSpc>
                <a:spcPct val="150000"/>
              </a:lnSpc>
              <a:spcBef>
                <a:spcPts val="1400"/>
              </a:spcBef>
              <a:buClr>
                <a:srgbClr val="1CACE3"/>
              </a:buClr>
              <a:buSzPct val="77000"/>
              <a:buFont typeface="Wingdings" panose="05000000000000000000"/>
              <a:buChar char=""/>
              <a:tabLst>
                <a:tab pos="267970" algn="l"/>
              </a:tabLst>
            </a:pPr>
            <a:r>
              <a:rPr sz="2800" b="1" spc="-10">
                <a:latin typeface="宋体" panose="02010600030101010101" pitchFamily="2" charset="-122"/>
                <a:cs typeface="宋体" panose="02010600030101010101" pitchFamily="2" charset="-122"/>
              </a:rPr>
              <a:t>查阅并列出各要素对应的依据（</a:t>
            </a:r>
            <a:r>
              <a:rPr sz="2800" b="1" spc="-15">
                <a:latin typeface="宋体" panose="02010600030101010101" pitchFamily="2" charset="-122"/>
                <a:cs typeface="宋体" panose="02010600030101010101" pitchFamily="2" charset="-122"/>
              </a:rPr>
              <a:t>国家、行业法规条例、</a:t>
            </a:r>
            <a:r>
              <a:rPr sz="2800" b="1" spc="-10">
                <a:latin typeface="宋体" panose="02010600030101010101" pitchFamily="2" charset="-122"/>
                <a:cs typeface="宋体" panose="02010600030101010101" pitchFamily="2" charset="-122"/>
              </a:rPr>
              <a:t>地方性文件和标准规范</a:t>
            </a:r>
            <a:r>
              <a:rPr sz="2800" b="1" spc="-30">
                <a:latin typeface="宋体" panose="02010600030101010101" pitchFamily="2" charset="-122"/>
                <a:cs typeface="宋体" panose="02010600030101010101" pitchFamily="2" charset="-122"/>
              </a:rPr>
              <a:t>）</a:t>
            </a:r>
            <a:endParaRPr sz="2800">
              <a:latin typeface="宋体" panose="02010600030101010101" pitchFamily="2" charset="-122"/>
              <a:cs typeface="宋体" panose="02010600030101010101" pitchFamily="2" charset="-122"/>
            </a:endParaRPr>
          </a:p>
          <a:p>
            <a:pPr>
              <a:lnSpc>
                <a:spcPct val="100000"/>
              </a:lnSpc>
              <a:spcBef>
                <a:spcPts val="5"/>
              </a:spcBef>
              <a:buClr>
                <a:srgbClr val="1CACE3"/>
              </a:buClr>
              <a:buFont typeface="Wingdings" panose="05000000000000000000"/>
              <a:buChar char=""/>
            </a:pPr>
            <a:endParaRPr sz="2400">
              <a:latin typeface="宋体" panose="02010600030101010101" pitchFamily="2" charset="-122"/>
              <a:cs typeface="宋体" panose="02010600030101010101" pitchFamily="2" charset="-122"/>
            </a:endParaRPr>
          </a:p>
          <a:p>
            <a:pPr marL="267335" indent="-255270">
              <a:lnSpc>
                <a:spcPct val="100000"/>
              </a:lnSpc>
              <a:buClr>
                <a:srgbClr val="1CACE3"/>
              </a:buClr>
              <a:buSzPct val="77000"/>
              <a:buFont typeface="Wingdings" panose="05000000000000000000"/>
              <a:buChar char=""/>
              <a:tabLst>
                <a:tab pos="267970" algn="l"/>
              </a:tabLst>
            </a:pPr>
            <a:r>
              <a:rPr sz="2800" b="1" spc="-15">
                <a:latin typeface="宋体" panose="02010600030101010101" pitchFamily="2" charset="-122"/>
                <a:cs typeface="宋体" panose="02010600030101010101" pitchFamily="2" charset="-122"/>
              </a:rPr>
              <a:t>明确各要素对应的企业管理制度和操作规程</a:t>
            </a:r>
            <a:endParaRPr sz="2800">
              <a:latin typeface="宋体" panose="02010600030101010101" pitchFamily="2" charset="-122"/>
              <a:cs typeface="宋体" panose="02010600030101010101" pitchFamily="2" charset="-122"/>
            </a:endParaRPr>
          </a:p>
          <a:p>
            <a:pPr>
              <a:lnSpc>
                <a:spcPct val="100000"/>
              </a:lnSpc>
              <a:spcBef>
                <a:spcPts val="5"/>
              </a:spcBef>
              <a:buClr>
                <a:srgbClr val="1CACE3"/>
              </a:buClr>
              <a:buFont typeface="Wingdings" panose="05000000000000000000"/>
              <a:buChar char=""/>
            </a:pPr>
            <a:endParaRPr sz="2400">
              <a:latin typeface="宋体" panose="02010600030101010101" pitchFamily="2" charset="-122"/>
              <a:cs typeface="宋体" panose="02010600030101010101" pitchFamily="2" charset="-122"/>
            </a:endParaRPr>
          </a:p>
          <a:p>
            <a:pPr marL="267335" indent="-255270">
              <a:lnSpc>
                <a:spcPct val="100000"/>
              </a:lnSpc>
              <a:buClr>
                <a:srgbClr val="1CACE3"/>
              </a:buClr>
              <a:buSzPct val="77000"/>
              <a:buFont typeface="Wingdings" panose="05000000000000000000"/>
              <a:buChar char=""/>
              <a:tabLst>
                <a:tab pos="267970" algn="l"/>
              </a:tabLst>
            </a:pPr>
            <a:r>
              <a:rPr sz="2800" b="1" spc="-15">
                <a:latin typeface="宋体" panose="02010600030101010101" pitchFamily="2" charset="-122"/>
                <a:cs typeface="宋体" panose="02010600030101010101" pitchFamily="2" charset="-122"/>
              </a:rPr>
              <a:t>了解各要素在实际工作中的现状和差距，并予以改进</a:t>
            </a:r>
            <a:endParaRPr sz="2800">
              <a:latin typeface="宋体" panose="02010600030101010101" pitchFamily="2" charset="-122"/>
              <a:cs typeface="宋体" panose="02010600030101010101" pitchFamily="2" charset="-122"/>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6F2F9F"/>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6057900"/>
            <a:ext cx="3479800" cy="546100"/>
            <a:chOff x="8442959" y="6057900"/>
            <a:chExt cx="3479800" cy="54610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sp>
        <p:nvSpPr>
          <p:cNvPr id="7" name="object 7"/>
          <p:cNvSpPr txBox="1">
            <a:spLocks noGrp="1"/>
          </p:cNvSpPr>
          <p:nvPr>
            <p:ph type="title"/>
          </p:nvPr>
        </p:nvSpPr>
        <p:spPr>
          <a:xfrm>
            <a:off x="2411095" y="233045"/>
            <a:ext cx="7369175" cy="1177925"/>
          </a:xfrm>
          <a:prstGeom prst="rect">
            <a:avLst/>
          </a:prstGeom>
        </p:spPr>
        <p:txBody>
          <a:bodyPr vert="horz" wrap="square" lIns="0" tIns="12700" rIns="0" bIns="0" rtlCol="0">
            <a:spAutoFit/>
          </a:bodyPr>
          <a:lstStyle/>
          <a:p>
            <a:pPr algn="ctr">
              <a:lnSpc>
                <a:spcPts val="4300"/>
              </a:lnSpc>
              <a:spcBef>
                <a:spcPts val="100"/>
              </a:spcBef>
            </a:pPr>
            <a:r>
              <a:rPr sz="3600" b="1" u="heavy" spc="-5">
                <a:solidFill>
                  <a:srgbClr val="000000"/>
                </a:solidFill>
                <a:uFill>
                  <a:solidFill>
                    <a:srgbClr val="000000"/>
                  </a:solidFill>
                </a:uFill>
                <a:latin typeface="Microsoft JhengHei" panose="020B0604030504040204" charset="-120"/>
                <a:cs typeface="Microsoft JhengHei" panose="020B0604030504040204" charset="-120"/>
              </a:rPr>
              <a:t>新版安全生产标准化管理体系落实的</a:t>
            </a:r>
            <a:endParaRPr sz="3600">
              <a:latin typeface="Microsoft JhengHei" panose="020B0604030504040204" charset="-120"/>
              <a:cs typeface="Microsoft JhengHei" panose="020B0604030504040204" charset="-120"/>
            </a:endParaRPr>
          </a:p>
          <a:p>
            <a:pPr algn="ctr">
              <a:lnSpc>
                <a:spcPts val="4775"/>
              </a:lnSpc>
            </a:pPr>
            <a:r>
              <a:rPr sz="4000" b="1" u="heavy" spc="-15">
                <a:solidFill>
                  <a:srgbClr val="FF0000"/>
                </a:solidFill>
                <a:uFill>
                  <a:solidFill>
                    <a:srgbClr val="FF0000"/>
                  </a:solidFill>
                </a:uFill>
                <a:latin typeface="Microsoft JhengHei" panose="020B0604030504040204" charset="-120"/>
                <a:cs typeface="Microsoft JhengHei" panose="020B0604030504040204" charset="-120"/>
              </a:rPr>
              <a:t>几点建</a:t>
            </a:r>
            <a:r>
              <a:rPr sz="4000" b="1" u="heavy" spc="-50">
                <a:solidFill>
                  <a:srgbClr val="FF0000"/>
                </a:solidFill>
                <a:uFill>
                  <a:solidFill>
                    <a:srgbClr val="FF0000"/>
                  </a:solidFill>
                </a:uFill>
                <a:latin typeface="Microsoft JhengHei" panose="020B0604030504040204" charset="-120"/>
                <a:cs typeface="Microsoft JhengHei" panose="020B0604030504040204" charset="-120"/>
              </a:rPr>
              <a:t>议</a:t>
            </a:r>
            <a:endParaRPr sz="4000">
              <a:latin typeface="Microsoft JhengHei" panose="020B0604030504040204" charset="-120"/>
              <a:cs typeface="Microsoft JhengHei" panose="020B0604030504040204" charset="-120"/>
            </a:endParaRPr>
          </a:p>
        </p:txBody>
      </p:sp>
      <p:sp>
        <p:nvSpPr>
          <p:cNvPr id="8" name="object 8"/>
          <p:cNvSpPr/>
          <p:nvPr/>
        </p:nvSpPr>
        <p:spPr>
          <a:xfrm>
            <a:off x="1511300" y="2563495"/>
            <a:ext cx="9400540" cy="430530"/>
          </a:xfrm>
          <a:custGeom>
            <a:avLst/>
            <a:gdLst/>
            <a:ahLst/>
            <a:cxnLst/>
            <a:rect l="l" t="t" r="r" b="b"/>
            <a:pathLst>
              <a:path w="9400540" h="430530">
                <a:moveTo>
                  <a:pt x="9400413" y="430403"/>
                </a:moveTo>
                <a:lnTo>
                  <a:pt x="0" y="430403"/>
                </a:lnTo>
                <a:lnTo>
                  <a:pt x="0" y="0"/>
                </a:lnTo>
                <a:lnTo>
                  <a:pt x="9400413" y="0"/>
                </a:lnTo>
                <a:lnTo>
                  <a:pt x="9400413" y="430403"/>
                </a:lnTo>
                <a:close/>
              </a:path>
            </a:pathLst>
          </a:custGeom>
          <a:solidFill>
            <a:srgbClr val="FFFF00"/>
          </a:solidFill>
        </p:spPr>
        <p:txBody>
          <a:bodyPr wrap="square" lIns="0" tIns="0" rIns="0" bIns="0" rtlCol="0"/>
          <a:lstStyle/>
          <a:p>
            <a:endParaRPr/>
          </a:p>
        </p:txBody>
      </p:sp>
      <p:sp>
        <p:nvSpPr>
          <p:cNvPr id="9" name="object 9"/>
          <p:cNvSpPr txBox="1">
            <a:spLocks noGrp="1"/>
          </p:cNvSpPr>
          <p:nvPr>
            <p:ph type="body" idx="1"/>
          </p:nvPr>
        </p:nvSpPr>
        <p:spPr>
          <a:prstGeom prst="rect">
            <a:avLst/>
          </a:prstGeom>
        </p:spPr>
        <p:txBody>
          <a:bodyPr vert="horz" wrap="square" lIns="0" tIns="13335" rIns="0" bIns="0" rtlCol="0">
            <a:spAutoFit/>
          </a:bodyPr>
          <a:lstStyle/>
          <a:p>
            <a:pPr marL="255270" indent="-243205">
              <a:lnSpc>
                <a:spcPct val="100000"/>
              </a:lnSpc>
              <a:spcBef>
                <a:spcPts val="105"/>
              </a:spcBef>
              <a:buClr>
                <a:srgbClr val="1CACE3"/>
              </a:buClr>
              <a:buSzPct val="77000"/>
              <a:buFont typeface="Wingdings" panose="05000000000000000000"/>
              <a:buChar char=""/>
              <a:tabLst>
                <a:tab pos="255270" algn="l"/>
              </a:tabLst>
            </a:pPr>
            <a:r>
              <a:rPr spc="-15"/>
              <a:t>平常心对待，不能继续无视应付，但也切勿过高期望</a:t>
            </a:r>
          </a:p>
          <a:p>
            <a:pPr>
              <a:lnSpc>
                <a:spcPct val="100000"/>
              </a:lnSpc>
              <a:spcBef>
                <a:spcPts val="50"/>
              </a:spcBef>
              <a:buClr>
                <a:srgbClr val="1CACE3"/>
              </a:buClr>
              <a:buFont typeface="Wingdings" panose="05000000000000000000"/>
              <a:buChar char=""/>
            </a:pPr>
            <a:endParaRPr sz="2550"/>
          </a:p>
          <a:p>
            <a:pPr marL="255270" indent="-243205">
              <a:lnSpc>
                <a:spcPct val="100000"/>
              </a:lnSpc>
              <a:buClr>
                <a:srgbClr val="1CACE3"/>
              </a:buClr>
              <a:buSzPct val="77000"/>
              <a:buFont typeface="Wingdings" panose="05000000000000000000"/>
              <a:buChar char=""/>
              <a:tabLst>
                <a:tab pos="255270" algn="l"/>
              </a:tabLst>
            </a:pPr>
            <a:r>
              <a:rPr b="1" spc="-35">
                <a:solidFill>
                  <a:srgbClr val="FF0000"/>
                </a:solidFill>
                <a:latin typeface="宋体" panose="02010600030101010101" pitchFamily="2" charset="-122"/>
                <a:cs typeface="宋体" panose="02010600030101010101" pitchFamily="2" charset="-122"/>
              </a:rPr>
              <a:t>政策上需要处理好新标准和已有行业标准之间的关系</a:t>
            </a:r>
          </a:p>
          <a:p>
            <a:pPr>
              <a:lnSpc>
                <a:spcPct val="100000"/>
              </a:lnSpc>
              <a:spcBef>
                <a:spcPts val="55"/>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pc="-15"/>
              <a:t>明确和把握好标准化和双控机制之间的区别和联系</a:t>
            </a:r>
          </a:p>
          <a:p>
            <a:pPr>
              <a:lnSpc>
                <a:spcPct val="100000"/>
              </a:lnSpc>
              <a:spcBef>
                <a:spcPts val="50"/>
              </a:spcBef>
              <a:buClr>
                <a:srgbClr val="1CACE3"/>
              </a:buClr>
              <a:buFont typeface="Wingdings" panose="05000000000000000000"/>
              <a:buChar char=""/>
            </a:pPr>
            <a:endParaRPr sz="2550"/>
          </a:p>
          <a:p>
            <a:pPr marL="255270" indent="-243205">
              <a:lnSpc>
                <a:spcPct val="100000"/>
              </a:lnSpc>
              <a:buClr>
                <a:srgbClr val="1CACE3"/>
              </a:buClr>
              <a:buSzPct val="77000"/>
              <a:buFont typeface="Wingdings" panose="05000000000000000000"/>
              <a:buChar char=""/>
              <a:tabLst>
                <a:tab pos="255270" algn="l"/>
              </a:tabLst>
            </a:pPr>
            <a:r>
              <a:rPr spc="-15"/>
              <a:t>落实好“三道防线”，有效管控好风险、防范好事故</a:t>
            </a:r>
          </a:p>
          <a:p>
            <a:pPr>
              <a:lnSpc>
                <a:spcPct val="100000"/>
              </a:lnSpc>
              <a:spcBef>
                <a:spcPts val="55"/>
              </a:spcBef>
              <a:buClr>
                <a:srgbClr val="1CACE3"/>
              </a:buClr>
              <a:buFont typeface="Wingdings" panose="05000000000000000000"/>
              <a:buChar char=""/>
            </a:pPr>
            <a:endParaRPr sz="2550"/>
          </a:p>
          <a:p>
            <a:pPr marL="255270" indent="-243205">
              <a:lnSpc>
                <a:spcPct val="100000"/>
              </a:lnSpc>
              <a:buClr>
                <a:srgbClr val="1CACE3"/>
              </a:buClr>
              <a:buSzPct val="77000"/>
              <a:buFont typeface="Wingdings" panose="05000000000000000000"/>
              <a:buChar char=""/>
              <a:tabLst>
                <a:tab pos="255270" algn="l"/>
              </a:tabLst>
            </a:pPr>
            <a:r>
              <a:rPr spc="-10"/>
              <a:t>结合</a:t>
            </a:r>
            <a:r>
              <a:t>GBT</a:t>
            </a:r>
            <a:r>
              <a:rPr spc="110"/>
              <a:t> </a:t>
            </a:r>
            <a:r>
              <a:rPr spc="-10"/>
              <a:t>45001-2020</a:t>
            </a:r>
            <a:r>
              <a:rPr spc="-15"/>
              <a:t>，深刻领会安全管理体系的逻辑</a:t>
            </a:r>
          </a:p>
        </p:txBody>
      </p:sp>
      <p:pic>
        <p:nvPicPr>
          <p:cNvPr id="10" name="object 10"/>
          <p:cNvPicPr/>
          <p:nvPr/>
        </p:nvPicPr>
        <p:blipFill>
          <a:blip r:embed="rId3"/>
          <a:stretch>
            <a:fillRect/>
          </a:stretch>
        </p:blipFill>
        <p:spPr>
          <a:xfrm>
            <a:off x="5209578" y="6301778"/>
            <a:ext cx="642937" cy="194754"/>
          </a:xfrm>
          <a:prstGeom prst="rect">
            <a:avLst/>
          </a:prstGeom>
        </p:spPr>
      </p:pic>
      <p:pic>
        <p:nvPicPr>
          <p:cNvPr id="11" name="object 11"/>
          <p:cNvPicPr/>
          <p:nvPr/>
        </p:nvPicPr>
        <p:blipFill>
          <a:blip r:embed="rId4"/>
          <a:stretch>
            <a:fillRect/>
          </a:stretch>
        </p:blipFill>
        <p:spPr>
          <a:xfrm>
            <a:off x="5991898" y="6301778"/>
            <a:ext cx="642937" cy="194754"/>
          </a:xfrm>
          <a:prstGeom prst="rect">
            <a:avLst/>
          </a:prstGeom>
        </p:spPr>
      </p:pic>
      <p:pic>
        <p:nvPicPr>
          <p:cNvPr id="12" name="object 12"/>
          <p:cNvPicPr/>
          <p:nvPr/>
        </p:nvPicPr>
        <p:blipFill>
          <a:blip r:embed="rId5"/>
          <a:stretch>
            <a:fillRect/>
          </a:stretch>
        </p:blipFill>
        <p:spPr>
          <a:xfrm>
            <a:off x="6774218" y="6301765"/>
            <a:ext cx="642937" cy="194932"/>
          </a:xfrm>
          <a:prstGeom prst="rect">
            <a:avLst/>
          </a:prstGeom>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10864595" y="251459"/>
            <a:ext cx="1065276" cy="1068324"/>
          </a:xfrm>
          <a:prstGeom prst="rect">
            <a:avLst/>
          </a:prstGeom>
        </p:spPr>
      </p:pic>
      <p:grpSp>
        <p:nvGrpSpPr>
          <p:cNvPr id="3" name="object 3"/>
          <p:cNvGrpSpPr/>
          <p:nvPr/>
        </p:nvGrpSpPr>
        <p:grpSpPr>
          <a:xfrm>
            <a:off x="8442959" y="6057900"/>
            <a:ext cx="3479800" cy="546100"/>
            <a:chOff x="8442959" y="6057900"/>
            <a:chExt cx="3479800" cy="546100"/>
          </a:xfrm>
        </p:grpSpPr>
        <p:pic>
          <p:nvPicPr>
            <p:cNvPr id="4" name="object 4"/>
            <p:cNvPicPr/>
            <p:nvPr/>
          </p:nvPicPr>
          <p:blipFill>
            <a:blip r:embed="rId3"/>
            <a:stretch>
              <a:fillRect/>
            </a:stretch>
          </p:blipFill>
          <p:spPr>
            <a:xfrm>
              <a:off x="8481059" y="6096000"/>
              <a:ext cx="3403092" cy="469392"/>
            </a:xfrm>
            <a:prstGeom prst="rect">
              <a:avLst/>
            </a:prstGeom>
          </p:spPr>
        </p:pic>
        <p:sp>
          <p:nvSpPr>
            <p:cNvPr id="5" name="object 5"/>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50"/>
                  </a:lnTo>
                  <a:lnTo>
                    <a:pt x="19050" y="0"/>
                  </a:lnTo>
                  <a:lnTo>
                    <a:pt x="3460242" y="0"/>
                  </a:lnTo>
                  <a:lnTo>
                    <a:pt x="3479292" y="19050"/>
                  </a:lnTo>
                  <a:lnTo>
                    <a:pt x="38100" y="19050"/>
                  </a:lnTo>
                  <a:lnTo>
                    <a:pt x="19050" y="38100"/>
                  </a:lnTo>
                  <a:lnTo>
                    <a:pt x="38100" y="38100"/>
                  </a:lnTo>
                  <a:lnTo>
                    <a:pt x="38100" y="507492"/>
                  </a:lnTo>
                  <a:lnTo>
                    <a:pt x="19050" y="507492"/>
                  </a:lnTo>
                  <a:lnTo>
                    <a:pt x="38100" y="526542"/>
                  </a:lnTo>
                  <a:lnTo>
                    <a:pt x="3479292" y="526542"/>
                  </a:lnTo>
                  <a:lnTo>
                    <a:pt x="3478999" y="529844"/>
                  </a:lnTo>
                  <a:lnTo>
                    <a:pt x="3463544" y="545299"/>
                  </a:lnTo>
                  <a:lnTo>
                    <a:pt x="3460242" y="545592"/>
                  </a:lnTo>
                  <a:close/>
                </a:path>
                <a:path w="3479800" h="546100">
                  <a:moveTo>
                    <a:pt x="38100" y="38100"/>
                  </a:moveTo>
                  <a:lnTo>
                    <a:pt x="19050" y="38100"/>
                  </a:lnTo>
                  <a:lnTo>
                    <a:pt x="38100" y="19050"/>
                  </a:lnTo>
                  <a:lnTo>
                    <a:pt x="38100" y="38100"/>
                  </a:lnTo>
                  <a:close/>
                </a:path>
                <a:path w="3479800" h="546100">
                  <a:moveTo>
                    <a:pt x="3441192" y="38100"/>
                  </a:moveTo>
                  <a:lnTo>
                    <a:pt x="38100" y="38100"/>
                  </a:lnTo>
                  <a:lnTo>
                    <a:pt x="38100" y="19050"/>
                  </a:lnTo>
                  <a:lnTo>
                    <a:pt x="3441192" y="19050"/>
                  </a:lnTo>
                  <a:lnTo>
                    <a:pt x="3441192" y="38100"/>
                  </a:lnTo>
                  <a:close/>
                </a:path>
                <a:path w="3479800" h="546100">
                  <a:moveTo>
                    <a:pt x="3441192" y="526542"/>
                  </a:moveTo>
                  <a:lnTo>
                    <a:pt x="3441192" y="19050"/>
                  </a:lnTo>
                  <a:lnTo>
                    <a:pt x="3460242" y="38100"/>
                  </a:lnTo>
                  <a:lnTo>
                    <a:pt x="3479292" y="38100"/>
                  </a:lnTo>
                  <a:lnTo>
                    <a:pt x="3479292" y="507492"/>
                  </a:lnTo>
                  <a:lnTo>
                    <a:pt x="3460242" y="507492"/>
                  </a:lnTo>
                  <a:lnTo>
                    <a:pt x="3441192" y="526542"/>
                  </a:lnTo>
                  <a:close/>
                </a:path>
                <a:path w="3479800" h="546100">
                  <a:moveTo>
                    <a:pt x="3479292" y="38100"/>
                  </a:moveTo>
                  <a:lnTo>
                    <a:pt x="3460242" y="38100"/>
                  </a:lnTo>
                  <a:lnTo>
                    <a:pt x="3441192" y="19050"/>
                  </a:lnTo>
                  <a:lnTo>
                    <a:pt x="3479292" y="19050"/>
                  </a:lnTo>
                  <a:lnTo>
                    <a:pt x="3479292" y="38100"/>
                  </a:lnTo>
                  <a:close/>
                </a:path>
                <a:path w="3479800" h="546100">
                  <a:moveTo>
                    <a:pt x="38100" y="526542"/>
                  </a:moveTo>
                  <a:lnTo>
                    <a:pt x="19050" y="507492"/>
                  </a:lnTo>
                  <a:lnTo>
                    <a:pt x="38100" y="507492"/>
                  </a:lnTo>
                  <a:lnTo>
                    <a:pt x="38100" y="526542"/>
                  </a:lnTo>
                  <a:close/>
                </a:path>
                <a:path w="3479800" h="546100">
                  <a:moveTo>
                    <a:pt x="3441192" y="526542"/>
                  </a:moveTo>
                  <a:lnTo>
                    <a:pt x="38100" y="526542"/>
                  </a:lnTo>
                  <a:lnTo>
                    <a:pt x="38100" y="507492"/>
                  </a:lnTo>
                  <a:lnTo>
                    <a:pt x="3441192" y="507492"/>
                  </a:lnTo>
                  <a:lnTo>
                    <a:pt x="3441192" y="526542"/>
                  </a:lnTo>
                  <a:close/>
                </a:path>
                <a:path w="3479800" h="546100">
                  <a:moveTo>
                    <a:pt x="3479292" y="526542"/>
                  </a:moveTo>
                  <a:lnTo>
                    <a:pt x="3441192" y="526542"/>
                  </a:lnTo>
                  <a:lnTo>
                    <a:pt x="3460242" y="507492"/>
                  </a:lnTo>
                  <a:lnTo>
                    <a:pt x="3479292" y="507492"/>
                  </a:lnTo>
                  <a:lnTo>
                    <a:pt x="3479292" y="526542"/>
                  </a:lnTo>
                  <a:close/>
                </a:path>
              </a:pathLst>
            </a:custGeom>
            <a:solidFill>
              <a:srgbClr val="FFC000"/>
            </a:solidFill>
          </p:spPr>
          <p:txBody>
            <a:bodyPr wrap="square" lIns="0" tIns="0" rIns="0" bIns="0" rtlCol="0"/>
            <a:lstStyle/>
            <a:p>
              <a:endParaRPr/>
            </a:p>
          </p:txBody>
        </p:sp>
      </p:grpSp>
      <p:pic>
        <p:nvPicPr>
          <p:cNvPr id="6" name="object 6"/>
          <p:cNvPicPr/>
          <p:nvPr/>
        </p:nvPicPr>
        <p:blipFill>
          <a:blip r:embed="rId4"/>
          <a:stretch>
            <a:fillRect/>
          </a:stretch>
        </p:blipFill>
        <p:spPr>
          <a:xfrm>
            <a:off x="231647" y="245363"/>
            <a:ext cx="1046988" cy="1034795"/>
          </a:xfrm>
          <a:prstGeom prst="rect">
            <a:avLst/>
          </a:prstGeom>
        </p:spPr>
      </p:pic>
      <p:sp>
        <p:nvSpPr>
          <p:cNvPr id="7" name="object 7"/>
          <p:cNvSpPr txBox="1">
            <a:spLocks noGrp="1"/>
          </p:cNvSpPr>
          <p:nvPr>
            <p:ph type="title"/>
          </p:nvPr>
        </p:nvSpPr>
        <p:spPr>
          <a:xfrm>
            <a:off x="6611619" y="1097280"/>
            <a:ext cx="1556385" cy="636270"/>
          </a:xfrm>
          <a:prstGeom prst="rect">
            <a:avLst/>
          </a:prstGeom>
        </p:spPr>
        <p:txBody>
          <a:bodyPr vert="horz" wrap="square" lIns="0" tIns="13335" rIns="0" bIns="0" rtlCol="0">
            <a:spAutoFit/>
          </a:bodyPr>
          <a:lstStyle/>
          <a:p>
            <a:pPr marL="394970" marR="5080" indent="-382905">
              <a:lnSpc>
                <a:spcPct val="100000"/>
              </a:lnSpc>
              <a:spcBef>
                <a:spcPts val="105"/>
              </a:spcBef>
            </a:pPr>
            <a:r>
              <a:rPr sz="2000" b="1" spc="-25">
                <a:latin typeface="宋体" panose="02010600030101010101" pitchFamily="2" charset="-122"/>
                <a:cs typeface="宋体" panose="02010600030101010101" pitchFamily="2" charset="-122"/>
              </a:rPr>
              <a:t>八条基本条</a:t>
            </a:r>
            <a:r>
              <a:rPr sz="2000" b="1" spc="-50">
                <a:latin typeface="宋体" panose="02010600030101010101" pitchFamily="2" charset="-122"/>
                <a:cs typeface="宋体" panose="02010600030101010101" pitchFamily="2" charset="-122"/>
              </a:rPr>
              <a:t>件</a:t>
            </a:r>
            <a:r>
              <a:rPr sz="2000" b="1" spc="-25">
                <a:latin typeface="宋体" panose="02010600030101010101" pitchFamily="2" charset="-122"/>
                <a:cs typeface="宋体" panose="02010600030101010101" pitchFamily="2" charset="-122"/>
              </a:rPr>
              <a:t>要符</a:t>
            </a:r>
            <a:r>
              <a:rPr sz="2000" b="1" spc="-50">
                <a:latin typeface="宋体" panose="02010600030101010101" pitchFamily="2" charset="-122"/>
                <a:cs typeface="宋体" panose="02010600030101010101" pitchFamily="2" charset="-122"/>
              </a:rPr>
              <a:t>合</a:t>
            </a:r>
            <a:endParaRPr sz="2000">
              <a:latin typeface="宋体" panose="02010600030101010101" pitchFamily="2" charset="-122"/>
              <a:cs typeface="宋体" panose="02010600030101010101" pitchFamily="2" charset="-122"/>
            </a:endParaRPr>
          </a:p>
        </p:txBody>
      </p:sp>
      <p:pic>
        <p:nvPicPr>
          <p:cNvPr id="8" name="object 8"/>
          <p:cNvPicPr/>
          <p:nvPr/>
        </p:nvPicPr>
        <p:blipFill>
          <a:blip r:embed="rId5"/>
          <a:stretch>
            <a:fillRect/>
          </a:stretch>
        </p:blipFill>
        <p:spPr>
          <a:xfrm>
            <a:off x="233172" y="249936"/>
            <a:ext cx="11746992" cy="6344411"/>
          </a:xfrm>
          <a:prstGeom prst="rect">
            <a:avLst/>
          </a:prstGeom>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10864595" y="251459"/>
            <a:ext cx="1065276" cy="1068324"/>
          </a:xfrm>
          <a:prstGeom prst="rect">
            <a:avLst/>
          </a:prstGeom>
        </p:spPr>
      </p:pic>
      <p:grpSp>
        <p:nvGrpSpPr>
          <p:cNvPr id="3" name="object 3"/>
          <p:cNvGrpSpPr/>
          <p:nvPr/>
        </p:nvGrpSpPr>
        <p:grpSpPr>
          <a:xfrm>
            <a:off x="8442959" y="6057900"/>
            <a:ext cx="3479800" cy="546100"/>
            <a:chOff x="8442959" y="6057900"/>
            <a:chExt cx="3479800" cy="546100"/>
          </a:xfrm>
        </p:grpSpPr>
        <p:pic>
          <p:nvPicPr>
            <p:cNvPr id="4" name="object 4"/>
            <p:cNvPicPr/>
            <p:nvPr/>
          </p:nvPicPr>
          <p:blipFill>
            <a:blip r:embed="rId3"/>
            <a:stretch>
              <a:fillRect/>
            </a:stretch>
          </p:blipFill>
          <p:spPr>
            <a:xfrm>
              <a:off x="8481059" y="6096000"/>
              <a:ext cx="3403092" cy="469392"/>
            </a:xfrm>
            <a:prstGeom prst="rect">
              <a:avLst/>
            </a:prstGeom>
          </p:spPr>
        </p:pic>
        <p:sp>
          <p:nvSpPr>
            <p:cNvPr id="5" name="object 5"/>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50"/>
                  </a:lnTo>
                  <a:lnTo>
                    <a:pt x="19050" y="0"/>
                  </a:lnTo>
                  <a:lnTo>
                    <a:pt x="3460242" y="0"/>
                  </a:lnTo>
                  <a:lnTo>
                    <a:pt x="3479292" y="19050"/>
                  </a:lnTo>
                  <a:lnTo>
                    <a:pt x="38100" y="19050"/>
                  </a:lnTo>
                  <a:lnTo>
                    <a:pt x="19050" y="38100"/>
                  </a:lnTo>
                  <a:lnTo>
                    <a:pt x="38100" y="38100"/>
                  </a:lnTo>
                  <a:lnTo>
                    <a:pt x="38100" y="507492"/>
                  </a:lnTo>
                  <a:lnTo>
                    <a:pt x="19050" y="507492"/>
                  </a:lnTo>
                  <a:lnTo>
                    <a:pt x="38100" y="526542"/>
                  </a:lnTo>
                  <a:lnTo>
                    <a:pt x="3479292" y="526542"/>
                  </a:lnTo>
                  <a:lnTo>
                    <a:pt x="3478999" y="529844"/>
                  </a:lnTo>
                  <a:lnTo>
                    <a:pt x="3463544" y="545299"/>
                  </a:lnTo>
                  <a:lnTo>
                    <a:pt x="3460242" y="545592"/>
                  </a:lnTo>
                  <a:close/>
                </a:path>
                <a:path w="3479800" h="546100">
                  <a:moveTo>
                    <a:pt x="38100" y="38100"/>
                  </a:moveTo>
                  <a:lnTo>
                    <a:pt x="19050" y="38100"/>
                  </a:lnTo>
                  <a:lnTo>
                    <a:pt x="38100" y="19050"/>
                  </a:lnTo>
                  <a:lnTo>
                    <a:pt x="38100" y="38100"/>
                  </a:lnTo>
                  <a:close/>
                </a:path>
                <a:path w="3479800" h="546100">
                  <a:moveTo>
                    <a:pt x="3441192" y="38100"/>
                  </a:moveTo>
                  <a:lnTo>
                    <a:pt x="38100" y="38100"/>
                  </a:lnTo>
                  <a:lnTo>
                    <a:pt x="38100" y="19050"/>
                  </a:lnTo>
                  <a:lnTo>
                    <a:pt x="3441192" y="19050"/>
                  </a:lnTo>
                  <a:lnTo>
                    <a:pt x="3441192" y="38100"/>
                  </a:lnTo>
                  <a:close/>
                </a:path>
                <a:path w="3479800" h="546100">
                  <a:moveTo>
                    <a:pt x="3441192" y="526542"/>
                  </a:moveTo>
                  <a:lnTo>
                    <a:pt x="3441192" y="19050"/>
                  </a:lnTo>
                  <a:lnTo>
                    <a:pt x="3460242" y="38100"/>
                  </a:lnTo>
                  <a:lnTo>
                    <a:pt x="3479292" y="38100"/>
                  </a:lnTo>
                  <a:lnTo>
                    <a:pt x="3479292" y="507492"/>
                  </a:lnTo>
                  <a:lnTo>
                    <a:pt x="3460242" y="507492"/>
                  </a:lnTo>
                  <a:lnTo>
                    <a:pt x="3441192" y="526542"/>
                  </a:lnTo>
                  <a:close/>
                </a:path>
                <a:path w="3479800" h="546100">
                  <a:moveTo>
                    <a:pt x="3479292" y="38100"/>
                  </a:moveTo>
                  <a:lnTo>
                    <a:pt x="3460242" y="38100"/>
                  </a:lnTo>
                  <a:lnTo>
                    <a:pt x="3441192" y="19050"/>
                  </a:lnTo>
                  <a:lnTo>
                    <a:pt x="3479292" y="19050"/>
                  </a:lnTo>
                  <a:lnTo>
                    <a:pt x="3479292" y="38100"/>
                  </a:lnTo>
                  <a:close/>
                </a:path>
                <a:path w="3479800" h="546100">
                  <a:moveTo>
                    <a:pt x="38100" y="526542"/>
                  </a:moveTo>
                  <a:lnTo>
                    <a:pt x="19050" y="507492"/>
                  </a:lnTo>
                  <a:lnTo>
                    <a:pt x="38100" y="507492"/>
                  </a:lnTo>
                  <a:lnTo>
                    <a:pt x="38100" y="526542"/>
                  </a:lnTo>
                  <a:close/>
                </a:path>
                <a:path w="3479800" h="546100">
                  <a:moveTo>
                    <a:pt x="3441192" y="526542"/>
                  </a:moveTo>
                  <a:lnTo>
                    <a:pt x="38100" y="526542"/>
                  </a:lnTo>
                  <a:lnTo>
                    <a:pt x="38100" y="507492"/>
                  </a:lnTo>
                  <a:lnTo>
                    <a:pt x="3441192" y="507492"/>
                  </a:lnTo>
                  <a:lnTo>
                    <a:pt x="3441192" y="526542"/>
                  </a:lnTo>
                  <a:close/>
                </a:path>
                <a:path w="3479800" h="546100">
                  <a:moveTo>
                    <a:pt x="3479292" y="526542"/>
                  </a:moveTo>
                  <a:lnTo>
                    <a:pt x="3441192" y="526542"/>
                  </a:lnTo>
                  <a:lnTo>
                    <a:pt x="3460242" y="507492"/>
                  </a:lnTo>
                  <a:lnTo>
                    <a:pt x="3479292" y="507492"/>
                  </a:lnTo>
                  <a:lnTo>
                    <a:pt x="3479292" y="526542"/>
                  </a:lnTo>
                  <a:close/>
                </a:path>
              </a:pathLst>
            </a:custGeom>
            <a:solidFill>
              <a:srgbClr val="FFC000"/>
            </a:solidFill>
          </p:spPr>
          <p:txBody>
            <a:bodyPr wrap="square" lIns="0" tIns="0" rIns="0" bIns="0" rtlCol="0"/>
            <a:lstStyle/>
            <a:p>
              <a:endParaRPr/>
            </a:p>
          </p:txBody>
        </p:sp>
      </p:grpSp>
      <p:pic>
        <p:nvPicPr>
          <p:cNvPr id="6" name="object 6"/>
          <p:cNvPicPr/>
          <p:nvPr/>
        </p:nvPicPr>
        <p:blipFill>
          <a:blip r:embed="rId4"/>
          <a:stretch>
            <a:fillRect/>
          </a:stretch>
        </p:blipFill>
        <p:spPr>
          <a:xfrm>
            <a:off x="231647" y="245363"/>
            <a:ext cx="1046988" cy="1034795"/>
          </a:xfrm>
          <a:prstGeom prst="rect">
            <a:avLst/>
          </a:prstGeom>
        </p:spPr>
      </p:pic>
      <p:sp>
        <p:nvSpPr>
          <p:cNvPr id="7" name="object 7"/>
          <p:cNvSpPr txBox="1"/>
          <p:nvPr/>
        </p:nvSpPr>
        <p:spPr>
          <a:xfrm>
            <a:off x="1221739" y="6293040"/>
            <a:ext cx="716915"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Corbel" panose="020B0503020204020204"/>
                <a:cs typeface="Corbel" panose="020B0503020204020204"/>
              </a:rPr>
              <a:t>2025-</a:t>
            </a:r>
            <a:r>
              <a:rPr sz="1200">
                <a:solidFill>
                  <a:srgbClr val="1CACE3"/>
                </a:solidFill>
                <a:latin typeface="Corbel" panose="020B0503020204020204"/>
                <a:cs typeface="Corbel" panose="020B0503020204020204"/>
              </a:rPr>
              <a:t>11-</a:t>
            </a:r>
            <a:r>
              <a:rPr sz="1200" spc="-25">
                <a:solidFill>
                  <a:srgbClr val="1CACE3"/>
                </a:solidFill>
                <a:latin typeface="Corbel" panose="020B0503020204020204"/>
                <a:cs typeface="Corbel" panose="020B0503020204020204"/>
              </a:rPr>
              <a:t>24</a:t>
            </a:r>
            <a:endParaRPr sz="1200">
              <a:latin typeface="Corbel" panose="020B0503020204020204"/>
              <a:cs typeface="Corbel" panose="020B0503020204020204"/>
            </a:endParaRPr>
          </a:p>
        </p:txBody>
      </p:sp>
      <p:sp>
        <p:nvSpPr>
          <p:cNvPr id="8" name="object 8"/>
          <p:cNvSpPr txBox="1"/>
          <p:nvPr/>
        </p:nvSpPr>
        <p:spPr>
          <a:xfrm>
            <a:off x="5471883" y="6293040"/>
            <a:ext cx="1671320"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宋体" panose="02010600030101010101" pitchFamily="2" charset="-122"/>
                <a:cs typeface="宋体" panose="02010600030101010101" pitchFamily="2" charset="-122"/>
              </a:rPr>
              <a:t>人人讲安全 个个会应急</a:t>
            </a:r>
            <a:endParaRPr sz="1200">
              <a:latin typeface="宋体" panose="02010600030101010101" pitchFamily="2" charset="-122"/>
              <a:cs typeface="宋体" panose="02010600030101010101" pitchFamily="2" charset="-122"/>
            </a:endParaRPr>
          </a:p>
        </p:txBody>
      </p:sp>
      <p:sp>
        <p:nvSpPr>
          <p:cNvPr id="9" name="object 9"/>
          <p:cNvSpPr txBox="1"/>
          <p:nvPr/>
        </p:nvSpPr>
        <p:spPr>
          <a:xfrm>
            <a:off x="10777969" y="6293040"/>
            <a:ext cx="178435"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1CACE3"/>
                </a:solidFill>
                <a:latin typeface="Corbel" panose="020B0503020204020204"/>
                <a:cs typeface="Corbel" panose="020B0503020204020204"/>
              </a:rPr>
              <a:t>59</a:t>
            </a:r>
            <a:endParaRPr sz="1200">
              <a:latin typeface="Corbel" panose="020B0503020204020204"/>
              <a:cs typeface="Corbel" panose="020B0503020204020204"/>
            </a:endParaRPr>
          </a:p>
        </p:txBody>
      </p:sp>
      <p:pic>
        <p:nvPicPr>
          <p:cNvPr id="10" name="object 10"/>
          <p:cNvPicPr/>
          <p:nvPr/>
        </p:nvPicPr>
        <p:blipFill>
          <a:blip r:embed="rId5"/>
          <a:stretch>
            <a:fillRect/>
          </a:stretch>
        </p:blipFill>
        <p:spPr>
          <a:xfrm>
            <a:off x="245363" y="252984"/>
            <a:ext cx="11666220" cy="6367272"/>
          </a:xfrm>
          <a:prstGeom prst="rect">
            <a:avLst/>
          </a:prstGeom>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65935" y="412750"/>
            <a:ext cx="8660765" cy="634365"/>
          </a:xfrm>
          <a:prstGeom prst="rect">
            <a:avLst/>
          </a:prstGeom>
        </p:spPr>
        <p:txBody>
          <a:bodyPr vert="horz" wrap="square" lIns="0" tIns="12065" rIns="0" bIns="0" rtlCol="0">
            <a:spAutoFit/>
          </a:bodyPr>
          <a:lstStyle/>
          <a:p>
            <a:pPr marL="12700">
              <a:lnSpc>
                <a:spcPct val="100000"/>
              </a:lnSpc>
              <a:spcBef>
                <a:spcPts val="95"/>
              </a:spcBef>
            </a:pPr>
            <a:r>
              <a:rPr sz="4000" spc="-35">
                <a:solidFill>
                  <a:srgbClr val="FF0000"/>
                </a:solidFill>
              </a:rPr>
              <a:t>新版标准化管理体系发布后的后续工</a:t>
            </a:r>
            <a:r>
              <a:rPr sz="4000" spc="-50">
                <a:solidFill>
                  <a:srgbClr val="FF0000"/>
                </a:solidFill>
              </a:rPr>
              <a:t>作</a:t>
            </a:r>
            <a:endParaRPr sz="4000"/>
          </a:p>
        </p:txBody>
      </p:sp>
      <p:sp>
        <p:nvSpPr>
          <p:cNvPr id="3" name="object 3"/>
          <p:cNvSpPr txBox="1"/>
          <p:nvPr/>
        </p:nvSpPr>
        <p:spPr>
          <a:xfrm>
            <a:off x="1393189" y="1482725"/>
            <a:ext cx="9126855" cy="3756660"/>
          </a:xfrm>
          <a:prstGeom prst="rect">
            <a:avLst/>
          </a:prstGeom>
        </p:spPr>
        <p:txBody>
          <a:bodyPr vert="horz" wrap="square" lIns="0" tIns="12065" rIns="0" bIns="0" rtlCol="0">
            <a:spAutoFit/>
          </a:bodyPr>
          <a:lstStyle/>
          <a:p>
            <a:pPr marL="226060" indent="-213995">
              <a:lnSpc>
                <a:spcPct val="100000"/>
              </a:lnSpc>
              <a:spcBef>
                <a:spcPts val="95"/>
              </a:spcBef>
              <a:buClr>
                <a:srgbClr val="1CACE3"/>
              </a:buClr>
              <a:buSzPct val="77000"/>
              <a:buFont typeface="Wingdings" panose="05000000000000000000"/>
              <a:buChar char=""/>
              <a:tabLst>
                <a:tab pos="226695" algn="l"/>
              </a:tabLst>
            </a:pPr>
            <a:r>
              <a:rPr sz="2800" spc="-35">
                <a:latin typeface="宋体" panose="02010600030101010101" pitchFamily="2" charset="-122"/>
                <a:cs typeface="宋体" panose="02010600030101010101" pitchFamily="2" charset="-122"/>
              </a:rPr>
              <a:t>近期发布的相关行业标准化规范是否需要尽快再次修订？</a:t>
            </a:r>
            <a:endParaRPr sz="2800">
              <a:latin typeface="宋体" panose="02010600030101010101" pitchFamily="2" charset="-122"/>
              <a:cs typeface="宋体" panose="02010600030101010101" pitchFamily="2" charset="-122"/>
            </a:endParaRPr>
          </a:p>
          <a:p>
            <a:pPr marL="195580" marR="5080" indent="-182880">
              <a:lnSpc>
                <a:spcPct val="130000"/>
              </a:lnSpc>
              <a:spcBef>
                <a:spcPts val="1400"/>
              </a:spcBef>
              <a:buClr>
                <a:srgbClr val="1CACE3"/>
              </a:buClr>
              <a:buSzPct val="77000"/>
              <a:buFont typeface="Wingdings" panose="05000000000000000000"/>
              <a:buChar char=""/>
              <a:tabLst>
                <a:tab pos="226695" algn="l"/>
              </a:tabLst>
            </a:pPr>
            <a:r>
              <a:rPr sz="2800" spc="-30">
                <a:latin typeface="宋体" panose="02010600030101010101" pitchFamily="2" charset="-122"/>
                <a:cs typeface="宋体" panose="02010600030101010101" pitchFamily="2" charset="-122"/>
              </a:rPr>
              <a:t>在</a:t>
            </a:r>
            <a:r>
              <a:rPr sz="2800" spc="-20">
                <a:latin typeface="宋体" panose="02010600030101010101" pitchFamily="2" charset="-122"/>
                <a:cs typeface="宋体" panose="02010600030101010101" pitchFamily="2" charset="-122"/>
              </a:rPr>
              <a:t>2016</a:t>
            </a:r>
            <a:r>
              <a:rPr sz="2800" spc="-35">
                <a:latin typeface="宋体" panose="02010600030101010101" pitchFamily="2" charset="-122"/>
                <a:cs typeface="宋体" panose="02010600030101010101" pitchFamily="2" charset="-122"/>
              </a:rPr>
              <a:t>版标准化修订后就一直没有同步修订的绝大多数行业标准化建设标准，何时才能修订完成和发布？</a:t>
            </a:r>
            <a:endParaRPr sz="2800">
              <a:latin typeface="宋体" panose="02010600030101010101" pitchFamily="2" charset="-122"/>
              <a:cs typeface="宋体" panose="02010600030101010101" pitchFamily="2" charset="-122"/>
            </a:endParaRPr>
          </a:p>
          <a:p>
            <a:pPr marL="226060" indent="-213995">
              <a:lnSpc>
                <a:spcPct val="100000"/>
              </a:lnSpc>
              <a:spcBef>
                <a:spcPts val="2405"/>
              </a:spcBef>
              <a:buClr>
                <a:srgbClr val="1CACE3"/>
              </a:buClr>
              <a:buSzPct val="77000"/>
              <a:buFont typeface="Wingdings" panose="05000000000000000000"/>
              <a:buChar char=""/>
              <a:tabLst>
                <a:tab pos="226695" algn="l"/>
              </a:tabLst>
            </a:pPr>
            <a:r>
              <a:rPr sz="2800" spc="-35">
                <a:latin typeface="宋体" panose="02010600030101010101" pitchFamily="2" charset="-122"/>
                <a:cs typeface="宋体" panose="02010600030101010101" pitchFamily="2" charset="-122"/>
              </a:rPr>
              <a:t>行业标准如何与地方标准协调或同步？谁来协调？</a:t>
            </a:r>
            <a:endParaRPr sz="2800">
              <a:latin typeface="宋体" panose="02010600030101010101" pitchFamily="2" charset="-122"/>
              <a:cs typeface="宋体" panose="02010600030101010101" pitchFamily="2" charset="-122"/>
            </a:endParaRPr>
          </a:p>
          <a:p>
            <a:pPr marL="195580" marR="5080" indent="-182880">
              <a:lnSpc>
                <a:spcPct val="130000"/>
              </a:lnSpc>
              <a:spcBef>
                <a:spcPts val="1400"/>
              </a:spcBef>
              <a:buClr>
                <a:srgbClr val="1CACE3"/>
              </a:buClr>
              <a:buSzPct val="77000"/>
              <a:buFont typeface="Wingdings" panose="05000000000000000000"/>
              <a:buChar char=""/>
              <a:tabLst>
                <a:tab pos="226695" algn="l"/>
              </a:tabLst>
            </a:pPr>
            <a:r>
              <a:rPr sz="2800" spc="-30">
                <a:latin typeface="宋体" panose="02010600030101010101" pitchFamily="2" charset="-122"/>
                <a:cs typeface="宋体" panose="02010600030101010101" pitchFamily="2" charset="-122"/>
              </a:rPr>
              <a:t>大型企业集团的标准化建设标准如何协调其位于不同省市的下属子公司的标准化建设？</a:t>
            </a:r>
            <a:endParaRPr sz="2800">
              <a:latin typeface="宋体" panose="02010600030101010101" pitchFamily="2" charset="-122"/>
              <a:cs typeface="宋体" panose="02010600030101010101" pitchFamily="2" charset="-122"/>
            </a:endParaRPr>
          </a:p>
        </p:txBody>
      </p:sp>
      <p:pic>
        <p:nvPicPr>
          <p:cNvPr id="4" name="object 4"/>
          <p:cNvPicPr/>
          <p:nvPr/>
        </p:nvPicPr>
        <p:blipFill>
          <a:blip r:embed="rId2"/>
          <a:stretch>
            <a:fillRect/>
          </a:stretch>
        </p:blipFill>
        <p:spPr>
          <a:xfrm>
            <a:off x="5209578" y="6301778"/>
            <a:ext cx="642937" cy="194754"/>
          </a:xfrm>
          <a:prstGeom prst="rect">
            <a:avLst/>
          </a:prstGeom>
        </p:spPr>
      </p:pic>
      <p:pic>
        <p:nvPicPr>
          <p:cNvPr id="5" name="object 5"/>
          <p:cNvPicPr/>
          <p:nvPr/>
        </p:nvPicPr>
        <p:blipFill>
          <a:blip r:embed="rId3"/>
          <a:stretch>
            <a:fillRect/>
          </a:stretch>
        </p:blipFill>
        <p:spPr>
          <a:xfrm>
            <a:off x="5991898" y="6301778"/>
            <a:ext cx="642937" cy="194754"/>
          </a:xfrm>
          <a:prstGeom prst="rect">
            <a:avLst/>
          </a:prstGeom>
        </p:spPr>
      </p:pic>
      <p:pic>
        <p:nvPicPr>
          <p:cNvPr id="6" name="object 6"/>
          <p:cNvPicPr/>
          <p:nvPr/>
        </p:nvPicPr>
        <p:blipFill>
          <a:blip r:embed="rId4"/>
          <a:stretch>
            <a:fillRect/>
          </a:stretch>
        </p:blipFill>
        <p:spPr>
          <a:xfrm>
            <a:off x="6774218" y="6301765"/>
            <a:ext cx="642937" cy="194932"/>
          </a:xfrm>
          <a:prstGeom prst="rect">
            <a:avLst/>
          </a:prstGeom>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6F2F9F"/>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6057900"/>
            <a:ext cx="3479800" cy="546100"/>
            <a:chOff x="8442959" y="6057900"/>
            <a:chExt cx="3479800" cy="54610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sp>
        <p:nvSpPr>
          <p:cNvPr id="7" name="object 7"/>
          <p:cNvSpPr txBox="1">
            <a:spLocks noGrp="1"/>
          </p:cNvSpPr>
          <p:nvPr>
            <p:ph type="title"/>
          </p:nvPr>
        </p:nvSpPr>
        <p:spPr>
          <a:xfrm>
            <a:off x="2411095" y="233045"/>
            <a:ext cx="7369175" cy="1177925"/>
          </a:xfrm>
          <a:prstGeom prst="rect">
            <a:avLst/>
          </a:prstGeom>
        </p:spPr>
        <p:txBody>
          <a:bodyPr vert="horz" wrap="square" lIns="0" tIns="12700" rIns="0" bIns="0" rtlCol="0">
            <a:spAutoFit/>
          </a:bodyPr>
          <a:lstStyle/>
          <a:p>
            <a:pPr algn="ctr">
              <a:lnSpc>
                <a:spcPts val="4300"/>
              </a:lnSpc>
              <a:spcBef>
                <a:spcPts val="100"/>
              </a:spcBef>
            </a:pPr>
            <a:r>
              <a:rPr sz="3600" b="1" u="heavy" spc="-5">
                <a:solidFill>
                  <a:srgbClr val="000000"/>
                </a:solidFill>
                <a:uFill>
                  <a:solidFill>
                    <a:srgbClr val="000000"/>
                  </a:solidFill>
                </a:uFill>
                <a:latin typeface="Microsoft JhengHei" panose="020B0604030504040204" charset="-120"/>
                <a:cs typeface="Microsoft JhengHei" panose="020B0604030504040204" charset="-120"/>
              </a:rPr>
              <a:t>新版安全生产标准化管理体系落实的</a:t>
            </a:r>
            <a:endParaRPr sz="3600">
              <a:latin typeface="Microsoft JhengHei" panose="020B0604030504040204" charset="-120"/>
              <a:cs typeface="Microsoft JhengHei" panose="020B0604030504040204" charset="-120"/>
            </a:endParaRPr>
          </a:p>
          <a:p>
            <a:pPr algn="ctr">
              <a:lnSpc>
                <a:spcPts val="4775"/>
              </a:lnSpc>
            </a:pPr>
            <a:r>
              <a:rPr sz="4000" b="1" u="heavy" spc="-15">
                <a:solidFill>
                  <a:srgbClr val="FF0000"/>
                </a:solidFill>
                <a:uFill>
                  <a:solidFill>
                    <a:srgbClr val="FF0000"/>
                  </a:solidFill>
                </a:uFill>
                <a:latin typeface="Microsoft JhengHei" panose="020B0604030504040204" charset="-120"/>
                <a:cs typeface="Microsoft JhengHei" panose="020B0604030504040204" charset="-120"/>
              </a:rPr>
              <a:t>几点建</a:t>
            </a:r>
            <a:r>
              <a:rPr sz="4000" b="1" u="heavy" spc="-50">
                <a:solidFill>
                  <a:srgbClr val="FF0000"/>
                </a:solidFill>
                <a:uFill>
                  <a:solidFill>
                    <a:srgbClr val="FF0000"/>
                  </a:solidFill>
                </a:uFill>
                <a:latin typeface="Microsoft JhengHei" panose="020B0604030504040204" charset="-120"/>
                <a:cs typeface="Microsoft JhengHei" panose="020B0604030504040204" charset="-120"/>
              </a:rPr>
              <a:t>议</a:t>
            </a:r>
            <a:endParaRPr sz="4000">
              <a:latin typeface="Microsoft JhengHei" panose="020B0604030504040204" charset="-120"/>
              <a:cs typeface="Microsoft JhengHei" panose="020B0604030504040204" charset="-120"/>
            </a:endParaRPr>
          </a:p>
        </p:txBody>
      </p:sp>
      <p:sp>
        <p:nvSpPr>
          <p:cNvPr id="8" name="object 8"/>
          <p:cNvSpPr/>
          <p:nvPr/>
        </p:nvSpPr>
        <p:spPr>
          <a:xfrm>
            <a:off x="1511300" y="3472815"/>
            <a:ext cx="8992235" cy="430530"/>
          </a:xfrm>
          <a:custGeom>
            <a:avLst/>
            <a:gdLst/>
            <a:ahLst/>
            <a:cxnLst/>
            <a:rect l="l" t="t" r="r" b="b"/>
            <a:pathLst>
              <a:path w="8992235" h="430529">
                <a:moveTo>
                  <a:pt x="8992235" y="430403"/>
                </a:moveTo>
                <a:lnTo>
                  <a:pt x="0" y="430403"/>
                </a:lnTo>
                <a:lnTo>
                  <a:pt x="0" y="0"/>
                </a:lnTo>
                <a:lnTo>
                  <a:pt x="8992235" y="0"/>
                </a:lnTo>
                <a:lnTo>
                  <a:pt x="8992235" y="430403"/>
                </a:lnTo>
                <a:close/>
              </a:path>
            </a:pathLst>
          </a:custGeom>
          <a:solidFill>
            <a:srgbClr val="FFFF00"/>
          </a:solidFill>
        </p:spPr>
        <p:txBody>
          <a:bodyPr wrap="square" lIns="0" tIns="0" rIns="0" bIns="0" rtlCol="0"/>
          <a:lstStyle/>
          <a:p>
            <a:endParaRPr/>
          </a:p>
        </p:txBody>
      </p:sp>
      <p:sp>
        <p:nvSpPr>
          <p:cNvPr id="9" name="object 9"/>
          <p:cNvSpPr txBox="1"/>
          <p:nvPr/>
        </p:nvSpPr>
        <p:spPr>
          <a:xfrm>
            <a:off x="1265555" y="1593849"/>
            <a:ext cx="9615805" cy="4151629"/>
          </a:xfrm>
          <a:prstGeom prst="rect">
            <a:avLst/>
          </a:prstGeom>
        </p:spPr>
        <p:txBody>
          <a:bodyPr vert="horz" wrap="square" lIns="0" tIns="13335" rIns="0" bIns="0" rtlCol="0">
            <a:spAutoFit/>
          </a:bodyPr>
          <a:lstStyle/>
          <a:p>
            <a:pPr marL="255270" indent="-243205">
              <a:lnSpc>
                <a:spcPct val="100000"/>
              </a:lnSpc>
              <a:spcBef>
                <a:spcPts val="105"/>
              </a:spcBef>
              <a:buClr>
                <a:srgbClr val="1CACE3"/>
              </a:buClr>
              <a:buSzPct val="77000"/>
              <a:buFont typeface="Wingdings" panose="05000000000000000000"/>
              <a:buChar char=""/>
              <a:tabLst>
                <a:tab pos="255270" algn="l"/>
              </a:tabLst>
            </a:pPr>
            <a:r>
              <a:rPr sz="3200" spc="-15">
                <a:latin typeface="宋体" panose="02010600030101010101" pitchFamily="2" charset="-122"/>
                <a:cs typeface="宋体" panose="02010600030101010101" pitchFamily="2" charset="-122"/>
              </a:rPr>
              <a:t>平常心对待，不能继续无视应付，但也切勿过高期望</a:t>
            </a:r>
            <a:endParaRPr sz="3200">
              <a:latin typeface="宋体" panose="02010600030101010101" pitchFamily="2" charset="-122"/>
              <a:cs typeface="宋体" panose="02010600030101010101" pitchFamily="2" charset="-122"/>
            </a:endParaRPr>
          </a:p>
          <a:p>
            <a:pPr>
              <a:lnSpc>
                <a:spcPct val="100000"/>
              </a:lnSpc>
              <a:spcBef>
                <a:spcPts val="50"/>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z="3200" spc="-15">
                <a:latin typeface="宋体" panose="02010600030101010101" pitchFamily="2" charset="-122"/>
                <a:cs typeface="宋体" panose="02010600030101010101" pitchFamily="2" charset="-122"/>
              </a:rPr>
              <a:t>政策上需要处理好新标准和已有行业标准之间的关系</a:t>
            </a:r>
            <a:endParaRPr sz="3200">
              <a:latin typeface="宋体" panose="02010600030101010101" pitchFamily="2" charset="-122"/>
              <a:cs typeface="宋体" panose="02010600030101010101" pitchFamily="2" charset="-122"/>
            </a:endParaRPr>
          </a:p>
          <a:p>
            <a:pPr>
              <a:lnSpc>
                <a:spcPct val="100000"/>
              </a:lnSpc>
              <a:spcBef>
                <a:spcPts val="55"/>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z="3200" b="1" spc="-35">
                <a:solidFill>
                  <a:srgbClr val="FF0000"/>
                </a:solidFill>
                <a:latin typeface="宋体" panose="02010600030101010101" pitchFamily="2" charset="-122"/>
                <a:cs typeface="宋体" panose="02010600030101010101" pitchFamily="2" charset="-122"/>
              </a:rPr>
              <a:t>明确和把握好标准化和双控机制之间的区别和联系</a:t>
            </a:r>
            <a:endParaRPr sz="3200">
              <a:latin typeface="宋体" panose="02010600030101010101" pitchFamily="2" charset="-122"/>
              <a:cs typeface="宋体" panose="02010600030101010101" pitchFamily="2" charset="-122"/>
            </a:endParaRPr>
          </a:p>
          <a:p>
            <a:pPr>
              <a:lnSpc>
                <a:spcPct val="100000"/>
              </a:lnSpc>
              <a:spcBef>
                <a:spcPts val="50"/>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z="3200" spc="-15">
                <a:latin typeface="宋体" panose="02010600030101010101" pitchFamily="2" charset="-122"/>
                <a:cs typeface="宋体" panose="02010600030101010101" pitchFamily="2" charset="-122"/>
              </a:rPr>
              <a:t>落实好“三道防线”，有效管控好风险、防范好事故</a:t>
            </a:r>
            <a:endParaRPr sz="3200">
              <a:latin typeface="宋体" panose="02010600030101010101" pitchFamily="2" charset="-122"/>
              <a:cs typeface="宋体" panose="02010600030101010101" pitchFamily="2" charset="-122"/>
            </a:endParaRPr>
          </a:p>
          <a:p>
            <a:pPr>
              <a:lnSpc>
                <a:spcPct val="100000"/>
              </a:lnSpc>
              <a:spcBef>
                <a:spcPts val="55"/>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z="3200" spc="-10">
                <a:latin typeface="宋体" panose="02010600030101010101" pitchFamily="2" charset="-122"/>
                <a:cs typeface="宋体" panose="02010600030101010101" pitchFamily="2" charset="-122"/>
              </a:rPr>
              <a:t>结合</a:t>
            </a:r>
            <a:r>
              <a:rPr sz="3200">
                <a:latin typeface="宋体" panose="02010600030101010101" pitchFamily="2" charset="-122"/>
                <a:cs typeface="宋体" panose="02010600030101010101" pitchFamily="2" charset="-122"/>
              </a:rPr>
              <a:t>GBT</a:t>
            </a:r>
            <a:r>
              <a:rPr sz="3200" spc="110">
                <a:latin typeface="宋体" panose="02010600030101010101" pitchFamily="2" charset="-122"/>
                <a:cs typeface="宋体" panose="02010600030101010101" pitchFamily="2" charset="-122"/>
              </a:rPr>
              <a:t> </a:t>
            </a:r>
            <a:r>
              <a:rPr sz="3200" spc="-10">
                <a:latin typeface="宋体" panose="02010600030101010101" pitchFamily="2" charset="-122"/>
                <a:cs typeface="宋体" panose="02010600030101010101" pitchFamily="2" charset="-122"/>
              </a:rPr>
              <a:t>45001-2020</a:t>
            </a:r>
            <a:r>
              <a:rPr sz="3200" spc="-15">
                <a:latin typeface="宋体" panose="02010600030101010101" pitchFamily="2" charset="-122"/>
                <a:cs typeface="宋体" panose="02010600030101010101" pitchFamily="2" charset="-122"/>
              </a:rPr>
              <a:t>，深刻领会安全管理体系的逻辑</a:t>
            </a:r>
            <a:endParaRPr sz="3200">
              <a:latin typeface="宋体" panose="02010600030101010101" pitchFamily="2" charset="-122"/>
              <a:cs typeface="宋体" panose="02010600030101010101" pitchFamily="2" charset="-122"/>
            </a:endParaRPr>
          </a:p>
        </p:txBody>
      </p:sp>
      <p:pic>
        <p:nvPicPr>
          <p:cNvPr id="10" name="object 10"/>
          <p:cNvPicPr/>
          <p:nvPr/>
        </p:nvPicPr>
        <p:blipFill>
          <a:blip r:embed="rId3"/>
          <a:stretch>
            <a:fillRect/>
          </a:stretch>
        </p:blipFill>
        <p:spPr>
          <a:xfrm>
            <a:off x="5209578" y="6301778"/>
            <a:ext cx="642937" cy="194754"/>
          </a:xfrm>
          <a:prstGeom prst="rect">
            <a:avLst/>
          </a:prstGeom>
        </p:spPr>
      </p:pic>
      <p:pic>
        <p:nvPicPr>
          <p:cNvPr id="11" name="object 11"/>
          <p:cNvPicPr/>
          <p:nvPr/>
        </p:nvPicPr>
        <p:blipFill>
          <a:blip r:embed="rId4"/>
          <a:stretch>
            <a:fillRect/>
          </a:stretch>
        </p:blipFill>
        <p:spPr>
          <a:xfrm>
            <a:off x="5991898" y="6301778"/>
            <a:ext cx="642937" cy="194754"/>
          </a:xfrm>
          <a:prstGeom prst="rect">
            <a:avLst/>
          </a:prstGeom>
        </p:spPr>
      </p:pic>
      <p:pic>
        <p:nvPicPr>
          <p:cNvPr id="12" name="object 12"/>
          <p:cNvPicPr/>
          <p:nvPr/>
        </p:nvPicPr>
        <p:blipFill>
          <a:blip r:embed="rId5"/>
          <a:stretch>
            <a:fillRect/>
          </a:stretch>
        </p:blipFill>
        <p:spPr>
          <a:xfrm>
            <a:off x="6774218" y="6301765"/>
            <a:ext cx="642937" cy="194932"/>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52727" y="259397"/>
            <a:ext cx="9610725" cy="6338570"/>
            <a:chOff x="1252727" y="259397"/>
            <a:chExt cx="9610725" cy="6338570"/>
          </a:xfrm>
        </p:grpSpPr>
        <p:pic>
          <p:nvPicPr>
            <p:cNvPr id="3" name="object 3"/>
            <p:cNvPicPr/>
            <p:nvPr/>
          </p:nvPicPr>
          <p:blipFill>
            <a:blip r:embed="rId2"/>
            <a:stretch>
              <a:fillRect/>
            </a:stretch>
          </p:blipFill>
          <p:spPr>
            <a:xfrm>
              <a:off x="1252727" y="274319"/>
              <a:ext cx="4500372" cy="6323076"/>
            </a:xfrm>
            <a:prstGeom prst="rect">
              <a:avLst/>
            </a:prstGeom>
          </p:spPr>
        </p:pic>
        <p:pic>
          <p:nvPicPr>
            <p:cNvPr id="4" name="object 4"/>
            <p:cNvPicPr/>
            <p:nvPr/>
          </p:nvPicPr>
          <p:blipFill>
            <a:blip r:embed="rId3"/>
            <a:stretch>
              <a:fillRect/>
            </a:stretch>
          </p:blipFill>
          <p:spPr>
            <a:xfrm>
              <a:off x="5588507" y="274319"/>
              <a:ext cx="5274564" cy="6288024"/>
            </a:xfrm>
            <a:prstGeom prst="rect">
              <a:avLst/>
            </a:prstGeom>
          </p:spPr>
        </p:pic>
        <p:sp>
          <p:nvSpPr>
            <p:cNvPr id="5" name="object 5"/>
            <p:cNvSpPr/>
            <p:nvPr/>
          </p:nvSpPr>
          <p:spPr>
            <a:xfrm>
              <a:off x="1902460" y="1660524"/>
              <a:ext cx="8374380" cy="2256155"/>
            </a:xfrm>
            <a:custGeom>
              <a:avLst/>
              <a:gdLst/>
              <a:ahLst/>
              <a:cxnLst/>
              <a:rect l="l" t="t" r="r" b="b"/>
              <a:pathLst>
                <a:path w="8374380" h="2256154">
                  <a:moveTo>
                    <a:pt x="1673225" y="1392555"/>
                  </a:moveTo>
                  <a:lnTo>
                    <a:pt x="0" y="1392555"/>
                  </a:lnTo>
                  <a:lnTo>
                    <a:pt x="0" y="1411478"/>
                  </a:lnTo>
                  <a:lnTo>
                    <a:pt x="1673225" y="1411478"/>
                  </a:lnTo>
                  <a:lnTo>
                    <a:pt x="1673225" y="1392555"/>
                  </a:lnTo>
                  <a:close/>
                </a:path>
                <a:path w="8374380" h="2256154">
                  <a:moveTo>
                    <a:pt x="3333623" y="1176020"/>
                  </a:moveTo>
                  <a:lnTo>
                    <a:pt x="0" y="1176020"/>
                  </a:lnTo>
                  <a:lnTo>
                    <a:pt x="0" y="1194943"/>
                  </a:lnTo>
                  <a:lnTo>
                    <a:pt x="3333623" y="1194943"/>
                  </a:lnTo>
                  <a:lnTo>
                    <a:pt x="3333623" y="1176020"/>
                  </a:lnTo>
                  <a:close/>
                </a:path>
                <a:path w="8374380" h="2256154">
                  <a:moveTo>
                    <a:pt x="3333623" y="971550"/>
                  </a:moveTo>
                  <a:lnTo>
                    <a:pt x="853440" y="971550"/>
                  </a:lnTo>
                  <a:lnTo>
                    <a:pt x="853440" y="990473"/>
                  </a:lnTo>
                  <a:lnTo>
                    <a:pt x="3333623" y="990473"/>
                  </a:lnTo>
                  <a:lnTo>
                    <a:pt x="3333623" y="971550"/>
                  </a:lnTo>
                  <a:close/>
                </a:path>
                <a:path w="8374380" h="2256154">
                  <a:moveTo>
                    <a:pt x="5038090" y="1757680"/>
                  </a:moveTo>
                  <a:lnTo>
                    <a:pt x="4486275" y="1757680"/>
                  </a:lnTo>
                  <a:lnTo>
                    <a:pt x="4486275" y="1776603"/>
                  </a:lnTo>
                  <a:lnTo>
                    <a:pt x="5038090" y="1776603"/>
                  </a:lnTo>
                  <a:lnTo>
                    <a:pt x="5038090" y="1757680"/>
                  </a:lnTo>
                  <a:close/>
                </a:path>
                <a:path w="8374380" h="2256154">
                  <a:moveTo>
                    <a:pt x="5423408" y="2237105"/>
                  </a:moveTo>
                  <a:lnTo>
                    <a:pt x="4486275" y="2237105"/>
                  </a:lnTo>
                  <a:lnTo>
                    <a:pt x="4486275" y="2256028"/>
                  </a:lnTo>
                  <a:lnTo>
                    <a:pt x="5423408" y="2256028"/>
                  </a:lnTo>
                  <a:lnTo>
                    <a:pt x="5423408" y="2237105"/>
                  </a:lnTo>
                  <a:close/>
                </a:path>
                <a:path w="8374380" h="2256154">
                  <a:moveTo>
                    <a:pt x="6177788" y="512445"/>
                  </a:moveTo>
                  <a:lnTo>
                    <a:pt x="4486275" y="512445"/>
                  </a:lnTo>
                  <a:lnTo>
                    <a:pt x="4486275" y="531368"/>
                  </a:lnTo>
                  <a:lnTo>
                    <a:pt x="6177788" y="531368"/>
                  </a:lnTo>
                  <a:lnTo>
                    <a:pt x="6177788" y="512445"/>
                  </a:lnTo>
                  <a:close/>
                </a:path>
                <a:path w="8374380" h="2256154">
                  <a:moveTo>
                    <a:pt x="8374253" y="1272540"/>
                  </a:moveTo>
                  <a:lnTo>
                    <a:pt x="7368540" y="1272540"/>
                  </a:lnTo>
                  <a:lnTo>
                    <a:pt x="7368540" y="1291463"/>
                  </a:lnTo>
                  <a:lnTo>
                    <a:pt x="8374253" y="1291463"/>
                  </a:lnTo>
                  <a:lnTo>
                    <a:pt x="8374253" y="1272540"/>
                  </a:lnTo>
                  <a:close/>
                </a:path>
                <a:path w="8374380" h="2256154">
                  <a:moveTo>
                    <a:pt x="8374380" y="1994535"/>
                  </a:moveTo>
                  <a:lnTo>
                    <a:pt x="6507480" y="1994535"/>
                  </a:lnTo>
                  <a:lnTo>
                    <a:pt x="6507480" y="2013458"/>
                  </a:lnTo>
                  <a:lnTo>
                    <a:pt x="8374380" y="2013458"/>
                  </a:lnTo>
                  <a:lnTo>
                    <a:pt x="8374380" y="1994535"/>
                  </a:lnTo>
                  <a:close/>
                </a:path>
                <a:path w="8374380" h="2256154">
                  <a:moveTo>
                    <a:pt x="8374380" y="1508125"/>
                  </a:moveTo>
                  <a:lnTo>
                    <a:pt x="4486275" y="1508125"/>
                  </a:lnTo>
                  <a:lnTo>
                    <a:pt x="4486275" y="1527048"/>
                  </a:lnTo>
                  <a:lnTo>
                    <a:pt x="8374380" y="1527048"/>
                  </a:lnTo>
                  <a:lnTo>
                    <a:pt x="8374380" y="1508125"/>
                  </a:lnTo>
                  <a:close/>
                </a:path>
                <a:path w="8374380" h="2256154">
                  <a:moveTo>
                    <a:pt x="8374380" y="252095"/>
                  </a:moveTo>
                  <a:lnTo>
                    <a:pt x="4486275" y="252095"/>
                  </a:lnTo>
                  <a:lnTo>
                    <a:pt x="4486275" y="271018"/>
                  </a:lnTo>
                  <a:lnTo>
                    <a:pt x="8374380" y="271018"/>
                  </a:lnTo>
                  <a:lnTo>
                    <a:pt x="8374380" y="252095"/>
                  </a:lnTo>
                  <a:close/>
                </a:path>
                <a:path w="8374380" h="2256154">
                  <a:moveTo>
                    <a:pt x="8374380" y="0"/>
                  </a:moveTo>
                  <a:lnTo>
                    <a:pt x="5130165" y="0"/>
                  </a:lnTo>
                  <a:lnTo>
                    <a:pt x="5130165" y="18923"/>
                  </a:lnTo>
                  <a:lnTo>
                    <a:pt x="8374380" y="18923"/>
                  </a:lnTo>
                  <a:lnTo>
                    <a:pt x="8374380" y="0"/>
                  </a:lnTo>
                  <a:close/>
                </a:path>
              </a:pathLst>
            </a:custGeom>
            <a:solidFill>
              <a:srgbClr val="FF0000"/>
            </a:solidFill>
          </p:spPr>
          <p:txBody>
            <a:bodyPr wrap="square" lIns="0" tIns="0" rIns="0" bIns="0" rtlCol="0"/>
            <a:lstStyle/>
            <a:p>
              <a:endParaRPr/>
            </a:p>
          </p:txBody>
        </p:sp>
        <p:sp>
          <p:nvSpPr>
            <p:cNvPr id="6" name="object 6"/>
            <p:cNvSpPr/>
            <p:nvPr/>
          </p:nvSpPr>
          <p:spPr>
            <a:xfrm>
              <a:off x="1293875" y="274319"/>
              <a:ext cx="9531350" cy="500380"/>
            </a:xfrm>
            <a:custGeom>
              <a:avLst/>
              <a:gdLst/>
              <a:ahLst/>
              <a:cxnLst/>
              <a:rect l="l" t="t" r="r" b="b"/>
              <a:pathLst>
                <a:path w="9531350" h="500380">
                  <a:moveTo>
                    <a:pt x="9531096" y="499872"/>
                  </a:moveTo>
                  <a:lnTo>
                    <a:pt x="0" y="499872"/>
                  </a:lnTo>
                  <a:lnTo>
                    <a:pt x="0" y="0"/>
                  </a:lnTo>
                  <a:lnTo>
                    <a:pt x="9531096" y="0"/>
                  </a:lnTo>
                  <a:lnTo>
                    <a:pt x="9531096" y="499872"/>
                  </a:lnTo>
                  <a:close/>
                </a:path>
              </a:pathLst>
            </a:custGeom>
            <a:solidFill>
              <a:srgbClr val="FFFF00"/>
            </a:solidFill>
          </p:spPr>
          <p:txBody>
            <a:bodyPr wrap="square" lIns="0" tIns="0" rIns="0" bIns="0" rtlCol="0"/>
            <a:lstStyle/>
            <a:p>
              <a:endParaRPr/>
            </a:p>
          </p:txBody>
        </p:sp>
        <p:sp>
          <p:nvSpPr>
            <p:cNvPr id="7" name="object 7"/>
            <p:cNvSpPr/>
            <p:nvPr/>
          </p:nvSpPr>
          <p:spPr>
            <a:xfrm>
              <a:off x="1279207" y="259397"/>
              <a:ext cx="9560560" cy="528320"/>
            </a:xfrm>
            <a:custGeom>
              <a:avLst/>
              <a:gdLst/>
              <a:ahLst/>
              <a:cxnLst/>
              <a:rect l="l" t="t" r="r" b="b"/>
              <a:pathLst>
                <a:path w="9560560" h="528320">
                  <a:moveTo>
                    <a:pt x="9546272" y="528307"/>
                  </a:moveTo>
                  <a:lnTo>
                    <a:pt x="14287" y="528307"/>
                  </a:lnTo>
                  <a:lnTo>
                    <a:pt x="11506" y="528040"/>
                  </a:lnTo>
                  <a:lnTo>
                    <a:pt x="0" y="514032"/>
                  </a:lnTo>
                  <a:lnTo>
                    <a:pt x="0" y="14287"/>
                  </a:lnTo>
                  <a:lnTo>
                    <a:pt x="14287" y="0"/>
                  </a:lnTo>
                  <a:lnTo>
                    <a:pt x="9546272" y="0"/>
                  </a:lnTo>
                  <a:lnTo>
                    <a:pt x="9560560" y="14287"/>
                  </a:lnTo>
                  <a:lnTo>
                    <a:pt x="28575" y="14287"/>
                  </a:lnTo>
                  <a:lnTo>
                    <a:pt x="14287" y="28575"/>
                  </a:lnTo>
                  <a:lnTo>
                    <a:pt x="28575" y="28575"/>
                  </a:lnTo>
                  <a:lnTo>
                    <a:pt x="28575" y="499745"/>
                  </a:lnTo>
                  <a:lnTo>
                    <a:pt x="14287" y="499745"/>
                  </a:lnTo>
                  <a:lnTo>
                    <a:pt x="28575" y="514032"/>
                  </a:lnTo>
                  <a:lnTo>
                    <a:pt x="9560560" y="514032"/>
                  </a:lnTo>
                  <a:lnTo>
                    <a:pt x="9560280" y="516813"/>
                  </a:lnTo>
                  <a:lnTo>
                    <a:pt x="9549053" y="528040"/>
                  </a:lnTo>
                  <a:lnTo>
                    <a:pt x="9546272" y="528307"/>
                  </a:lnTo>
                  <a:close/>
                </a:path>
                <a:path w="9560560" h="528320">
                  <a:moveTo>
                    <a:pt x="28575" y="28575"/>
                  </a:moveTo>
                  <a:lnTo>
                    <a:pt x="14287" y="28575"/>
                  </a:lnTo>
                  <a:lnTo>
                    <a:pt x="28575" y="14287"/>
                  </a:lnTo>
                  <a:lnTo>
                    <a:pt x="28575" y="28575"/>
                  </a:lnTo>
                  <a:close/>
                </a:path>
                <a:path w="9560560" h="528320">
                  <a:moveTo>
                    <a:pt x="9531985" y="28575"/>
                  </a:moveTo>
                  <a:lnTo>
                    <a:pt x="28575" y="28575"/>
                  </a:lnTo>
                  <a:lnTo>
                    <a:pt x="28575" y="14287"/>
                  </a:lnTo>
                  <a:lnTo>
                    <a:pt x="9531985" y="14287"/>
                  </a:lnTo>
                  <a:lnTo>
                    <a:pt x="9531985" y="28575"/>
                  </a:lnTo>
                  <a:close/>
                </a:path>
                <a:path w="9560560" h="528320">
                  <a:moveTo>
                    <a:pt x="9531985" y="514032"/>
                  </a:moveTo>
                  <a:lnTo>
                    <a:pt x="9531985" y="14287"/>
                  </a:lnTo>
                  <a:lnTo>
                    <a:pt x="9546272" y="28575"/>
                  </a:lnTo>
                  <a:lnTo>
                    <a:pt x="9560560" y="28575"/>
                  </a:lnTo>
                  <a:lnTo>
                    <a:pt x="9560560" y="499745"/>
                  </a:lnTo>
                  <a:lnTo>
                    <a:pt x="9546272" y="499745"/>
                  </a:lnTo>
                  <a:lnTo>
                    <a:pt x="9531985" y="514032"/>
                  </a:lnTo>
                  <a:close/>
                </a:path>
                <a:path w="9560560" h="528320">
                  <a:moveTo>
                    <a:pt x="9560560" y="28575"/>
                  </a:moveTo>
                  <a:lnTo>
                    <a:pt x="9546272" y="28575"/>
                  </a:lnTo>
                  <a:lnTo>
                    <a:pt x="9531985" y="14287"/>
                  </a:lnTo>
                  <a:lnTo>
                    <a:pt x="9560560" y="14287"/>
                  </a:lnTo>
                  <a:lnTo>
                    <a:pt x="9560560" y="28575"/>
                  </a:lnTo>
                  <a:close/>
                </a:path>
                <a:path w="9560560" h="528320">
                  <a:moveTo>
                    <a:pt x="28575" y="514032"/>
                  </a:moveTo>
                  <a:lnTo>
                    <a:pt x="14287" y="499745"/>
                  </a:lnTo>
                  <a:lnTo>
                    <a:pt x="28575" y="499745"/>
                  </a:lnTo>
                  <a:lnTo>
                    <a:pt x="28575" y="514032"/>
                  </a:lnTo>
                  <a:close/>
                </a:path>
                <a:path w="9560560" h="528320">
                  <a:moveTo>
                    <a:pt x="9531985" y="514032"/>
                  </a:moveTo>
                  <a:lnTo>
                    <a:pt x="28575" y="514032"/>
                  </a:lnTo>
                  <a:lnTo>
                    <a:pt x="28575" y="499745"/>
                  </a:lnTo>
                  <a:lnTo>
                    <a:pt x="9531985" y="499745"/>
                  </a:lnTo>
                  <a:lnTo>
                    <a:pt x="9531985" y="514032"/>
                  </a:lnTo>
                  <a:close/>
                </a:path>
                <a:path w="9560560" h="528320">
                  <a:moveTo>
                    <a:pt x="9560560" y="514032"/>
                  </a:moveTo>
                  <a:lnTo>
                    <a:pt x="9531985" y="514032"/>
                  </a:lnTo>
                  <a:lnTo>
                    <a:pt x="9546272" y="499745"/>
                  </a:lnTo>
                  <a:lnTo>
                    <a:pt x="9560560" y="499745"/>
                  </a:lnTo>
                  <a:lnTo>
                    <a:pt x="9560560" y="514032"/>
                  </a:lnTo>
                  <a:close/>
                </a:path>
              </a:pathLst>
            </a:custGeom>
            <a:solidFill>
              <a:srgbClr val="FF0000"/>
            </a:solidFill>
          </p:spPr>
          <p:txBody>
            <a:bodyPr wrap="square" lIns="0" tIns="0" rIns="0" bIns="0" rtlCol="0"/>
            <a:lstStyle/>
            <a:p>
              <a:endParaRPr/>
            </a:p>
          </p:txBody>
        </p:sp>
      </p:grpSp>
      <p:sp>
        <p:nvSpPr>
          <p:cNvPr id="8" name="object 8"/>
          <p:cNvSpPr txBox="1"/>
          <p:nvPr/>
        </p:nvSpPr>
        <p:spPr>
          <a:xfrm>
            <a:off x="1397000" y="272415"/>
            <a:ext cx="9323070" cy="422909"/>
          </a:xfrm>
          <a:prstGeom prst="rect">
            <a:avLst/>
          </a:prstGeom>
        </p:spPr>
        <p:txBody>
          <a:bodyPr vert="horz" wrap="square" lIns="0" tIns="13335" rIns="0" bIns="0" rtlCol="0">
            <a:spAutoFit/>
          </a:bodyPr>
          <a:lstStyle/>
          <a:p>
            <a:pPr marL="12700">
              <a:lnSpc>
                <a:spcPct val="100000"/>
              </a:lnSpc>
              <a:spcBef>
                <a:spcPts val="105"/>
              </a:spcBef>
            </a:pPr>
            <a:r>
              <a:rPr sz="2600" b="1" spc="-10">
                <a:solidFill>
                  <a:srgbClr val="FF0000"/>
                </a:solidFill>
                <a:latin typeface="Microsoft JhengHei" panose="020B0604030504040204" charset="-120"/>
                <a:cs typeface="Microsoft JhengHei" panose="020B0604030504040204" charset="-120"/>
              </a:rPr>
              <a:t>是“暂停”，而非“取消”；是暂停“定级”，而非“建设”！</a:t>
            </a:r>
            <a:endParaRPr sz="2600">
              <a:latin typeface="Microsoft JhengHei" panose="020B0604030504040204" charset="-120"/>
              <a:cs typeface="Microsoft JhengHei" panose="020B0604030504040204" charset="-120"/>
            </a:endParaRPr>
          </a:p>
        </p:txBody>
      </p:sp>
      <p:grpSp>
        <p:nvGrpSpPr>
          <p:cNvPr id="9" name="object 9"/>
          <p:cNvGrpSpPr/>
          <p:nvPr/>
        </p:nvGrpSpPr>
        <p:grpSpPr>
          <a:xfrm>
            <a:off x="391477" y="4905057"/>
            <a:ext cx="5384165" cy="720725"/>
            <a:chOff x="391477" y="4905057"/>
            <a:chExt cx="5384165" cy="720725"/>
          </a:xfrm>
        </p:grpSpPr>
        <p:sp>
          <p:nvSpPr>
            <p:cNvPr id="10" name="object 10"/>
            <p:cNvSpPr/>
            <p:nvPr/>
          </p:nvSpPr>
          <p:spPr>
            <a:xfrm>
              <a:off x="405384" y="4919472"/>
              <a:ext cx="5355590" cy="692150"/>
            </a:xfrm>
            <a:custGeom>
              <a:avLst/>
              <a:gdLst/>
              <a:ahLst/>
              <a:cxnLst/>
              <a:rect l="l" t="t" r="r" b="b"/>
              <a:pathLst>
                <a:path w="5355590" h="692150">
                  <a:moveTo>
                    <a:pt x="5355336" y="691896"/>
                  </a:moveTo>
                  <a:lnTo>
                    <a:pt x="0" y="691896"/>
                  </a:lnTo>
                  <a:lnTo>
                    <a:pt x="0" y="0"/>
                  </a:lnTo>
                  <a:lnTo>
                    <a:pt x="5355336" y="0"/>
                  </a:lnTo>
                  <a:lnTo>
                    <a:pt x="5355336" y="691896"/>
                  </a:lnTo>
                  <a:close/>
                </a:path>
              </a:pathLst>
            </a:custGeom>
            <a:solidFill>
              <a:srgbClr val="000000"/>
            </a:solidFill>
          </p:spPr>
          <p:txBody>
            <a:bodyPr wrap="square" lIns="0" tIns="0" rIns="0" bIns="0" rtlCol="0"/>
            <a:lstStyle/>
            <a:p>
              <a:endParaRPr/>
            </a:p>
          </p:txBody>
        </p:sp>
        <p:sp>
          <p:nvSpPr>
            <p:cNvPr id="11" name="object 11"/>
            <p:cNvSpPr/>
            <p:nvPr/>
          </p:nvSpPr>
          <p:spPr>
            <a:xfrm>
              <a:off x="391477" y="4905057"/>
              <a:ext cx="5384165" cy="720725"/>
            </a:xfrm>
            <a:custGeom>
              <a:avLst/>
              <a:gdLst/>
              <a:ahLst/>
              <a:cxnLst/>
              <a:rect l="l" t="t" r="r" b="b"/>
              <a:pathLst>
                <a:path w="5384165" h="720725">
                  <a:moveTo>
                    <a:pt x="5369877" y="720725"/>
                  </a:moveTo>
                  <a:lnTo>
                    <a:pt x="14300" y="720725"/>
                  </a:lnTo>
                  <a:lnTo>
                    <a:pt x="11506" y="720445"/>
                  </a:lnTo>
                  <a:lnTo>
                    <a:pt x="0" y="706437"/>
                  </a:lnTo>
                  <a:lnTo>
                    <a:pt x="0" y="14287"/>
                  </a:lnTo>
                  <a:lnTo>
                    <a:pt x="14300" y="0"/>
                  </a:lnTo>
                  <a:lnTo>
                    <a:pt x="5369877" y="0"/>
                  </a:lnTo>
                  <a:lnTo>
                    <a:pt x="5384165" y="14287"/>
                  </a:lnTo>
                  <a:lnTo>
                    <a:pt x="28575" y="14287"/>
                  </a:lnTo>
                  <a:lnTo>
                    <a:pt x="14300" y="28574"/>
                  </a:lnTo>
                  <a:lnTo>
                    <a:pt x="28575" y="28574"/>
                  </a:lnTo>
                  <a:lnTo>
                    <a:pt x="28575" y="692137"/>
                  </a:lnTo>
                  <a:lnTo>
                    <a:pt x="14300" y="692137"/>
                  </a:lnTo>
                  <a:lnTo>
                    <a:pt x="28575" y="706437"/>
                  </a:lnTo>
                  <a:lnTo>
                    <a:pt x="5384165" y="706437"/>
                  </a:lnTo>
                  <a:lnTo>
                    <a:pt x="5383885" y="709218"/>
                  </a:lnTo>
                  <a:lnTo>
                    <a:pt x="5372658" y="720445"/>
                  </a:lnTo>
                  <a:lnTo>
                    <a:pt x="5369877" y="720725"/>
                  </a:lnTo>
                  <a:close/>
                </a:path>
                <a:path w="5384165" h="720725">
                  <a:moveTo>
                    <a:pt x="28575" y="28574"/>
                  </a:moveTo>
                  <a:lnTo>
                    <a:pt x="14300" y="28574"/>
                  </a:lnTo>
                  <a:lnTo>
                    <a:pt x="28575" y="14287"/>
                  </a:lnTo>
                  <a:lnTo>
                    <a:pt x="28575" y="28574"/>
                  </a:lnTo>
                  <a:close/>
                </a:path>
                <a:path w="5384165" h="720725">
                  <a:moveTo>
                    <a:pt x="5355590" y="28574"/>
                  </a:moveTo>
                  <a:lnTo>
                    <a:pt x="28575" y="28574"/>
                  </a:lnTo>
                  <a:lnTo>
                    <a:pt x="28575" y="14287"/>
                  </a:lnTo>
                  <a:lnTo>
                    <a:pt x="5355590" y="14287"/>
                  </a:lnTo>
                  <a:lnTo>
                    <a:pt x="5355590" y="28574"/>
                  </a:lnTo>
                  <a:close/>
                </a:path>
                <a:path w="5384165" h="720725">
                  <a:moveTo>
                    <a:pt x="5355590" y="706437"/>
                  </a:moveTo>
                  <a:lnTo>
                    <a:pt x="5355590" y="14287"/>
                  </a:lnTo>
                  <a:lnTo>
                    <a:pt x="5369877" y="28574"/>
                  </a:lnTo>
                  <a:lnTo>
                    <a:pt x="5384165" y="28574"/>
                  </a:lnTo>
                  <a:lnTo>
                    <a:pt x="5384165" y="692137"/>
                  </a:lnTo>
                  <a:lnTo>
                    <a:pt x="5369877" y="692137"/>
                  </a:lnTo>
                  <a:lnTo>
                    <a:pt x="5355590" y="706437"/>
                  </a:lnTo>
                  <a:close/>
                </a:path>
                <a:path w="5384165" h="720725">
                  <a:moveTo>
                    <a:pt x="5384165" y="28574"/>
                  </a:moveTo>
                  <a:lnTo>
                    <a:pt x="5369877" y="28574"/>
                  </a:lnTo>
                  <a:lnTo>
                    <a:pt x="5355590" y="14287"/>
                  </a:lnTo>
                  <a:lnTo>
                    <a:pt x="5384165" y="14287"/>
                  </a:lnTo>
                  <a:lnTo>
                    <a:pt x="5384165" y="28574"/>
                  </a:lnTo>
                  <a:close/>
                </a:path>
                <a:path w="5384165" h="720725">
                  <a:moveTo>
                    <a:pt x="28575" y="706437"/>
                  </a:moveTo>
                  <a:lnTo>
                    <a:pt x="14300" y="692137"/>
                  </a:lnTo>
                  <a:lnTo>
                    <a:pt x="28575" y="692137"/>
                  </a:lnTo>
                  <a:lnTo>
                    <a:pt x="28575" y="706437"/>
                  </a:lnTo>
                  <a:close/>
                </a:path>
                <a:path w="5384165" h="720725">
                  <a:moveTo>
                    <a:pt x="5355590" y="706437"/>
                  </a:moveTo>
                  <a:lnTo>
                    <a:pt x="28575" y="706437"/>
                  </a:lnTo>
                  <a:lnTo>
                    <a:pt x="28575" y="692137"/>
                  </a:lnTo>
                  <a:lnTo>
                    <a:pt x="5355590" y="692137"/>
                  </a:lnTo>
                  <a:lnTo>
                    <a:pt x="5355590" y="706437"/>
                  </a:lnTo>
                  <a:close/>
                </a:path>
                <a:path w="5384165" h="720725">
                  <a:moveTo>
                    <a:pt x="5384165" y="706437"/>
                  </a:moveTo>
                  <a:lnTo>
                    <a:pt x="5355590" y="706437"/>
                  </a:lnTo>
                  <a:lnTo>
                    <a:pt x="5369877" y="692137"/>
                  </a:lnTo>
                  <a:lnTo>
                    <a:pt x="5384165" y="692137"/>
                  </a:lnTo>
                  <a:lnTo>
                    <a:pt x="5384165" y="706437"/>
                  </a:lnTo>
                  <a:close/>
                </a:path>
              </a:pathLst>
            </a:custGeom>
            <a:solidFill>
              <a:srgbClr val="FF0000"/>
            </a:solidFill>
          </p:spPr>
          <p:txBody>
            <a:bodyPr wrap="square" lIns="0" tIns="0" rIns="0" bIns="0" rtlCol="0"/>
            <a:lstStyle/>
            <a:p>
              <a:endParaRPr/>
            </a:p>
          </p:txBody>
        </p:sp>
      </p:grpSp>
      <p:sp>
        <p:nvSpPr>
          <p:cNvPr id="12" name="object 12"/>
          <p:cNvSpPr txBox="1"/>
          <p:nvPr/>
        </p:nvSpPr>
        <p:spPr>
          <a:xfrm>
            <a:off x="581659" y="4996815"/>
            <a:ext cx="5003165" cy="451484"/>
          </a:xfrm>
          <a:prstGeom prst="rect">
            <a:avLst/>
          </a:prstGeom>
        </p:spPr>
        <p:txBody>
          <a:bodyPr vert="horz" wrap="square" lIns="0" tIns="12065" rIns="0" bIns="0" rtlCol="0">
            <a:spAutoFit/>
          </a:bodyPr>
          <a:lstStyle/>
          <a:p>
            <a:pPr marL="12700">
              <a:lnSpc>
                <a:spcPct val="100000"/>
              </a:lnSpc>
              <a:spcBef>
                <a:spcPts val="95"/>
              </a:spcBef>
            </a:pPr>
            <a:r>
              <a:rPr sz="2800" spc="-30">
                <a:solidFill>
                  <a:srgbClr val="FFFF00"/>
                </a:solidFill>
                <a:latin typeface="方正粗活意简体" panose="03000509000000000000" charset="-122"/>
                <a:cs typeface="方正粗活意简体" panose="03000509000000000000" charset="-122"/>
              </a:rPr>
              <a:t>标准化到底怎么了，还搞不搞</a:t>
            </a:r>
            <a:r>
              <a:rPr sz="2800" spc="-50">
                <a:solidFill>
                  <a:srgbClr val="FFFF00"/>
                </a:solidFill>
                <a:latin typeface="方正粗活意简体" panose="03000509000000000000" charset="-122"/>
                <a:cs typeface="方正粗活意简体" panose="03000509000000000000" charset="-122"/>
              </a:rPr>
              <a:t>？</a:t>
            </a:r>
            <a:endParaRPr sz="2800">
              <a:latin typeface="方正粗活意简体" panose="03000509000000000000" charset="-122"/>
              <a:cs typeface="方正粗活意简体" panose="03000509000000000000" charset="-122"/>
            </a:endParaRPr>
          </a:p>
        </p:txBody>
      </p:sp>
      <p:grpSp>
        <p:nvGrpSpPr>
          <p:cNvPr id="13" name="object 13"/>
          <p:cNvGrpSpPr/>
          <p:nvPr/>
        </p:nvGrpSpPr>
        <p:grpSpPr>
          <a:xfrm>
            <a:off x="1892300" y="765086"/>
            <a:ext cx="2460625" cy="3621404"/>
            <a:chOff x="1892300" y="765086"/>
            <a:chExt cx="2460625" cy="3621404"/>
          </a:xfrm>
        </p:grpSpPr>
        <p:pic>
          <p:nvPicPr>
            <p:cNvPr id="14" name="object 14"/>
            <p:cNvPicPr/>
            <p:nvPr/>
          </p:nvPicPr>
          <p:blipFill>
            <a:blip r:embed="rId4"/>
            <a:stretch>
              <a:fillRect/>
            </a:stretch>
          </p:blipFill>
          <p:spPr>
            <a:xfrm>
              <a:off x="1892300" y="765086"/>
              <a:ext cx="873582" cy="445312"/>
            </a:xfrm>
            <a:prstGeom prst="rect">
              <a:avLst/>
            </a:prstGeom>
          </p:spPr>
        </p:pic>
        <p:pic>
          <p:nvPicPr>
            <p:cNvPr id="15" name="object 15"/>
            <p:cNvPicPr/>
            <p:nvPr/>
          </p:nvPicPr>
          <p:blipFill>
            <a:blip r:embed="rId5"/>
            <a:stretch>
              <a:fillRect/>
            </a:stretch>
          </p:blipFill>
          <p:spPr>
            <a:xfrm>
              <a:off x="3913936" y="4087012"/>
              <a:ext cx="438506" cy="299313"/>
            </a:xfrm>
            <a:prstGeom prst="rect">
              <a:avLst/>
            </a:prstGeom>
          </p:spPr>
        </p:pic>
      </p:gr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82394" y="586740"/>
            <a:ext cx="9006840" cy="514350"/>
          </a:xfrm>
          <a:prstGeom prst="rect">
            <a:avLst/>
          </a:prstGeom>
        </p:spPr>
        <p:txBody>
          <a:bodyPr vert="horz" wrap="square" lIns="0" tIns="13335" rIns="0" bIns="0" rtlCol="0">
            <a:spAutoFit/>
          </a:bodyPr>
          <a:lstStyle/>
          <a:p>
            <a:pPr marL="12700">
              <a:lnSpc>
                <a:spcPct val="100000"/>
              </a:lnSpc>
              <a:spcBef>
                <a:spcPts val="105"/>
              </a:spcBef>
            </a:pPr>
            <a:r>
              <a:rPr sz="3200" b="1" spc="-30">
                <a:solidFill>
                  <a:srgbClr val="FF0000"/>
                </a:solidFill>
                <a:latin typeface="宋体" panose="02010600030101010101" pitchFamily="2" charset="-122"/>
                <a:cs typeface="宋体" panose="02010600030101010101" pitchFamily="2" charset="-122"/>
              </a:rPr>
              <a:t>“双重预防机制”和“安全生产标准化”的关系</a:t>
            </a:r>
            <a:r>
              <a:rPr sz="3200" b="1" spc="-50">
                <a:solidFill>
                  <a:srgbClr val="FF0000"/>
                </a:solidFill>
                <a:latin typeface="宋体" panose="02010600030101010101" pitchFamily="2" charset="-122"/>
                <a:cs typeface="宋体" panose="02010600030101010101" pitchFamily="2" charset="-122"/>
              </a:rPr>
              <a:t>？</a:t>
            </a:r>
            <a:endParaRPr sz="3200">
              <a:latin typeface="宋体" panose="02010600030101010101" pitchFamily="2" charset="-122"/>
              <a:cs typeface="宋体" panose="02010600030101010101" pitchFamily="2" charset="-122"/>
            </a:endParaRPr>
          </a:p>
        </p:txBody>
      </p:sp>
      <p:sp>
        <p:nvSpPr>
          <p:cNvPr id="3" name="object 3"/>
          <p:cNvSpPr/>
          <p:nvPr/>
        </p:nvSpPr>
        <p:spPr>
          <a:xfrm>
            <a:off x="897572" y="1497012"/>
            <a:ext cx="10397490" cy="4206875"/>
          </a:xfrm>
          <a:custGeom>
            <a:avLst/>
            <a:gdLst/>
            <a:ahLst/>
            <a:cxnLst/>
            <a:rect l="l" t="t" r="r" b="b"/>
            <a:pathLst>
              <a:path w="10397490" h="4206875">
                <a:moveTo>
                  <a:pt x="10383202" y="4206875"/>
                </a:moveTo>
                <a:lnTo>
                  <a:pt x="14287" y="4206875"/>
                </a:lnTo>
                <a:lnTo>
                  <a:pt x="11506" y="4206595"/>
                </a:lnTo>
                <a:lnTo>
                  <a:pt x="0" y="4192587"/>
                </a:lnTo>
                <a:lnTo>
                  <a:pt x="0" y="14287"/>
                </a:lnTo>
                <a:lnTo>
                  <a:pt x="14287" y="0"/>
                </a:lnTo>
                <a:lnTo>
                  <a:pt x="10383202" y="0"/>
                </a:lnTo>
                <a:lnTo>
                  <a:pt x="10397490" y="14287"/>
                </a:lnTo>
                <a:lnTo>
                  <a:pt x="28575" y="14287"/>
                </a:lnTo>
                <a:lnTo>
                  <a:pt x="14287" y="28574"/>
                </a:lnTo>
                <a:lnTo>
                  <a:pt x="28575" y="28574"/>
                </a:lnTo>
                <a:lnTo>
                  <a:pt x="28575" y="4178300"/>
                </a:lnTo>
                <a:lnTo>
                  <a:pt x="14287" y="4178300"/>
                </a:lnTo>
                <a:lnTo>
                  <a:pt x="28575" y="4192587"/>
                </a:lnTo>
                <a:lnTo>
                  <a:pt x="10397490" y="4192587"/>
                </a:lnTo>
                <a:lnTo>
                  <a:pt x="10397210" y="4195368"/>
                </a:lnTo>
                <a:lnTo>
                  <a:pt x="10385983" y="4206595"/>
                </a:lnTo>
                <a:lnTo>
                  <a:pt x="10383202" y="4206875"/>
                </a:lnTo>
                <a:close/>
              </a:path>
              <a:path w="10397490" h="4206875">
                <a:moveTo>
                  <a:pt x="28575" y="28574"/>
                </a:moveTo>
                <a:lnTo>
                  <a:pt x="14287" y="28574"/>
                </a:lnTo>
                <a:lnTo>
                  <a:pt x="28575" y="14287"/>
                </a:lnTo>
                <a:lnTo>
                  <a:pt x="28575" y="28574"/>
                </a:lnTo>
                <a:close/>
              </a:path>
              <a:path w="10397490" h="4206875">
                <a:moveTo>
                  <a:pt x="10368915" y="28574"/>
                </a:moveTo>
                <a:lnTo>
                  <a:pt x="28575" y="28574"/>
                </a:lnTo>
                <a:lnTo>
                  <a:pt x="28575" y="14287"/>
                </a:lnTo>
                <a:lnTo>
                  <a:pt x="10368915" y="14287"/>
                </a:lnTo>
                <a:lnTo>
                  <a:pt x="10368915" y="28574"/>
                </a:lnTo>
                <a:close/>
              </a:path>
              <a:path w="10397490" h="4206875">
                <a:moveTo>
                  <a:pt x="10368915" y="4192587"/>
                </a:moveTo>
                <a:lnTo>
                  <a:pt x="10368915" y="14287"/>
                </a:lnTo>
                <a:lnTo>
                  <a:pt x="10383202" y="28574"/>
                </a:lnTo>
                <a:lnTo>
                  <a:pt x="10397490" y="28574"/>
                </a:lnTo>
                <a:lnTo>
                  <a:pt x="10397490" y="4178299"/>
                </a:lnTo>
                <a:lnTo>
                  <a:pt x="10383202" y="4178300"/>
                </a:lnTo>
                <a:lnTo>
                  <a:pt x="10368915" y="4192587"/>
                </a:lnTo>
                <a:close/>
              </a:path>
              <a:path w="10397490" h="4206875">
                <a:moveTo>
                  <a:pt x="10397490" y="28574"/>
                </a:moveTo>
                <a:lnTo>
                  <a:pt x="10383202" y="28574"/>
                </a:lnTo>
                <a:lnTo>
                  <a:pt x="10368915" y="14287"/>
                </a:lnTo>
                <a:lnTo>
                  <a:pt x="10397490" y="14287"/>
                </a:lnTo>
                <a:lnTo>
                  <a:pt x="10397490" y="28574"/>
                </a:lnTo>
                <a:close/>
              </a:path>
              <a:path w="10397490" h="4206875">
                <a:moveTo>
                  <a:pt x="28575" y="4192587"/>
                </a:moveTo>
                <a:lnTo>
                  <a:pt x="14287" y="4178300"/>
                </a:lnTo>
                <a:lnTo>
                  <a:pt x="28575" y="4178300"/>
                </a:lnTo>
                <a:lnTo>
                  <a:pt x="28575" y="4192587"/>
                </a:lnTo>
                <a:close/>
              </a:path>
              <a:path w="10397490" h="4206875">
                <a:moveTo>
                  <a:pt x="10368915" y="4192587"/>
                </a:moveTo>
                <a:lnTo>
                  <a:pt x="28575" y="4192587"/>
                </a:lnTo>
                <a:lnTo>
                  <a:pt x="28575" y="4178300"/>
                </a:lnTo>
                <a:lnTo>
                  <a:pt x="10368915" y="4178300"/>
                </a:lnTo>
                <a:lnTo>
                  <a:pt x="10368915" y="4192587"/>
                </a:lnTo>
                <a:close/>
              </a:path>
              <a:path w="10397490" h="4206875">
                <a:moveTo>
                  <a:pt x="10397490" y="4192587"/>
                </a:moveTo>
                <a:lnTo>
                  <a:pt x="10368915" y="4192587"/>
                </a:lnTo>
                <a:lnTo>
                  <a:pt x="10383202" y="4178300"/>
                </a:lnTo>
                <a:lnTo>
                  <a:pt x="10397490" y="4178299"/>
                </a:lnTo>
                <a:lnTo>
                  <a:pt x="10397490" y="4192587"/>
                </a:lnTo>
                <a:close/>
              </a:path>
            </a:pathLst>
          </a:custGeom>
          <a:solidFill>
            <a:srgbClr val="000000"/>
          </a:solidFill>
        </p:spPr>
        <p:txBody>
          <a:bodyPr wrap="square" lIns="0" tIns="0" rIns="0" bIns="0" rtlCol="0"/>
          <a:lstStyle/>
          <a:p>
            <a:endParaRPr/>
          </a:p>
        </p:txBody>
      </p:sp>
      <p:sp>
        <p:nvSpPr>
          <p:cNvPr id="4" name="object 4"/>
          <p:cNvSpPr txBox="1"/>
          <p:nvPr/>
        </p:nvSpPr>
        <p:spPr>
          <a:xfrm>
            <a:off x="990600" y="1351860"/>
            <a:ext cx="10231120" cy="3966210"/>
          </a:xfrm>
          <a:prstGeom prst="rect">
            <a:avLst/>
          </a:prstGeom>
        </p:spPr>
        <p:txBody>
          <a:bodyPr vert="horz" wrap="square" lIns="0" tIns="262890" rIns="0" bIns="0" rtlCol="0">
            <a:spAutoFit/>
          </a:bodyPr>
          <a:lstStyle/>
          <a:p>
            <a:pPr marL="58420">
              <a:lnSpc>
                <a:spcPct val="100000"/>
              </a:lnSpc>
              <a:spcBef>
                <a:spcPts val="2070"/>
              </a:spcBef>
            </a:pPr>
            <a:r>
              <a:rPr sz="3200" b="1" spc="-45">
                <a:latin typeface="Corbel" panose="020B0503020204020204"/>
                <a:cs typeface="Corbel" panose="020B0503020204020204"/>
              </a:rPr>
              <a:t>2021</a:t>
            </a:r>
            <a:r>
              <a:rPr sz="3200" b="1" spc="-30">
                <a:latin typeface="宋体" panose="02010600030101010101" pitchFamily="2" charset="-122"/>
                <a:cs typeface="宋体" panose="02010600030101010101" pitchFamily="2" charset="-122"/>
              </a:rPr>
              <a:t>版《安全生产法》【</a:t>
            </a:r>
            <a:r>
              <a:rPr sz="3200" spc="-20">
                <a:latin typeface="宋体" panose="02010600030101010101" pitchFamily="2" charset="-122"/>
                <a:cs typeface="宋体" panose="02010600030101010101" pitchFamily="2" charset="-122"/>
              </a:rPr>
              <a:t>第四条】</a:t>
            </a:r>
            <a:endParaRPr sz="3200">
              <a:latin typeface="宋体" panose="02010600030101010101" pitchFamily="2" charset="-122"/>
              <a:cs typeface="宋体" panose="02010600030101010101" pitchFamily="2" charset="-122"/>
            </a:endParaRPr>
          </a:p>
          <a:p>
            <a:pPr marL="241300" marR="5080" indent="-228600">
              <a:lnSpc>
                <a:spcPct val="120000"/>
              </a:lnSpc>
              <a:spcBef>
                <a:spcPts val="1040"/>
              </a:spcBef>
              <a:buFont typeface="Arial"/>
              <a:buChar char="•"/>
              <a:tabLst>
                <a:tab pos="241300" algn="l"/>
              </a:tabLst>
            </a:pPr>
            <a:r>
              <a:rPr sz="2800" b="1" spc="-10">
                <a:latin typeface="宋体" panose="02010600030101010101" pitchFamily="2" charset="-122"/>
                <a:cs typeface="宋体" panose="02010600030101010101" pitchFamily="2" charset="-122"/>
              </a:rPr>
              <a:t>生产经营单位</a:t>
            </a:r>
            <a:r>
              <a:rPr sz="2800" spc="-30">
                <a:latin typeface="宋体" panose="02010600030101010101" pitchFamily="2" charset="-122"/>
                <a:cs typeface="宋体" panose="02010600030101010101" pitchFamily="2" charset="-122"/>
              </a:rPr>
              <a:t>必须遵守本法和其他有关安全生产的法律、法规，</a:t>
            </a:r>
            <a:r>
              <a:rPr sz="2800" spc="-25">
                <a:latin typeface="宋体" panose="02010600030101010101" pitchFamily="2" charset="-122"/>
                <a:cs typeface="宋体" panose="02010600030101010101" pitchFamily="2" charset="-122"/>
              </a:rPr>
              <a:t>加强安全生产管理，</a:t>
            </a:r>
            <a:r>
              <a:rPr sz="2800" b="1" spc="-10">
                <a:latin typeface="宋体" panose="02010600030101010101" pitchFamily="2" charset="-122"/>
                <a:cs typeface="宋体" panose="02010600030101010101" pitchFamily="2" charset="-122"/>
              </a:rPr>
              <a:t>建立健全全员安全生产责任制</a:t>
            </a:r>
            <a:r>
              <a:rPr sz="2800" spc="-30">
                <a:latin typeface="宋体" panose="02010600030101010101" pitchFamily="2" charset="-122"/>
                <a:cs typeface="宋体" panose="02010600030101010101" pitchFamily="2" charset="-122"/>
              </a:rPr>
              <a:t>和安全生产规章制度，加大对安全生产资金、物资、技术、人员的投入保障力</a:t>
            </a:r>
            <a:r>
              <a:rPr sz="2800" spc="-25">
                <a:latin typeface="宋体" panose="02010600030101010101" pitchFamily="2" charset="-122"/>
                <a:cs typeface="宋体" panose="02010600030101010101" pitchFamily="2" charset="-122"/>
              </a:rPr>
              <a:t>度，改善安全生产条件，</a:t>
            </a:r>
            <a:r>
              <a:rPr sz="2800" b="1" spc="-10">
                <a:solidFill>
                  <a:srgbClr val="FF0000"/>
                </a:solidFill>
                <a:latin typeface="宋体" panose="02010600030101010101" pitchFamily="2" charset="-122"/>
                <a:cs typeface="宋体" panose="02010600030101010101" pitchFamily="2" charset="-122"/>
              </a:rPr>
              <a:t>加强安全生产标准化</a:t>
            </a:r>
            <a:r>
              <a:rPr sz="2800" spc="-25">
                <a:latin typeface="宋体" panose="02010600030101010101" pitchFamily="2" charset="-122"/>
                <a:cs typeface="宋体" panose="02010600030101010101" pitchFamily="2" charset="-122"/>
              </a:rPr>
              <a:t>、信息化</a:t>
            </a:r>
            <a:r>
              <a:rPr sz="2800" b="1" spc="-10">
                <a:solidFill>
                  <a:srgbClr val="FF0000"/>
                </a:solidFill>
                <a:latin typeface="宋体" panose="02010600030101010101" pitchFamily="2" charset="-122"/>
                <a:cs typeface="宋体" panose="02010600030101010101" pitchFamily="2" charset="-122"/>
              </a:rPr>
              <a:t>建设</a:t>
            </a:r>
            <a:r>
              <a:rPr sz="2800" spc="-30">
                <a:latin typeface="宋体" panose="02010600030101010101" pitchFamily="2" charset="-122"/>
                <a:cs typeface="宋体" panose="02010600030101010101" pitchFamily="2" charset="-122"/>
              </a:rPr>
              <a:t>，</a:t>
            </a:r>
            <a:r>
              <a:rPr sz="2800" b="1" spc="-10">
                <a:solidFill>
                  <a:srgbClr val="FF0000"/>
                </a:solidFill>
                <a:latin typeface="宋体" panose="02010600030101010101" pitchFamily="2" charset="-122"/>
                <a:cs typeface="宋体" panose="02010600030101010101" pitchFamily="2" charset="-122"/>
              </a:rPr>
              <a:t>构建安全风险分级管控和隐患排查治理双重预防机制</a:t>
            </a:r>
            <a:r>
              <a:rPr sz="2800" spc="-25">
                <a:latin typeface="宋体" panose="02010600030101010101" pitchFamily="2" charset="-122"/>
                <a:cs typeface="宋体" panose="02010600030101010101" pitchFamily="2" charset="-122"/>
              </a:rPr>
              <a:t>，</a:t>
            </a:r>
            <a:r>
              <a:rPr sz="2800" b="1" spc="-20">
                <a:solidFill>
                  <a:srgbClr val="6F2F9F"/>
                </a:solidFill>
                <a:latin typeface="宋体" panose="02010600030101010101" pitchFamily="2" charset="-122"/>
                <a:cs typeface="宋体" panose="02010600030101010101" pitchFamily="2" charset="-122"/>
              </a:rPr>
              <a:t>健全风险防</a:t>
            </a:r>
            <a:r>
              <a:rPr sz="2800" b="1" spc="-10">
                <a:solidFill>
                  <a:srgbClr val="6F2F9F"/>
                </a:solidFill>
                <a:latin typeface="宋体" panose="02010600030101010101" pitchFamily="2" charset="-122"/>
                <a:cs typeface="宋体" panose="02010600030101010101" pitchFamily="2" charset="-122"/>
              </a:rPr>
              <a:t>范化解机制</a:t>
            </a:r>
            <a:r>
              <a:rPr sz="2800" spc="-30">
                <a:latin typeface="宋体" panose="02010600030101010101" pitchFamily="2" charset="-122"/>
                <a:cs typeface="宋体" panose="02010600030101010101" pitchFamily="2" charset="-122"/>
              </a:rPr>
              <a:t>，提高安全生产水平，确保安全生产。</a:t>
            </a:r>
            <a:endParaRPr sz="2800">
              <a:latin typeface="宋体" panose="02010600030101010101" pitchFamily="2" charset="-122"/>
              <a:cs typeface="宋体" panose="02010600030101010101" pitchFamily="2" charset="-122"/>
            </a:endParaRP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442959" y="6057900"/>
            <a:ext cx="3479800" cy="546100"/>
            <a:chOff x="8442959" y="6057900"/>
            <a:chExt cx="3479800" cy="546100"/>
          </a:xfrm>
        </p:grpSpPr>
        <p:pic>
          <p:nvPicPr>
            <p:cNvPr id="3" name="object 3"/>
            <p:cNvPicPr/>
            <p:nvPr/>
          </p:nvPicPr>
          <p:blipFill>
            <a:blip r:embed="rId2"/>
            <a:stretch>
              <a:fillRect/>
            </a:stretch>
          </p:blipFill>
          <p:spPr>
            <a:xfrm>
              <a:off x="8481059" y="6096000"/>
              <a:ext cx="3403092" cy="469392"/>
            </a:xfrm>
            <a:prstGeom prst="rect">
              <a:avLst/>
            </a:prstGeom>
          </p:spPr>
        </p:pic>
        <p:sp>
          <p:nvSpPr>
            <p:cNvPr id="4" name="object 4"/>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sp>
        <p:nvSpPr>
          <p:cNvPr id="5" name="object 5"/>
          <p:cNvSpPr txBox="1"/>
          <p:nvPr/>
        </p:nvSpPr>
        <p:spPr>
          <a:xfrm>
            <a:off x="1567814" y="346710"/>
            <a:ext cx="9006840" cy="514350"/>
          </a:xfrm>
          <a:prstGeom prst="rect">
            <a:avLst/>
          </a:prstGeom>
        </p:spPr>
        <p:txBody>
          <a:bodyPr vert="horz" wrap="square" lIns="0" tIns="13335" rIns="0" bIns="0" rtlCol="0">
            <a:spAutoFit/>
          </a:bodyPr>
          <a:lstStyle/>
          <a:p>
            <a:pPr marL="12700">
              <a:lnSpc>
                <a:spcPct val="100000"/>
              </a:lnSpc>
              <a:spcBef>
                <a:spcPts val="105"/>
              </a:spcBef>
            </a:pPr>
            <a:r>
              <a:rPr sz="3200" b="1" spc="-30">
                <a:solidFill>
                  <a:srgbClr val="FF0000"/>
                </a:solidFill>
                <a:latin typeface="宋体" panose="02010600030101010101" pitchFamily="2" charset="-122"/>
                <a:cs typeface="宋体" panose="02010600030101010101" pitchFamily="2" charset="-122"/>
              </a:rPr>
              <a:t>“双重预防机制”和“安全生产标准化”的关系</a:t>
            </a:r>
            <a:r>
              <a:rPr sz="3200" b="1" spc="-50">
                <a:solidFill>
                  <a:srgbClr val="FF0000"/>
                </a:solidFill>
                <a:latin typeface="宋体" panose="02010600030101010101" pitchFamily="2" charset="-122"/>
                <a:cs typeface="宋体" panose="02010600030101010101" pitchFamily="2" charset="-122"/>
              </a:rPr>
              <a:t>？</a:t>
            </a:r>
            <a:endParaRPr sz="3200">
              <a:latin typeface="宋体" panose="02010600030101010101" pitchFamily="2" charset="-122"/>
              <a:cs typeface="宋体" panose="02010600030101010101" pitchFamily="2" charset="-122"/>
            </a:endParaRPr>
          </a:p>
        </p:txBody>
      </p:sp>
      <p:sp>
        <p:nvSpPr>
          <p:cNvPr id="6" name="object 6"/>
          <p:cNvSpPr txBox="1"/>
          <p:nvPr/>
        </p:nvSpPr>
        <p:spPr>
          <a:xfrm>
            <a:off x="4603356" y="1178560"/>
            <a:ext cx="2602865" cy="1504950"/>
          </a:xfrm>
          <a:prstGeom prst="rect">
            <a:avLst/>
          </a:prstGeom>
        </p:spPr>
        <p:txBody>
          <a:bodyPr vert="horz" wrap="square" lIns="0" tIns="12065" rIns="0" bIns="0" rtlCol="0">
            <a:spAutoFit/>
          </a:bodyPr>
          <a:lstStyle/>
          <a:p>
            <a:pPr marL="241300" indent="-228600">
              <a:lnSpc>
                <a:spcPct val="100000"/>
              </a:lnSpc>
              <a:spcBef>
                <a:spcPts val="95"/>
              </a:spcBef>
              <a:buFont typeface="Arial"/>
              <a:buChar char="•"/>
              <a:tabLst>
                <a:tab pos="241300" algn="l"/>
              </a:tabLst>
            </a:pPr>
            <a:r>
              <a:rPr sz="3700" spc="-45">
                <a:latin typeface="华文琥珀" panose="02010800040101010101" charset="-122"/>
                <a:cs typeface="华文琥珀" panose="02010800040101010101" charset="-122"/>
              </a:rPr>
              <a:t>各自独立？</a:t>
            </a:r>
            <a:endParaRPr sz="3700">
              <a:latin typeface="华文琥珀" panose="02010800040101010101" charset="-122"/>
              <a:cs typeface="华文琥珀" panose="02010800040101010101" charset="-122"/>
            </a:endParaRPr>
          </a:p>
          <a:p>
            <a:pPr marL="241300" indent="-228600">
              <a:lnSpc>
                <a:spcPct val="100000"/>
              </a:lnSpc>
              <a:spcBef>
                <a:spcPts val="2775"/>
              </a:spcBef>
              <a:buFont typeface="Arial"/>
              <a:buChar char="•"/>
              <a:tabLst>
                <a:tab pos="241300" algn="l"/>
              </a:tabLst>
            </a:pPr>
            <a:r>
              <a:rPr sz="3700" spc="-45">
                <a:latin typeface="华文琥珀" panose="02010800040101010101" charset="-122"/>
                <a:cs typeface="华文琥珀" panose="02010800040101010101" charset="-122"/>
              </a:rPr>
              <a:t>相互包含？</a:t>
            </a:r>
            <a:endParaRPr sz="3700">
              <a:latin typeface="华文琥珀" panose="02010800040101010101" charset="-122"/>
              <a:cs typeface="华文琥珀" panose="02010800040101010101" charset="-122"/>
            </a:endParaRPr>
          </a:p>
        </p:txBody>
      </p:sp>
      <p:sp>
        <p:nvSpPr>
          <p:cNvPr id="7" name="object 7"/>
          <p:cNvSpPr txBox="1"/>
          <p:nvPr/>
        </p:nvSpPr>
        <p:spPr>
          <a:xfrm>
            <a:off x="723087" y="2786240"/>
            <a:ext cx="3899535" cy="697230"/>
          </a:xfrm>
          <a:prstGeom prst="rect">
            <a:avLst/>
          </a:prstGeom>
        </p:spPr>
        <p:txBody>
          <a:bodyPr vert="horz" wrap="square" lIns="0" tIns="13335" rIns="0" bIns="0" rtlCol="0">
            <a:spAutoFit/>
          </a:bodyPr>
          <a:lstStyle/>
          <a:p>
            <a:pPr marL="12700">
              <a:lnSpc>
                <a:spcPct val="100000"/>
              </a:lnSpc>
              <a:spcBef>
                <a:spcPts val="105"/>
              </a:spcBef>
            </a:pPr>
            <a:r>
              <a:rPr sz="4400" b="1" spc="770">
                <a:solidFill>
                  <a:srgbClr val="00AFEF"/>
                </a:solidFill>
                <a:latin typeface="宋体" panose="02010600030101010101" pitchFamily="2" charset="-122"/>
                <a:cs typeface="宋体" panose="02010600030101010101" pitchFamily="2" charset="-122"/>
              </a:rPr>
              <a:t>双重预防机</a:t>
            </a:r>
            <a:r>
              <a:rPr sz="4400" b="1" spc="-50">
                <a:solidFill>
                  <a:srgbClr val="00AFEF"/>
                </a:solidFill>
                <a:latin typeface="宋体" panose="02010600030101010101" pitchFamily="2" charset="-122"/>
                <a:cs typeface="宋体" panose="02010600030101010101" pitchFamily="2" charset="-122"/>
              </a:rPr>
              <a:t>制</a:t>
            </a:r>
            <a:endParaRPr sz="4400">
              <a:latin typeface="宋体" panose="02010600030101010101" pitchFamily="2" charset="-122"/>
              <a:cs typeface="宋体" panose="02010600030101010101" pitchFamily="2" charset="-122"/>
            </a:endParaRPr>
          </a:p>
        </p:txBody>
      </p:sp>
      <p:sp>
        <p:nvSpPr>
          <p:cNvPr id="8" name="object 8"/>
          <p:cNvSpPr txBox="1"/>
          <p:nvPr/>
        </p:nvSpPr>
        <p:spPr>
          <a:xfrm>
            <a:off x="6893534" y="2813545"/>
            <a:ext cx="4257675" cy="697230"/>
          </a:xfrm>
          <a:prstGeom prst="rect">
            <a:avLst/>
          </a:prstGeom>
        </p:spPr>
        <p:txBody>
          <a:bodyPr vert="horz" wrap="square" lIns="0" tIns="13335" rIns="0" bIns="0" rtlCol="0">
            <a:spAutoFit/>
          </a:bodyPr>
          <a:lstStyle/>
          <a:p>
            <a:pPr marL="12700">
              <a:lnSpc>
                <a:spcPct val="100000"/>
              </a:lnSpc>
              <a:spcBef>
                <a:spcPts val="105"/>
              </a:spcBef>
            </a:pPr>
            <a:r>
              <a:rPr sz="4400" b="1" spc="370">
                <a:solidFill>
                  <a:srgbClr val="C00000"/>
                </a:solidFill>
                <a:latin typeface="宋体" panose="02010600030101010101" pitchFamily="2" charset="-122"/>
                <a:cs typeface="宋体" panose="02010600030101010101" pitchFamily="2" charset="-122"/>
              </a:rPr>
              <a:t>安全生产标准</a:t>
            </a:r>
            <a:r>
              <a:rPr sz="4400" b="1" spc="-50">
                <a:solidFill>
                  <a:srgbClr val="C00000"/>
                </a:solidFill>
                <a:latin typeface="宋体" panose="02010600030101010101" pitchFamily="2" charset="-122"/>
                <a:cs typeface="宋体" panose="02010600030101010101" pitchFamily="2" charset="-122"/>
              </a:rPr>
              <a:t>化</a:t>
            </a:r>
            <a:endParaRPr sz="4400">
              <a:latin typeface="宋体" panose="02010600030101010101" pitchFamily="2" charset="-122"/>
              <a:cs typeface="宋体" panose="02010600030101010101" pitchFamily="2" charset="-122"/>
            </a:endParaRPr>
          </a:p>
        </p:txBody>
      </p:sp>
      <p:sp>
        <p:nvSpPr>
          <p:cNvPr id="9" name="object 9"/>
          <p:cNvSpPr txBox="1"/>
          <p:nvPr/>
        </p:nvSpPr>
        <p:spPr>
          <a:xfrm>
            <a:off x="5367185" y="2418930"/>
            <a:ext cx="703580" cy="1365885"/>
          </a:xfrm>
          <a:prstGeom prst="rect">
            <a:avLst/>
          </a:prstGeom>
        </p:spPr>
        <p:txBody>
          <a:bodyPr vert="horz" wrap="square" lIns="0" tIns="12065" rIns="0" bIns="0" rtlCol="0">
            <a:spAutoFit/>
          </a:bodyPr>
          <a:lstStyle/>
          <a:p>
            <a:pPr marL="12700">
              <a:lnSpc>
                <a:spcPct val="100000"/>
              </a:lnSpc>
              <a:spcBef>
                <a:spcPts val="95"/>
              </a:spcBef>
            </a:pPr>
            <a:r>
              <a:rPr sz="8800" spc="-5">
                <a:solidFill>
                  <a:srgbClr val="FF0000"/>
                </a:solidFill>
                <a:latin typeface="Corbel" panose="020B0503020204020204"/>
                <a:cs typeface="Corbel" panose="020B0503020204020204"/>
              </a:rPr>
              <a:t>V</a:t>
            </a:r>
            <a:endParaRPr sz="8800">
              <a:latin typeface="Corbel" panose="020B0503020204020204"/>
              <a:cs typeface="Corbel" panose="020B0503020204020204"/>
            </a:endParaRPr>
          </a:p>
        </p:txBody>
      </p:sp>
      <p:pic>
        <p:nvPicPr>
          <p:cNvPr id="10" name="object 10"/>
          <p:cNvPicPr/>
          <p:nvPr/>
        </p:nvPicPr>
        <p:blipFill>
          <a:blip r:embed="rId3"/>
          <a:stretch>
            <a:fillRect/>
          </a:stretch>
        </p:blipFill>
        <p:spPr>
          <a:xfrm>
            <a:off x="4903203" y="3688803"/>
            <a:ext cx="1632559" cy="1318552"/>
          </a:xfrm>
          <a:prstGeom prst="rect">
            <a:avLst/>
          </a:prstGeom>
        </p:spPr>
      </p:pic>
      <p:sp>
        <p:nvSpPr>
          <p:cNvPr id="11" name="object 11"/>
          <p:cNvSpPr/>
          <p:nvPr/>
        </p:nvSpPr>
        <p:spPr>
          <a:xfrm>
            <a:off x="7873148" y="3347846"/>
            <a:ext cx="2192020" cy="2192020"/>
          </a:xfrm>
          <a:custGeom>
            <a:avLst/>
            <a:gdLst/>
            <a:ahLst/>
            <a:cxnLst/>
            <a:rect l="l" t="t" r="r" b="b"/>
            <a:pathLst>
              <a:path w="2192020" h="2192020">
                <a:moveTo>
                  <a:pt x="1095883" y="2191766"/>
                </a:moveTo>
                <a:lnTo>
                  <a:pt x="1047064" y="2190698"/>
                </a:lnTo>
                <a:lnTo>
                  <a:pt x="998793" y="2187524"/>
                </a:lnTo>
                <a:lnTo>
                  <a:pt x="951114" y="2182290"/>
                </a:lnTo>
                <a:lnTo>
                  <a:pt x="904071" y="2175039"/>
                </a:lnTo>
                <a:lnTo>
                  <a:pt x="857708" y="2165816"/>
                </a:lnTo>
                <a:lnTo>
                  <a:pt x="812071" y="2154665"/>
                </a:lnTo>
                <a:lnTo>
                  <a:pt x="767204" y="2141631"/>
                </a:lnTo>
                <a:lnTo>
                  <a:pt x="723151" y="2126759"/>
                </a:lnTo>
                <a:lnTo>
                  <a:pt x="679957" y="2110093"/>
                </a:lnTo>
                <a:lnTo>
                  <a:pt x="637666" y="2091678"/>
                </a:lnTo>
                <a:lnTo>
                  <a:pt x="596323" y="2071557"/>
                </a:lnTo>
                <a:lnTo>
                  <a:pt x="555972" y="2049776"/>
                </a:lnTo>
                <a:lnTo>
                  <a:pt x="516659" y="2026380"/>
                </a:lnTo>
                <a:lnTo>
                  <a:pt x="478427" y="2001412"/>
                </a:lnTo>
                <a:lnTo>
                  <a:pt x="441321" y="1974917"/>
                </a:lnTo>
                <a:lnTo>
                  <a:pt x="405385" y="1946940"/>
                </a:lnTo>
                <a:lnTo>
                  <a:pt x="370665" y="1917525"/>
                </a:lnTo>
                <a:lnTo>
                  <a:pt x="337204" y="1886717"/>
                </a:lnTo>
                <a:lnTo>
                  <a:pt x="305048" y="1854561"/>
                </a:lnTo>
                <a:lnTo>
                  <a:pt x="274240" y="1821100"/>
                </a:lnTo>
                <a:lnTo>
                  <a:pt x="244825" y="1786380"/>
                </a:lnTo>
                <a:lnTo>
                  <a:pt x="216848" y="1750444"/>
                </a:lnTo>
                <a:lnTo>
                  <a:pt x="190353" y="1713338"/>
                </a:lnTo>
                <a:lnTo>
                  <a:pt x="165385" y="1675106"/>
                </a:lnTo>
                <a:lnTo>
                  <a:pt x="141989" y="1635793"/>
                </a:lnTo>
                <a:lnTo>
                  <a:pt x="120208" y="1595442"/>
                </a:lnTo>
                <a:lnTo>
                  <a:pt x="100087" y="1554099"/>
                </a:lnTo>
                <a:lnTo>
                  <a:pt x="81672" y="1511808"/>
                </a:lnTo>
                <a:lnTo>
                  <a:pt x="65006" y="1468614"/>
                </a:lnTo>
                <a:lnTo>
                  <a:pt x="50134" y="1424561"/>
                </a:lnTo>
                <a:lnTo>
                  <a:pt x="37100" y="1379694"/>
                </a:lnTo>
                <a:lnTo>
                  <a:pt x="25949" y="1334057"/>
                </a:lnTo>
                <a:lnTo>
                  <a:pt x="16726" y="1287694"/>
                </a:lnTo>
                <a:lnTo>
                  <a:pt x="9475" y="1240651"/>
                </a:lnTo>
                <a:lnTo>
                  <a:pt x="4241" y="1192972"/>
                </a:lnTo>
                <a:lnTo>
                  <a:pt x="1067" y="1144701"/>
                </a:lnTo>
                <a:lnTo>
                  <a:pt x="0" y="1095883"/>
                </a:lnTo>
                <a:lnTo>
                  <a:pt x="1067" y="1047064"/>
                </a:lnTo>
                <a:lnTo>
                  <a:pt x="4241" y="998793"/>
                </a:lnTo>
                <a:lnTo>
                  <a:pt x="9475" y="951114"/>
                </a:lnTo>
                <a:lnTo>
                  <a:pt x="16726" y="904071"/>
                </a:lnTo>
                <a:lnTo>
                  <a:pt x="25949" y="857708"/>
                </a:lnTo>
                <a:lnTo>
                  <a:pt x="37100" y="812071"/>
                </a:lnTo>
                <a:lnTo>
                  <a:pt x="50134" y="767204"/>
                </a:lnTo>
                <a:lnTo>
                  <a:pt x="65006" y="723151"/>
                </a:lnTo>
                <a:lnTo>
                  <a:pt x="81672" y="679957"/>
                </a:lnTo>
                <a:lnTo>
                  <a:pt x="100087" y="637666"/>
                </a:lnTo>
                <a:lnTo>
                  <a:pt x="120208" y="596323"/>
                </a:lnTo>
                <a:lnTo>
                  <a:pt x="141989" y="555972"/>
                </a:lnTo>
                <a:lnTo>
                  <a:pt x="165385" y="516659"/>
                </a:lnTo>
                <a:lnTo>
                  <a:pt x="190353" y="478427"/>
                </a:lnTo>
                <a:lnTo>
                  <a:pt x="216848" y="441321"/>
                </a:lnTo>
                <a:lnTo>
                  <a:pt x="244825" y="405385"/>
                </a:lnTo>
                <a:lnTo>
                  <a:pt x="274240" y="370665"/>
                </a:lnTo>
                <a:lnTo>
                  <a:pt x="305048" y="337204"/>
                </a:lnTo>
                <a:lnTo>
                  <a:pt x="337204" y="305048"/>
                </a:lnTo>
                <a:lnTo>
                  <a:pt x="370665" y="274240"/>
                </a:lnTo>
                <a:lnTo>
                  <a:pt x="405385" y="244825"/>
                </a:lnTo>
                <a:lnTo>
                  <a:pt x="441321" y="216848"/>
                </a:lnTo>
                <a:lnTo>
                  <a:pt x="478427" y="190353"/>
                </a:lnTo>
                <a:lnTo>
                  <a:pt x="516659" y="165385"/>
                </a:lnTo>
                <a:lnTo>
                  <a:pt x="555972" y="141989"/>
                </a:lnTo>
                <a:lnTo>
                  <a:pt x="596323" y="120208"/>
                </a:lnTo>
                <a:lnTo>
                  <a:pt x="637666" y="100087"/>
                </a:lnTo>
                <a:lnTo>
                  <a:pt x="679957" y="81672"/>
                </a:lnTo>
                <a:lnTo>
                  <a:pt x="723151" y="65006"/>
                </a:lnTo>
                <a:lnTo>
                  <a:pt x="767204" y="50134"/>
                </a:lnTo>
                <a:lnTo>
                  <a:pt x="812071" y="37100"/>
                </a:lnTo>
                <a:lnTo>
                  <a:pt x="857708" y="25949"/>
                </a:lnTo>
                <a:lnTo>
                  <a:pt x="904071" y="16726"/>
                </a:lnTo>
                <a:lnTo>
                  <a:pt x="951114" y="9475"/>
                </a:lnTo>
                <a:lnTo>
                  <a:pt x="998793" y="4241"/>
                </a:lnTo>
                <a:lnTo>
                  <a:pt x="1047064" y="1067"/>
                </a:lnTo>
                <a:lnTo>
                  <a:pt x="1095883" y="0"/>
                </a:lnTo>
                <a:lnTo>
                  <a:pt x="1144701" y="1067"/>
                </a:lnTo>
                <a:lnTo>
                  <a:pt x="1192972" y="4241"/>
                </a:lnTo>
                <a:lnTo>
                  <a:pt x="1240651" y="9475"/>
                </a:lnTo>
                <a:lnTo>
                  <a:pt x="1287694" y="16726"/>
                </a:lnTo>
                <a:lnTo>
                  <a:pt x="1334057" y="25949"/>
                </a:lnTo>
                <a:lnTo>
                  <a:pt x="1379694" y="37100"/>
                </a:lnTo>
                <a:lnTo>
                  <a:pt x="1424561" y="50134"/>
                </a:lnTo>
                <a:lnTo>
                  <a:pt x="1468614" y="65006"/>
                </a:lnTo>
                <a:lnTo>
                  <a:pt x="1511808" y="81672"/>
                </a:lnTo>
                <a:lnTo>
                  <a:pt x="1554099" y="100087"/>
                </a:lnTo>
                <a:lnTo>
                  <a:pt x="1595442" y="120208"/>
                </a:lnTo>
                <a:lnTo>
                  <a:pt x="1635793" y="141989"/>
                </a:lnTo>
                <a:lnTo>
                  <a:pt x="1675106" y="165385"/>
                </a:lnTo>
                <a:lnTo>
                  <a:pt x="1713338" y="190353"/>
                </a:lnTo>
                <a:lnTo>
                  <a:pt x="1750444" y="216848"/>
                </a:lnTo>
                <a:lnTo>
                  <a:pt x="1786380" y="244825"/>
                </a:lnTo>
                <a:lnTo>
                  <a:pt x="1821100" y="274240"/>
                </a:lnTo>
                <a:lnTo>
                  <a:pt x="1854561" y="305048"/>
                </a:lnTo>
                <a:lnTo>
                  <a:pt x="1886717" y="337204"/>
                </a:lnTo>
                <a:lnTo>
                  <a:pt x="1917525" y="370665"/>
                </a:lnTo>
                <a:lnTo>
                  <a:pt x="1946940" y="405385"/>
                </a:lnTo>
                <a:lnTo>
                  <a:pt x="1974917" y="441321"/>
                </a:lnTo>
                <a:lnTo>
                  <a:pt x="2001412" y="478427"/>
                </a:lnTo>
                <a:lnTo>
                  <a:pt x="2026380" y="516659"/>
                </a:lnTo>
                <a:lnTo>
                  <a:pt x="2049776" y="555972"/>
                </a:lnTo>
                <a:lnTo>
                  <a:pt x="2071557" y="596323"/>
                </a:lnTo>
                <a:lnTo>
                  <a:pt x="2091678" y="637666"/>
                </a:lnTo>
                <a:lnTo>
                  <a:pt x="2110093" y="679957"/>
                </a:lnTo>
                <a:lnTo>
                  <a:pt x="2126759" y="723151"/>
                </a:lnTo>
                <a:lnTo>
                  <a:pt x="2141631" y="767204"/>
                </a:lnTo>
                <a:lnTo>
                  <a:pt x="2154665" y="812071"/>
                </a:lnTo>
                <a:lnTo>
                  <a:pt x="2165816" y="857708"/>
                </a:lnTo>
                <a:lnTo>
                  <a:pt x="2175039" y="904071"/>
                </a:lnTo>
                <a:lnTo>
                  <a:pt x="2182290" y="951114"/>
                </a:lnTo>
                <a:lnTo>
                  <a:pt x="2187524" y="998793"/>
                </a:lnTo>
                <a:lnTo>
                  <a:pt x="2190698" y="1047064"/>
                </a:lnTo>
                <a:lnTo>
                  <a:pt x="2191766" y="1095883"/>
                </a:lnTo>
                <a:lnTo>
                  <a:pt x="2190698" y="1144701"/>
                </a:lnTo>
                <a:lnTo>
                  <a:pt x="2187524" y="1192972"/>
                </a:lnTo>
                <a:lnTo>
                  <a:pt x="2182290" y="1240651"/>
                </a:lnTo>
                <a:lnTo>
                  <a:pt x="2175039" y="1287694"/>
                </a:lnTo>
                <a:lnTo>
                  <a:pt x="2165816" y="1334057"/>
                </a:lnTo>
                <a:lnTo>
                  <a:pt x="2154665" y="1379694"/>
                </a:lnTo>
                <a:lnTo>
                  <a:pt x="2141631" y="1424561"/>
                </a:lnTo>
                <a:lnTo>
                  <a:pt x="2126759" y="1468614"/>
                </a:lnTo>
                <a:lnTo>
                  <a:pt x="2110093" y="1511808"/>
                </a:lnTo>
                <a:lnTo>
                  <a:pt x="2091678" y="1554099"/>
                </a:lnTo>
                <a:lnTo>
                  <a:pt x="2071557" y="1595442"/>
                </a:lnTo>
                <a:lnTo>
                  <a:pt x="2049776" y="1635793"/>
                </a:lnTo>
                <a:lnTo>
                  <a:pt x="2026380" y="1675106"/>
                </a:lnTo>
                <a:lnTo>
                  <a:pt x="2001412" y="1713338"/>
                </a:lnTo>
                <a:lnTo>
                  <a:pt x="1974917" y="1750444"/>
                </a:lnTo>
                <a:lnTo>
                  <a:pt x="1946940" y="1786380"/>
                </a:lnTo>
                <a:lnTo>
                  <a:pt x="1917525" y="1821100"/>
                </a:lnTo>
                <a:lnTo>
                  <a:pt x="1886717" y="1854561"/>
                </a:lnTo>
                <a:lnTo>
                  <a:pt x="1854561" y="1886717"/>
                </a:lnTo>
                <a:lnTo>
                  <a:pt x="1821100" y="1917525"/>
                </a:lnTo>
                <a:lnTo>
                  <a:pt x="1786380" y="1946940"/>
                </a:lnTo>
                <a:lnTo>
                  <a:pt x="1750444" y="1974917"/>
                </a:lnTo>
                <a:lnTo>
                  <a:pt x="1713338" y="2001412"/>
                </a:lnTo>
                <a:lnTo>
                  <a:pt x="1675106" y="2026380"/>
                </a:lnTo>
                <a:lnTo>
                  <a:pt x="1635793" y="2049776"/>
                </a:lnTo>
                <a:lnTo>
                  <a:pt x="1595442" y="2071557"/>
                </a:lnTo>
                <a:lnTo>
                  <a:pt x="1554099" y="2091678"/>
                </a:lnTo>
                <a:lnTo>
                  <a:pt x="1511808" y="2110093"/>
                </a:lnTo>
                <a:lnTo>
                  <a:pt x="1468614" y="2126759"/>
                </a:lnTo>
                <a:lnTo>
                  <a:pt x="1424561" y="2141631"/>
                </a:lnTo>
                <a:lnTo>
                  <a:pt x="1379694" y="2154665"/>
                </a:lnTo>
                <a:lnTo>
                  <a:pt x="1334057" y="2165816"/>
                </a:lnTo>
                <a:lnTo>
                  <a:pt x="1287694" y="2175039"/>
                </a:lnTo>
                <a:lnTo>
                  <a:pt x="1240651" y="2182290"/>
                </a:lnTo>
                <a:lnTo>
                  <a:pt x="1192972" y="2187524"/>
                </a:lnTo>
                <a:lnTo>
                  <a:pt x="1144701" y="2190698"/>
                </a:lnTo>
                <a:lnTo>
                  <a:pt x="1095883" y="2191766"/>
                </a:lnTo>
                <a:close/>
              </a:path>
            </a:pathLst>
          </a:custGeom>
          <a:solidFill>
            <a:srgbClr val="6F2F9F">
              <a:alpha val="50199"/>
            </a:srgbClr>
          </a:solidFill>
        </p:spPr>
        <p:txBody>
          <a:bodyPr wrap="square" lIns="0" tIns="0" rIns="0" bIns="0" rtlCol="0"/>
          <a:lstStyle/>
          <a:p>
            <a:endParaRPr/>
          </a:p>
        </p:txBody>
      </p:sp>
      <p:sp>
        <p:nvSpPr>
          <p:cNvPr id="12" name="object 12"/>
          <p:cNvSpPr txBox="1"/>
          <p:nvPr/>
        </p:nvSpPr>
        <p:spPr>
          <a:xfrm>
            <a:off x="8344001" y="4045991"/>
            <a:ext cx="1248410" cy="756920"/>
          </a:xfrm>
          <a:prstGeom prst="rect">
            <a:avLst/>
          </a:prstGeom>
        </p:spPr>
        <p:txBody>
          <a:bodyPr vert="horz" wrap="square" lIns="0" tIns="12700" rIns="0" bIns="0" rtlCol="0">
            <a:spAutoFit/>
          </a:bodyPr>
          <a:lstStyle/>
          <a:p>
            <a:pPr marL="165100" marR="5080" indent="-153035">
              <a:lnSpc>
                <a:spcPct val="100000"/>
              </a:lnSpc>
              <a:spcBef>
                <a:spcPts val="100"/>
              </a:spcBef>
            </a:pPr>
            <a:r>
              <a:rPr sz="2400" b="1" spc="-20">
                <a:solidFill>
                  <a:srgbClr val="6F2F9F"/>
                </a:solidFill>
                <a:latin typeface="宋体" panose="02010600030101010101" pitchFamily="2" charset="-122"/>
                <a:cs typeface="宋体" panose="02010600030101010101" pitchFamily="2" charset="-122"/>
              </a:rPr>
              <a:t>安全生</a:t>
            </a:r>
            <a:r>
              <a:rPr sz="2400" b="1" spc="-50">
                <a:solidFill>
                  <a:srgbClr val="6F2F9F"/>
                </a:solidFill>
                <a:latin typeface="宋体" panose="02010600030101010101" pitchFamily="2" charset="-122"/>
                <a:cs typeface="宋体" panose="02010600030101010101" pitchFamily="2" charset="-122"/>
              </a:rPr>
              <a:t>产</a:t>
            </a:r>
            <a:r>
              <a:rPr sz="2400" b="1" spc="-20">
                <a:solidFill>
                  <a:srgbClr val="6F2F9F"/>
                </a:solidFill>
                <a:latin typeface="宋体" panose="02010600030101010101" pitchFamily="2" charset="-122"/>
                <a:cs typeface="宋体" panose="02010600030101010101" pitchFamily="2" charset="-122"/>
              </a:rPr>
              <a:t>标准</a:t>
            </a:r>
            <a:r>
              <a:rPr sz="2400" b="1" spc="-60">
                <a:solidFill>
                  <a:srgbClr val="6F2F9F"/>
                </a:solidFill>
                <a:latin typeface="宋体" panose="02010600030101010101" pitchFamily="2" charset="-122"/>
                <a:cs typeface="宋体" panose="02010600030101010101" pitchFamily="2" charset="-122"/>
              </a:rPr>
              <a:t>化</a:t>
            </a:r>
            <a:endParaRPr sz="2400">
              <a:latin typeface="宋体" panose="02010600030101010101" pitchFamily="2" charset="-122"/>
              <a:cs typeface="宋体" panose="02010600030101010101" pitchFamily="2" charset="-122"/>
            </a:endParaRPr>
          </a:p>
        </p:txBody>
      </p:sp>
      <p:grpSp>
        <p:nvGrpSpPr>
          <p:cNvPr id="13" name="object 13"/>
          <p:cNvGrpSpPr/>
          <p:nvPr/>
        </p:nvGrpSpPr>
        <p:grpSpPr>
          <a:xfrm>
            <a:off x="1217663" y="3681971"/>
            <a:ext cx="2422525" cy="1798320"/>
            <a:chOff x="1217663" y="3681971"/>
            <a:chExt cx="2422525" cy="1798320"/>
          </a:xfrm>
        </p:grpSpPr>
        <p:pic>
          <p:nvPicPr>
            <p:cNvPr id="14" name="object 14"/>
            <p:cNvPicPr/>
            <p:nvPr/>
          </p:nvPicPr>
          <p:blipFill>
            <a:blip r:embed="rId4"/>
            <a:stretch>
              <a:fillRect/>
            </a:stretch>
          </p:blipFill>
          <p:spPr>
            <a:xfrm>
              <a:off x="2023757" y="3861612"/>
              <a:ext cx="1245870" cy="1164234"/>
            </a:xfrm>
            <a:prstGeom prst="rect">
              <a:avLst/>
            </a:prstGeom>
          </p:spPr>
        </p:pic>
        <p:pic>
          <p:nvPicPr>
            <p:cNvPr id="15" name="object 15"/>
            <p:cNvPicPr/>
            <p:nvPr/>
          </p:nvPicPr>
          <p:blipFill>
            <a:blip r:embed="rId5"/>
            <a:stretch>
              <a:fillRect/>
            </a:stretch>
          </p:blipFill>
          <p:spPr>
            <a:xfrm>
              <a:off x="2544127" y="4067060"/>
              <a:ext cx="1080655" cy="760615"/>
            </a:xfrm>
            <a:prstGeom prst="rect">
              <a:avLst/>
            </a:prstGeom>
          </p:spPr>
        </p:pic>
        <p:pic>
          <p:nvPicPr>
            <p:cNvPr id="16" name="object 16"/>
            <p:cNvPicPr/>
            <p:nvPr/>
          </p:nvPicPr>
          <p:blipFill>
            <a:blip r:embed="rId6"/>
            <a:stretch>
              <a:fillRect/>
            </a:stretch>
          </p:blipFill>
          <p:spPr>
            <a:xfrm>
              <a:off x="2528531" y="4344911"/>
              <a:ext cx="1109751" cy="764768"/>
            </a:xfrm>
            <a:prstGeom prst="rect">
              <a:avLst/>
            </a:prstGeom>
          </p:spPr>
        </p:pic>
        <p:pic>
          <p:nvPicPr>
            <p:cNvPr id="17" name="object 17"/>
            <p:cNvPicPr/>
            <p:nvPr/>
          </p:nvPicPr>
          <p:blipFill>
            <a:blip r:embed="rId7"/>
            <a:stretch>
              <a:fillRect/>
            </a:stretch>
          </p:blipFill>
          <p:spPr>
            <a:xfrm>
              <a:off x="2530220" y="4618875"/>
              <a:ext cx="1109751" cy="760615"/>
            </a:xfrm>
            <a:prstGeom prst="rect">
              <a:avLst/>
            </a:prstGeom>
          </p:spPr>
        </p:pic>
        <p:pic>
          <p:nvPicPr>
            <p:cNvPr id="18" name="object 18"/>
            <p:cNvPicPr/>
            <p:nvPr/>
          </p:nvPicPr>
          <p:blipFill>
            <a:blip r:embed="rId8"/>
            <a:stretch>
              <a:fillRect/>
            </a:stretch>
          </p:blipFill>
          <p:spPr>
            <a:xfrm>
              <a:off x="1217663" y="3681971"/>
              <a:ext cx="2068004" cy="1523517"/>
            </a:xfrm>
            <a:prstGeom prst="rect">
              <a:avLst/>
            </a:prstGeom>
          </p:spPr>
        </p:pic>
        <p:pic>
          <p:nvPicPr>
            <p:cNvPr id="19" name="object 19"/>
            <p:cNvPicPr/>
            <p:nvPr/>
          </p:nvPicPr>
          <p:blipFill>
            <a:blip r:embed="rId9"/>
            <a:stretch>
              <a:fillRect/>
            </a:stretch>
          </p:blipFill>
          <p:spPr>
            <a:xfrm>
              <a:off x="1487131" y="4210126"/>
              <a:ext cx="1774761" cy="993368"/>
            </a:xfrm>
            <a:prstGeom prst="rect">
              <a:avLst/>
            </a:prstGeom>
          </p:spPr>
        </p:pic>
        <p:pic>
          <p:nvPicPr>
            <p:cNvPr id="20" name="object 20"/>
            <p:cNvPicPr/>
            <p:nvPr/>
          </p:nvPicPr>
          <p:blipFill>
            <a:blip r:embed="rId10"/>
            <a:stretch>
              <a:fillRect/>
            </a:stretch>
          </p:blipFill>
          <p:spPr>
            <a:xfrm>
              <a:off x="1485899" y="4486694"/>
              <a:ext cx="1774761" cy="993368"/>
            </a:xfrm>
            <a:prstGeom prst="rect">
              <a:avLst/>
            </a:prstGeom>
          </p:spPr>
        </p:pic>
      </p:gr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10864595" y="251459"/>
            <a:ext cx="1065276" cy="1068324"/>
          </a:xfrm>
          <a:prstGeom prst="rect">
            <a:avLst/>
          </a:prstGeom>
        </p:spPr>
      </p:pic>
      <p:grpSp>
        <p:nvGrpSpPr>
          <p:cNvPr id="3" name="object 3"/>
          <p:cNvGrpSpPr/>
          <p:nvPr/>
        </p:nvGrpSpPr>
        <p:grpSpPr>
          <a:xfrm>
            <a:off x="8442959" y="6057900"/>
            <a:ext cx="3479800" cy="546100"/>
            <a:chOff x="8442959" y="6057900"/>
            <a:chExt cx="3479800" cy="546100"/>
          </a:xfrm>
        </p:grpSpPr>
        <p:pic>
          <p:nvPicPr>
            <p:cNvPr id="4" name="object 4"/>
            <p:cNvPicPr/>
            <p:nvPr/>
          </p:nvPicPr>
          <p:blipFill>
            <a:blip r:embed="rId3"/>
            <a:stretch>
              <a:fillRect/>
            </a:stretch>
          </p:blipFill>
          <p:spPr>
            <a:xfrm>
              <a:off x="8481059" y="6096000"/>
              <a:ext cx="3403092" cy="469392"/>
            </a:xfrm>
            <a:prstGeom prst="rect">
              <a:avLst/>
            </a:prstGeom>
          </p:spPr>
        </p:pic>
        <p:sp>
          <p:nvSpPr>
            <p:cNvPr id="5" name="object 5"/>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50"/>
                  </a:lnTo>
                  <a:lnTo>
                    <a:pt x="19050" y="0"/>
                  </a:lnTo>
                  <a:lnTo>
                    <a:pt x="3460242" y="0"/>
                  </a:lnTo>
                  <a:lnTo>
                    <a:pt x="3479292" y="19050"/>
                  </a:lnTo>
                  <a:lnTo>
                    <a:pt x="38100" y="19050"/>
                  </a:lnTo>
                  <a:lnTo>
                    <a:pt x="19050" y="38100"/>
                  </a:lnTo>
                  <a:lnTo>
                    <a:pt x="38100" y="38100"/>
                  </a:lnTo>
                  <a:lnTo>
                    <a:pt x="38100" y="507492"/>
                  </a:lnTo>
                  <a:lnTo>
                    <a:pt x="19050" y="507492"/>
                  </a:lnTo>
                  <a:lnTo>
                    <a:pt x="38100" y="526542"/>
                  </a:lnTo>
                  <a:lnTo>
                    <a:pt x="3479292" y="526542"/>
                  </a:lnTo>
                  <a:lnTo>
                    <a:pt x="3478999" y="529844"/>
                  </a:lnTo>
                  <a:lnTo>
                    <a:pt x="3463544" y="545299"/>
                  </a:lnTo>
                  <a:lnTo>
                    <a:pt x="3460242" y="545592"/>
                  </a:lnTo>
                  <a:close/>
                </a:path>
                <a:path w="3479800" h="546100">
                  <a:moveTo>
                    <a:pt x="38100" y="38100"/>
                  </a:moveTo>
                  <a:lnTo>
                    <a:pt x="19050" y="38100"/>
                  </a:lnTo>
                  <a:lnTo>
                    <a:pt x="38100" y="19050"/>
                  </a:lnTo>
                  <a:lnTo>
                    <a:pt x="38100" y="38100"/>
                  </a:lnTo>
                  <a:close/>
                </a:path>
                <a:path w="3479800" h="546100">
                  <a:moveTo>
                    <a:pt x="3441192" y="38100"/>
                  </a:moveTo>
                  <a:lnTo>
                    <a:pt x="38100" y="38100"/>
                  </a:lnTo>
                  <a:lnTo>
                    <a:pt x="38100" y="19050"/>
                  </a:lnTo>
                  <a:lnTo>
                    <a:pt x="3441192" y="19050"/>
                  </a:lnTo>
                  <a:lnTo>
                    <a:pt x="3441192" y="38100"/>
                  </a:lnTo>
                  <a:close/>
                </a:path>
                <a:path w="3479800" h="546100">
                  <a:moveTo>
                    <a:pt x="3441192" y="526542"/>
                  </a:moveTo>
                  <a:lnTo>
                    <a:pt x="3441192" y="19050"/>
                  </a:lnTo>
                  <a:lnTo>
                    <a:pt x="3460242" y="38100"/>
                  </a:lnTo>
                  <a:lnTo>
                    <a:pt x="3479292" y="38100"/>
                  </a:lnTo>
                  <a:lnTo>
                    <a:pt x="3479292" y="507492"/>
                  </a:lnTo>
                  <a:lnTo>
                    <a:pt x="3460242" y="507492"/>
                  </a:lnTo>
                  <a:lnTo>
                    <a:pt x="3441192" y="526542"/>
                  </a:lnTo>
                  <a:close/>
                </a:path>
                <a:path w="3479800" h="546100">
                  <a:moveTo>
                    <a:pt x="3479292" y="38100"/>
                  </a:moveTo>
                  <a:lnTo>
                    <a:pt x="3460242" y="38100"/>
                  </a:lnTo>
                  <a:lnTo>
                    <a:pt x="3441192" y="19050"/>
                  </a:lnTo>
                  <a:lnTo>
                    <a:pt x="3479292" y="19050"/>
                  </a:lnTo>
                  <a:lnTo>
                    <a:pt x="3479292" y="38100"/>
                  </a:lnTo>
                  <a:close/>
                </a:path>
                <a:path w="3479800" h="546100">
                  <a:moveTo>
                    <a:pt x="38100" y="526542"/>
                  </a:moveTo>
                  <a:lnTo>
                    <a:pt x="19050" y="507492"/>
                  </a:lnTo>
                  <a:lnTo>
                    <a:pt x="38100" y="507492"/>
                  </a:lnTo>
                  <a:lnTo>
                    <a:pt x="38100" y="526542"/>
                  </a:lnTo>
                  <a:close/>
                </a:path>
                <a:path w="3479800" h="546100">
                  <a:moveTo>
                    <a:pt x="3441192" y="526542"/>
                  </a:moveTo>
                  <a:lnTo>
                    <a:pt x="38100" y="526542"/>
                  </a:lnTo>
                  <a:lnTo>
                    <a:pt x="38100" y="507492"/>
                  </a:lnTo>
                  <a:lnTo>
                    <a:pt x="3441192" y="507492"/>
                  </a:lnTo>
                  <a:lnTo>
                    <a:pt x="3441192" y="526542"/>
                  </a:lnTo>
                  <a:close/>
                </a:path>
                <a:path w="3479800" h="546100">
                  <a:moveTo>
                    <a:pt x="3479292" y="526542"/>
                  </a:moveTo>
                  <a:lnTo>
                    <a:pt x="3441192" y="526542"/>
                  </a:lnTo>
                  <a:lnTo>
                    <a:pt x="3460242" y="507492"/>
                  </a:lnTo>
                  <a:lnTo>
                    <a:pt x="3479292" y="507492"/>
                  </a:lnTo>
                  <a:lnTo>
                    <a:pt x="3479292" y="526542"/>
                  </a:lnTo>
                  <a:close/>
                </a:path>
              </a:pathLst>
            </a:custGeom>
            <a:solidFill>
              <a:srgbClr val="FFC000"/>
            </a:solidFill>
          </p:spPr>
          <p:txBody>
            <a:bodyPr wrap="square" lIns="0" tIns="0" rIns="0" bIns="0" rtlCol="0"/>
            <a:lstStyle/>
            <a:p>
              <a:endParaRPr/>
            </a:p>
          </p:txBody>
        </p:sp>
      </p:grpSp>
      <p:grpSp>
        <p:nvGrpSpPr>
          <p:cNvPr id="6" name="object 6"/>
          <p:cNvGrpSpPr/>
          <p:nvPr/>
        </p:nvGrpSpPr>
        <p:grpSpPr>
          <a:xfrm>
            <a:off x="178435" y="188595"/>
            <a:ext cx="11791315" cy="6442075"/>
            <a:chOff x="178435" y="188595"/>
            <a:chExt cx="11791315" cy="6442075"/>
          </a:xfrm>
        </p:grpSpPr>
        <p:pic>
          <p:nvPicPr>
            <p:cNvPr id="7" name="object 7"/>
            <p:cNvPicPr/>
            <p:nvPr/>
          </p:nvPicPr>
          <p:blipFill>
            <a:blip r:embed="rId4"/>
            <a:stretch>
              <a:fillRect/>
            </a:stretch>
          </p:blipFill>
          <p:spPr>
            <a:xfrm>
              <a:off x="231648" y="245364"/>
              <a:ext cx="1046988" cy="1034795"/>
            </a:xfrm>
            <a:prstGeom prst="rect">
              <a:avLst/>
            </a:prstGeom>
          </p:spPr>
        </p:pic>
        <p:pic>
          <p:nvPicPr>
            <p:cNvPr id="8" name="object 8"/>
            <p:cNvPicPr/>
            <p:nvPr/>
          </p:nvPicPr>
          <p:blipFill>
            <a:blip r:embed="rId5"/>
            <a:stretch>
              <a:fillRect/>
            </a:stretch>
          </p:blipFill>
          <p:spPr>
            <a:xfrm>
              <a:off x="178435" y="188595"/>
              <a:ext cx="11769090" cy="6442075"/>
            </a:xfrm>
            <a:prstGeom prst="rect">
              <a:avLst/>
            </a:prstGeom>
          </p:spPr>
        </p:pic>
        <p:pic>
          <p:nvPicPr>
            <p:cNvPr id="9" name="object 9"/>
            <p:cNvPicPr/>
            <p:nvPr/>
          </p:nvPicPr>
          <p:blipFill>
            <a:blip r:embed="rId6"/>
            <a:stretch>
              <a:fillRect/>
            </a:stretch>
          </p:blipFill>
          <p:spPr>
            <a:xfrm>
              <a:off x="8447531" y="286512"/>
              <a:ext cx="3483864" cy="3142488"/>
            </a:xfrm>
            <a:prstGeom prst="rect">
              <a:avLst/>
            </a:prstGeom>
          </p:spPr>
        </p:pic>
        <p:sp>
          <p:nvSpPr>
            <p:cNvPr id="10" name="object 10"/>
            <p:cNvSpPr/>
            <p:nvPr/>
          </p:nvSpPr>
          <p:spPr>
            <a:xfrm>
              <a:off x="8428481" y="267462"/>
              <a:ext cx="3522345" cy="3180715"/>
            </a:xfrm>
            <a:custGeom>
              <a:avLst/>
              <a:gdLst/>
              <a:ahLst/>
              <a:cxnLst/>
              <a:rect l="l" t="t" r="r" b="b"/>
              <a:pathLst>
                <a:path w="3522345" h="3180715">
                  <a:moveTo>
                    <a:pt x="0" y="18288"/>
                  </a:moveTo>
                  <a:lnTo>
                    <a:pt x="0" y="3180588"/>
                  </a:lnTo>
                </a:path>
                <a:path w="3522345" h="3180715">
                  <a:moveTo>
                    <a:pt x="19812" y="0"/>
                  </a:moveTo>
                  <a:lnTo>
                    <a:pt x="3486912" y="0"/>
                  </a:lnTo>
                </a:path>
                <a:path w="3522345" h="3180715">
                  <a:moveTo>
                    <a:pt x="3521964" y="3048"/>
                  </a:moveTo>
                  <a:lnTo>
                    <a:pt x="3521964" y="3165348"/>
                  </a:lnTo>
                </a:path>
                <a:path w="3522345" h="3180715">
                  <a:moveTo>
                    <a:pt x="32003" y="3180588"/>
                  </a:moveTo>
                  <a:lnTo>
                    <a:pt x="3499104" y="3180588"/>
                  </a:lnTo>
                </a:path>
              </a:pathLst>
            </a:custGeom>
            <a:ln w="38100">
              <a:solidFill>
                <a:srgbClr val="C00000"/>
              </a:solidFill>
              <a:prstDash val="sysDash"/>
            </a:ln>
          </p:spPr>
          <p:txBody>
            <a:bodyPr wrap="square" lIns="0" tIns="0" rIns="0" bIns="0" rtlCol="0"/>
            <a:lstStyle/>
            <a:p>
              <a:endParaRPr/>
            </a:p>
          </p:txBody>
        </p:sp>
      </p:gr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708025" y="993140"/>
            <a:ext cx="5668009" cy="5143500"/>
          </a:xfrm>
          <a:prstGeom prst="rect">
            <a:avLst/>
          </a:prstGeom>
        </p:spPr>
      </p:pic>
      <p:sp>
        <p:nvSpPr>
          <p:cNvPr id="3" name="object 3"/>
          <p:cNvSpPr txBox="1">
            <a:spLocks noGrp="1"/>
          </p:cNvSpPr>
          <p:nvPr>
            <p:ph type="title"/>
          </p:nvPr>
        </p:nvSpPr>
        <p:spPr>
          <a:xfrm>
            <a:off x="2151240" y="1459877"/>
            <a:ext cx="2778125" cy="1671320"/>
          </a:xfrm>
          <a:prstGeom prst="rect">
            <a:avLst/>
          </a:prstGeom>
        </p:spPr>
        <p:txBody>
          <a:bodyPr vert="horz" wrap="square" lIns="0" tIns="12700" rIns="0" bIns="0" rtlCol="0">
            <a:spAutoFit/>
          </a:bodyPr>
          <a:lstStyle/>
          <a:p>
            <a:pPr marL="356235" marR="5080" indent="-344170">
              <a:lnSpc>
                <a:spcPct val="100000"/>
              </a:lnSpc>
              <a:spcBef>
                <a:spcPts val="100"/>
              </a:spcBef>
            </a:pPr>
            <a:r>
              <a:rPr sz="5400" b="1" spc="-35">
                <a:solidFill>
                  <a:srgbClr val="FFFF00"/>
                </a:solidFill>
                <a:latin typeface="宋体" panose="02010600030101010101" pitchFamily="2" charset="-122"/>
                <a:cs typeface="宋体" panose="02010600030101010101" pitchFamily="2" charset="-122"/>
              </a:rPr>
              <a:t>安全生</a:t>
            </a:r>
            <a:r>
              <a:rPr sz="5400" b="1" spc="-50">
                <a:solidFill>
                  <a:srgbClr val="FFFF00"/>
                </a:solidFill>
                <a:latin typeface="宋体" panose="02010600030101010101" pitchFamily="2" charset="-122"/>
                <a:cs typeface="宋体" panose="02010600030101010101" pitchFamily="2" charset="-122"/>
              </a:rPr>
              <a:t>产</a:t>
            </a:r>
            <a:r>
              <a:rPr sz="5400" b="1" spc="-35">
                <a:solidFill>
                  <a:srgbClr val="FFFF00"/>
                </a:solidFill>
                <a:latin typeface="宋体" panose="02010600030101010101" pitchFamily="2" charset="-122"/>
                <a:cs typeface="宋体" panose="02010600030101010101" pitchFamily="2" charset="-122"/>
              </a:rPr>
              <a:t>标准</a:t>
            </a:r>
            <a:r>
              <a:rPr sz="5400" b="1" spc="-50">
                <a:solidFill>
                  <a:srgbClr val="FFFF00"/>
                </a:solidFill>
                <a:latin typeface="宋体" panose="02010600030101010101" pitchFamily="2" charset="-122"/>
                <a:cs typeface="宋体" panose="02010600030101010101" pitchFamily="2" charset="-122"/>
              </a:rPr>
              <a:t>化</a:t>
            </a:r>
            <a:endParaRPr sz="5400">
              <a:latin typeface="宋体" panose="02010600030101010101" pitchFamily="2" charset="-122"/>
              <a:cs typeface="宋体" panose="02010600030101010101" pitchFamily="2" charset="-122"/>
            </a:endParaRPr>
          </a:p>
        </p:txBody>
      </p:sp>
      <p:sp>
        <p:nvSpPr>
          <p:cNvPr id="4" name="object 4"/>
          <p:cNvSpPr txBox="1"/>
          <p:nvPr/>
        </p:nvSpPr>
        <p:spPr>
          <a:xfrm>
            <a:off x="1221739" y="6293040"/>
            <a:ext cx="716915"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Corbel" panose="020B0503020204020204"/>
                <a:cs typeface="Corbel" panose="020B0503020204020204"/>
              </a:rPr>
              <a:t>2025-</a:t>
            </a:r>
            <a:r>
              <a:rPr sz="1200">
                <a:solidFill>
                  <a:srgbClr val="1CACE3"/>
                </a:solidFill>
                <a:latin typeface="Corbel" panose="020B0503020204020204"/>
                <a:cs typeface="Corbel" panose="020B0503020204020204"/>
              </a:rPr>
              <a:t>11-</a:t>
            </a:r>
            <a:r>
              <a:rPr sz="1200" spc="-25">
                <a:solidFill>
                  <a:srgbClr val="1CACE3"/>
                </a:solidFill>
                <a:latin typeface="Corbel" panose="020B0503020204020204"/>
                <a:cs typeface="Corbel" panose="020B0503020204020204"/>
              </a:rPr>
              <a:t>24</a:t>
            </a:r>
            <a:endParaRPr sz="1200">
              <a:latin typeface="Corbel" panose="020B0503020204020204"/>
              <a:cs typeface="Corbel" panose="020B0503020204020204"/>
            </a:endParaRPr>
          </a:p>
        </p:txBody>
      </p:sp>
      <p:sp>
        <p:nvSpPr>
          <p:cNvPr id="5" name="object 5"/>
          <p:cNvSpPr txBox="1"/>
          <p:nvPr/>
        </p:nvSpPr>
        <p:spPr>
          <a:xfrm>
            <a:off x="10780509" y="6293040"/>
            <a:ext cx="17653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1CACE3"/>
                </a:solidFill>
                <a:latin typeface="Corbel" panose="020B0503020204020204"/>
                <a:cs typeface="Corbel" panose="020B0503020204020204"/>
              </a:rPr>
              <a:t>65</a:t>
            </a:r>
            <a:endParaRPr sz="1200">
              <a:latin typeface="Corbel" panose="020B0503020204020204"/>
              <a:cs typeface="Corbel" panose="020B0503020204020204"/>
            </a:endParaRPr>
          </a:p>
        </p:txBody>
      </p:sp>
      <p:sp>
        <p:nvSpPr>
          <p:cNvPr id="6" name="object 6"/>
          <p:cNvSpPr txBox="1"/>
          <p:nvPr/>
        </p:nvSpPr>
        <p:spPr>
          <a:xfrm>
            <a:off x="6445250" y="982471"/>
            <a:ext cx="4839335" cy="4413885"/>
          </a:xfrm>
          <a:prstGeom prst="rect">
            <a:avLst/>
          </a:prstGeom>
        </p:spPr>
        <p:txBody>
          <a:bodyPr vert="horz" wrap="square" lIns="0" tIns="12700" rIns="0" bIns="0" rtlCol="0">
            <a:spAutoFit/>
          </a:bodyPr>
          <a:lstStyle/>
          <a:p>
            <a:pPr marL="355600" marR="5080" indent="-342900" algn="just">
              <a:lnSpc>
                <a:spcPct val="150000"/>
              </a:lnSpc>
              <a:spcBef>
                <a:spcPts val="100"/>
              </a:spcBef>
              <a:buFont typeface="Wingdings" panose="05000000000000000000"/>
              <a:buChar char=""/>
              <a:tabLst>
                <a:tab pos="355600" algn="l"/>
              </a:tabLst>
            </a:pPr>
            <a:r>
              <a:rPr sz="3200" spc="-15">
                <a:latin typeface="宋体" panose="02010600030101010101" pitchFamily="2" charset="-122"/>
                <a:cs typeface="宋体" panose="02010600030101010101" pitchFamily="2" charset="-122"/>
              </a:rPr>
              <a:t>通过全面辨识风险，分级管控风险，夯实标准化工作的基础，确保标准化建设始终植根于危险源辨识的基础之上，运行于风险</a:t>
            </a:r>
            <a:r>
              <a:rPr sz="3200" spc="-20">
                <a:latin typeface="宋体" panose="02010600030101010101" pitchFamily="2" charset="-122"/>
                <a:cs typeface="宋体" panose="02010600030101010101" pitchFamily="2" charset="-122"/>
              </a:rPr>
              <a:t>管理的主线之中。</a:t>
            </a:r>
            <a:endParaRPr sz="3200">
              <a:latin typeface="宋体" panose="02010600030101010101" pitchFamily="2" charset="-122"/>
              <a:cs typeface="宋体" panose="02010600030101010101" pitchFamily="2" charset="-122"/>
            </a:endParaRPr>
          </a:p>
        </p:txBody>
      </p:sp>
      <p:sp>
        <p:nvSpPr>
          <p:cNvPr id="7" name="object 7"/>
          <p:cNvSpPr txBox="1"/>
          <p:nvPr/>
        </p:nvSpPr>
        <p:spPr>
          <a:xfrm>
            <a:off x="1957476" y="3747287"/>
            <a:ext cx="3170555" cy="1550670"/>
          </a:xfrm>
          <a:prstGeom prst="rect">
            <a:avLst/>
          </a:prstGeom>
        </p:spPr>
        <p:txBody>
          <a:bodyPr vert="horz" wrap="square" lIns="0" tIns="13335" rIns="0" bIns="0" rtlCol="0">
            <a:spAutoFit/>
          </a:bodyPr>
          <a:lstStyle/>
          <a:p>
            <a:pPr marL="12700" marR="5080">
              <a:lnSpc>
                <a:spcPct val="100000"/>
              </a:lnSpc>
              <a:spcBef>
                <a:spcPts val="105"/>
              </a:spcBef>
              <a:tabLst>
                <a:tab pos="1886585" algn="l"/>
              </a:tabLst>
            </a:pPr>
            <a:r>
              <a:rPr sz="5000" spc="-10">
                <a:solidFill>
                  <a:srgbClr val="FFC000"/>
                </a:solidFill>
                <a:latin typeface="宋体" panose="02010600030101010101" pitchFamily="2" charset="-122"/>
                <a:cs typeface="宋体" panose="02010600030101010101" pitchFamily="2" charset="-122"/>
              </a:rPr>
              <a:t>风</a:t>
            </a:r>
            <a:r>
              <a:rPr sz="5000" spc="-60">
                <a:solidFill>
                  <a:srgbClr val="FFC000"/>
                </a:solidFill>
                <a:latin typeface="宋体" panose="02010600030101010101" pitchFamily="2" charset="-122"/>
                <a:cs typeface="宋体" panose="02010600030101010101" pitchFamily="2" charset="-122"/>
              </a:rPr>
              <a:t>险</a:t>
            </a:r>
            <a:r>
              <a:rPr sz="5000">
                <a:solidFill>
                  <a:srgbClr val="FFC000"/>
                </a:solidFill>
                <a:latin typeface="宋体" panose="02010600030101010101" pitchFamily="2" charset="-122"/>
                <a:cs typeface="宋体" panose="02010600030101010101" pitchFamily="2" charset="-122"/>
              </a:rPr>
              <a:t>	</a:t>
            </a:r>
            <a:r>
              <a:rPr sz="5000" spc="-10">
                <a:solidFill>
                  <a:srgbClr val="FF0000"/>
                </a:solidFill>
                <a:latin typeface="宋体" panose="02010600030101010101" pitchFamily="2" charset="-122"/>
                <a:cs typeface="宋体" panose="02010600030101010101" pitchFamily="2" charset="-122"/>
              </a:rPr>
              <a:t>隐</a:t>
            </a:r>
            <a:r>
              <a:rPr sz="5000" spc="-50">
                <a:solidFill>
                  <a:srgbClr val="FF0000"/>
                </a:solidFill>
                <a:latin typeface="宋体" panose="02010600030101010101" pitchFamily="2" charset="-122"/>
                <a:cs typeface="宋体" panose="02010600030101010101" pitchFamily="2" charset="-122"/>
              </a:rPr>
              <a:t>患</a:t>
            </a:r>
            <a:r>
              <a:rPr sz="5000" spc="-10">
                <a:solidFill>
                  <a:srgbClr val="FFC000"/>
                </a:solidFill>
                <a:latin typeface="宋体" panose="02010600030101010101" pitchFamily="2" charset="-122"/>
                <a:cs typeface="宋体" panose="02010600030101010101" pitchFamily="2" charset="-122"/>
              </a:rPr>
              <a:t>管</a:t>
            </a:r>
            <a:r>
              <a:rPr sz="5000" spc="-60">
                <a:solidFill>
                  <a:srgbClr val="FFC000"/>
                </a:solidFill>
                <a:latin typeface="宋体" panose="02010600030101010101" pitchFamily="2" charset="-122"/>
                <a:cs typeface="宋体" panose="02010600030101010101" pitchFamily="2" charset="-122"/>
              </a:rPr>
              <a:t>控</a:t>
            </a:r>
            <a:r>
              <a:rPr sz="5000">
                <a:solidFill>
                  <a:srgbClr val="FFC000"/>
                </a:solidFill>
                <a:latin typeface="宋体" panose="02010600030101010101" pitchFamily="2" charset="-122"/>
                <a:cs typeface="宋体" panose="02010600030101010101" pitchFamily="2" charset="-122"/>
              </a:rPr>
              <a:t>	</a:t>
            </a:r>
            <a:r>
              <a:rPr sz="5000" spc="-10">
                <a:solidFill>
                  <a:srgbClr val="FF0000"/>
                </a:solidFill>
                <a:latin typeface="宋体" panose="02010600030101010101" pitchFamily="2" charset="-122"/>
                <a:cs typeface="宋体" panose="02010600030101010101" pitchFamily="2" charset="-122"/>
              </a:rPr>
              <a:t>治</a:t>
            </a:r>
            <a:r>
              <a:rPr sz="5000" spc="-50">
                <a:solidFill>
                  <a:srgbClr val="FF0000"/>
                </a:solidFill>
                <a:latin typeface="宋体" panose="02010600030101010101" pitchFamily="2" charset="-122"/>
                <a:cs typeface="宋体" panose="02010600030101010101" pitchFamily="2" charset="-122"/>
              </a:rPr>
              <a:t>理</a:t>
            </a:r>
            <a:endParaRPr sz="5000">
              <a:latin typeface="宋体" panose="02010600030101010101" pitchFamily="2" charset="-122"/>
              <a:cs typeface="宋体" panose="02010600030101010101" pitchFamily="2" charset="-122"/>
            </a:endParaRP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29308" y="1624838"/>
            <a:ext cx="3928110" cy="2738120"/>
          </a:xfrm>
          <a:custGeom>
            <a:avLst/>
            <a:gdLst/>
            <a:ahLst/>
            <a:cxnLst/>
            <a:rect l="l" t="t" r="r" b="b"/>
            <a:pathLst>
              <a:path w="3928110" h="2738120">
                <a:moveTo>
                  <a:pt x="3908501" y="2737612"/>
                </a:moveTo>
                <a:lnTo>
                  <a:pt x="19050" y="2737612"/>
                </a:lnTo>
                <a:lnTo>
                  <a:pt x="15747" y="2737319"/>
                </a:lnTo>
                <a:lnTo>
                  <a:pt x="0" y="2718562"/>
                </a:lnTo>
                <a:lnTo>
                  <a:pt x="0" y="19037"/>
                </a:lnTo>
                <a:lnTo>
                  <a:pt x="19050" y="0"/>
                </a:lnTo>
                <a:lnTo>
                  <a:pt x="3908501" y="0"/>
                </a:lnTo>
                <a:lnTo>
                  <a:pt x="3927538" y="19037"/>
                </a:lnTo>
                <a:lnTo>
                  <a:pt x="38100" y="19037"/>
                </a:lnTo>
                <a:lnTo>
                  <a:pt x="19050" y="38087"/>
                </a:lnTo>
                <a:lnTo>
                  <a:pt x="38100" y="38087"/>
                </a:lnTo>
                <a:lnTo>
                  <a:pt x="38100" y="2699512"/>
                </a:lnTo>
                <a:lnTo>
                  <a:pt x="19050" y="2699512"/>
                </a:lnTo>
                <a:lnTo>
                  <a:pt x="38100" y="2718562"/>
                </a:lnTo>
                <a:lnTo>
                  <a:pt x="3927538" y="2718562"/>
                </a:lnTo>
                <a:lnTo>
                  <a:pt x="3927259" y="2721864"/>
                </a:lnTo>
                <a:lnTo>
                  <a:pt x="3911803" y="2737319"/>
                </a:lnTo>
                <a:lnTo>
                  <a:pt x="3908501" y="2737612"/>
                </a:lnTo>
                <a:close/>
              </a:path>
              <a:path w="3928110" h="2738120">
                <a:moveTo>
                  <a:pt x="38100" y="38087"/>
                </a:moveTo>
                <a:lnTo>
                  <a:pt x="19050" y="38087"/>
                </a:lnTo>
                <a:lnTo>
                  <a:pt x="38100" y="19037"/>
                </a:lnTo>
                <a:lnTo>
                  <a:pt x="38100" y="38087"/>
                </a:lnTo>
                <a:close/>
              </a:path>
              <a:path w="3928110" h="2738120">
                <a:moveTo>
                  <a:pt x="3889463" y="38087"/>
                </a:moveTo>
                <a:lnTo>
                  <a:pt x="38100" y="38087"/>
                </a:lnTo>
                <a:lnTo>
                  <a:pt x="38100" y="19037"/>
                </a:lnTo>
                <a:lnTo>
                  <a:pt x="3889463" y="19037"/>
                </a:lnTo>
                <a:lnTo>
                  <a:pt x="3889463" y="38087"/>
                </a:lnTo>
                <a:close/>
              </a:path>
              <a:path w="3928110" h="2738120">
                <a:moveTo>
                  <a:pt x="3889463" y="2718562"/>
                </a:moveTo>
                <a:lnTo>
                  <a:pt x="3889463" y="19037"/>
                </a:lnTo>
                <a:lnTo>
                  <a:pt x="3908501" y="38087"/>
                </a:lnTo>
                <a:lnTo>
                  <a:pt x="3927538" y="38087"/>
                </a:lnTo>
                <a:lnTo>
                  <a:pt x="3927538" y="2699512"/>
                </a:lnTo>
                <a:lnTo>
                  <a:pt x="3908501" y="2699512"/>
                </a:lnTo>
                <a:lnTo>
                  <a:pt x="3889463" y="2718562"/>
                </a:lnTo>
                <a:close/>
              </a:path>
              <a:path w="3928110" h="2738120">
                <a:moveTo>
                  <a:pt x="3927538" y="38087"/>
                </a:moveTo>
                <a:lnTo>
                  <a:pt x="3908501" y="38087"/>
                </a:lnTo>
                <a:lnTo>
                  <a:pt x="3889463" y="19037"/>
                </a:lnTo>
                <a:lnTo>
                  <a:pt x="3927538" y="19037"/>
                </a:lnTo>
                <a:lnTo>
                  <a:pt x="3927538" y="38087"/>
                </a:lnTo>
                <a:close/>
              </a:path>
              <a:path w="3928110" h="2738120">
                <a:moveTo>
                  <a:pt x="38100" y="2718562"/>
                </a:moveTo>
                <a:lnTo>
                  <a:pt x="19050" y="2699512"/>
                </a:lnTo>
                <a:lnTo>
                  <a:pt x="38100" y="2699512"/>
                </a:lnTo>
                <a:lnTo>
                  <a:pt x="38100" y="2718562"/>
                </a:lnTo>
                <a:close/>
              </a:path>
              <a:path w="3928110" h="2738120">
                <a:moveTo>
                  <a:pt x="3889463" y="2718562"/>
                </a:moveTo>
                <a:lnTo>
                  <a:pt x="38100" y="2718562"/>
                </a:lnTo>
                <a:lnTo>
                  <a:pt x="38100" y="2699512"/>
                </a:lnTo>
                <a:lnTo>
                  <a:pt x="3889463" y="2699512"/>
                </a:lnTo>
                <a:lnTo>
                  <a:pt x="3889463" y="2718562"/>
                </a:lnTo>
                <a:close/>
              </a:path>
              <a:path w="3928110" h="2738120">
                <a:moveTo>
                  <a:pt x="3927538" y="2718562"/>
                </a:moveTo>
                <a:lnTo>
                  <a:pt x="3889463" y="2718562"/>
                </a:lnTo>
                <a:lnTo>
                  <a:pt x="3908501" y="2699512"/>
                </a:lnTo>
                <a:lnTo>
                  <a:pt x="3927538" y="2699512"/>
                </a:lnTo>
                <a:lnTo>
                  <a:pt x="3927538" y="2718562"/>
                </a:lnTo>
                <a:close/>
              </a:path>
            </a:pathLst>
          </a:custGeom>
          <a:solidFill>
            <a:srgbClr val="C00000"/>
          </a:solidFill>
        </p:spPr>
        <p:txBody>
          <a:bodyPr wrap="square" lIns="0" tIns="0" rIns="0" bIns="0" rtlCol="0"/>
          <a:lstStyle/>
          <a:p>
            <a:endParaRPr/>
          </a:p>
        </p:txBody>
      </p:sp>
      <p:sp>
        <p:nvSpPr>
          <p:cNvPr id="3" name="object 3"/>
          <p:cNvSpPr/>
          <p:nvPr/>
        </p:nvSpPr>
        <p:spPr>
          <a:xfrm>
            <a:off x="6653034" y="1624838"/>
            <a:ext cx="4127500" cy="2738120"/>
          </a:xfrm>
          <a:custGeom>
            <a:avLst/>
            <a:gdLst/>
            <a:ahLst/>
            <a:cxnLst/>
            <a:rect l="l" t="t" r="r" b="b"/>
            <a:pathLst>
              <a:path w="4127500" h="2738120">
                <a:moveTo>
                  <a:pt x="4107941" y="2737612"/>
                </a:moveTo>
                <a:lnTo>
                  <a:pt x="19049" y="2737612"/>
                </a:lnTo>
                <a:lnTo>
                  <a:pt x="15735" y="2737319"/>
                </a:lnTo>
                <a:lnTo>
                  <a:pt x="0" y="2718562"/>
                </a:lnTo>
                <a:lnTo>
                  <a:pt x="0" y="19037"/>
                </a:lnTo>
                <a:lnTo>
                  <a:pt x="19049" y="0"/>
                </a:lnTo>
                <a:lnTo>
                  <a:pt x="4107941" y="0"/>
                </a:lnTo>
                <a:lnTo>
                  <a:pt x="4126979" y="19037"/>
                </a:lnTo>
                <a:lnTo>
                  <a:pt x="38099" y="19037"/>
                </a:lnTo>
                <a:lnTo>
                  <a:pt x="19049" y="38087"/>
                </a:lnTo>
                <a:lnTo>
                  <a:pt x="38099" y="38087"/>
                </a:lnTo>
                <a:lnTo>
                  <a:pt x="38099" y="2699512"/>
                </a:lnTo>
                <a:lnTo>
                  <a:pt x="19049" y="2699512"/>
                </a:lnTo>
                <a:lnTo>
                  <a:pt x="38099" y="2718562"/>
                </a:lnTo>
                <a:lnTo>
                  <a:pt x="4126979" y="2718562"/>
                </a:lnTo>
                <a:lnTo>
                  <a:pt x="4126699" y="2721864"/>
                </a:lnTo>
                <a:lnTo>
                  <a:pt x="4111243" y="2737319"/>
                </a:lnTo>
                <a:lnTo>
                  <a:pt x="4107941" y="2737612"/>
                </a:lnTo>
                <a:close/>
              </a:path>
              <a:path w="4127500" h="2738120">
                <a:moveTo>
                  <a:pt x="38099" y="38087"/>
                </a:moveTo>
                <a:lnTo>
                  <a:pt x="19049" y="38087"/>
                </a:lnTo>
                <a:lnTo>
                  <a:pt x="38099" y="19037"/>
                </a:lnTo>
                <a:lnTo>
                  <a:pt x="38099" y="38087"/>
                </a:lnTo>
                <a:close/>
              </a:path>
              <a:path w="4127500" h="2738120">
                <a:moveTo>
                  <a:pt x="4088904" y="38087"/>
                </a:moveTo>
                <a:lnTo>
                  <a:pt x="38099" y="38087"/>
                </a:lnTo>
                <a:lnTo>
                  <a:pt x="38099" y="19037"/>
                </a:lnTo>
                <a:lnTo>
                  <a:pt x="4088904" y="19037"/>
                </a:lnTo>
                <a:lnTo>
                  <a:pt x="4088904" y="38087"/>
                </a:lnTo>
                <a:close/>
              </a:path>
              <a:path w="4127500" h="2738120">
                <a:moveTo>
                  <a:pt x="4088904" y="2718562"/>
                </a:moveTo>
                <a:lnTo>
                  <a:pt x="4088904" y="19037"/>
                </a:lnTo>
                <a:lnTo>
                  <a:pt x="4107941" y="38087"/>
                </a:lnTo>
                <a:lnTo>
                  <a:pt x="4126979" y="38087"/>
                </a:lnTo>
                <a:lnTo>
                  <a:pt x="4126979" y="2699512"/>
                </a:lnTo>
                <a:lnTo>
                  <a:pt x="4107941" y="2699512"/>
                </a:lnTo>
                <a:lnTo>
                  <a:pt x="4088904" y="2718562"/>
                </a:lnTo>
                <a:close/>
              </a:path>
              <a:path w="4127500" h="2738120">
                <a:moveTo>
                  <a:pt x="4126979" y="38087"/>
                </a:moveTo>
                <a:lnTo>
                  <a:pt x="4107941" y="38087"/>
                </a:lnTo>
                <a:lnTo>
                  <a:pt x="4088904" y="19037"/>
                </a:lnTo>
                <a:lnTo>
                  <a:pt x="4126979" y="19037"/>
                </a:lnTo>
                <a:lnTo>
                  <a:pt x="4126979" y="38087"/>
                </a:lnTo>
                <a:close/>
              </a:path>
              <a:path w="4127500" h="2738120">
                <a:moveTo>
                  <a:pt x="38099" y="2718562"/>
                </a:moveTo>
                <a:lnTo>
                  <a:pt x="19049" y="2699512"/>
                </a:lnTo>
                <a:lnTo>
                  <a:pt x="38099" y="2699512"/>
                </a:lnTo>
                <a:lnTo>
                  <a:pt x="38099" y="2718562"/>
                </a:lnTo>
                <a:close/>
              </a:path>
              <a:path w="4127500" h="2738120">
                <a:moveTo>
                  <a:pt x="4088904" y="2718562"/>
                </a:moveTo>
                <a:lnTo>
                  <a:pt x="38099" y="2718562"/>
                </a:lnTo>
                <a:lnTo>
                  <a:pt x="38099" y="2699512"/>
                </a:lnTo>
                <a:lnTo>
                  <a:pt x="4088904" y="2699512"/>
                </a:lnTo>
                <a:lnTo>
                  <a:pt x="4088904" y="2718562"/>
                </a:lnTo>
                <a:close/>
              </a:path>
              <a:path w="4127500" h="2738120">
                <a:moveTo>
                  <a:pt x="4126979" y="2718562"/>
                </a:moveTo>
                <a:lnTo>
                  <a:pt x="4088904" y="2718562"/>
                </a:lnTo>
                <a:lnTo>
                  <a:pt x="4107941" y="2699512"/>
                </a:lnTo>
                <a:lnTo>
                  <a:pt x="4126979" y="2699512"/>
                </a:lnTo>
                <a:lnTo>
                  <a:pt x="4126979" y="2718562"/>
                </a:lnTo>
                <a:close/>
              </a:path>
            </a:pathLst>
          </a:custGeom>
          <a:solidFill>
            <a:srgbClr val="1CACE3"/>
          </a:solidFill>
        </p:spPr>
        <p:txBody>
          <a:bodyPr wrap="square" lIns="0" tIns="0" rIns="0" bIns="0" rtlCol="0"/>
          <a:lstStyle/>
          <a:p>
            <a:endParaRPr/>
          </a:p>
        </p:txBody>
      </p:sp>
      <p:sp>
        <p:nvSpPr>
          <p:cNvPr id="4" name="object 4"/>
          <p:cNvSpPr txBox="1"/>
          <p:nvPr/>
        </p:nvSpPr>
        <p:spPr>
          <a:xfrm>
            <a:off x="7273429" y="2000757"/>
            <a:ext cx="2882900" cy="1269365"/>
          </a:xfrm>
          <a:prstGeom prst="rect">
            <a:avLst/>
          </a:prstGeom>
        </p:spPr>
        <p:txBody>
          <a:bodyPr vert="horz" wrap="square" lIns="0" tIns="12065" rIns="0" bIns="0" rtlCol="0">
            <a:spAutoFit/>
          </a:bodyPr>
          <a:lstStyle/>
          <a:p>
            <a:pPr marL="12700">
              <a:lnSpc>
                <a:spcPct val="100000"/>
              </a:lnSpc>
              <a:spcBef>
                <a:spcPts val="95"/>
              </a:spcBef>
            </a:pPr>
            <a:r>
              <a:rPr sz="2800" b="1" spc="-10">
                <a:latin typeface="宋体" panose="02010600030101010101" pitchFamily="2" charset="-122"/>
                <a:cs typeface="宋体" panose="02010600030101010101" pitchFamily="2" charset="-122"/>
              </a:rPr>
              <a:t>关注现场操作层</a:t>
            </a:r>
            <a:r>
              <a:rPr sz="2800" b="1" spc="-50">
                <a:latin typeface="宋体" panose="02010600030101010101" pitchFamily="2" charset="-122"/>
                <a:cs typeface="宋体" panose="02010600030101010101" pitchFamily="2" charset="-122"/>
              </a:rPr>
              <a:t>面</a:t>
            </a:r>
            <a:endParaRPr sz="2800">
              <a:latin typeface="宋体" panose="02010600030101010101" pitchFamily="2" charset="-122"/>
              <a:cs typeface="宋体" panose="02010600030101010101" pitchFamily="2" charset="-122"/>
            </a:endParaRPr>
          </a:p>
          <a:p>
            <a:pPr>
              <a:lnSpc>
                <a:spcPct val="100000"/>
              </a:lnSpc>
              <a:spcBef>
                <a:spcPts val="5"/>
              </a:spcBef>
            </a:pPr>
            <a:endParaRPr sz="2400">
              <a:latin typeface="宋体" panose="02010600030101010101" pitchFamily="2" charset="-122"/>
              <a:cs typeface="宋体" panose="02010600030101010101" pitchFamily="2" charset="-122"/>
            </a:endParaRPr>
          </a:p>
          <a:p>
            <a:pPr marL="12700">
              <a:lnSpc>
                <a:spcPct val="100000"/>
              </a:lnSpc>
            </a:pPr>
            <a:r>
              <a:rPr sz="2800" b="1" spc="-10">
                <a:latin typeface="宋体" panose="02010600030101010101" pitchFamily="2" charset="-122"/>
                <a:cs typeface="宋体" panose="02010600030101010101" pitchFamily="2" charset="-122"/>
              </a:rPr>
              <a:t>精准把控关键环</a:t>
            </a:r>
            <a:r>
              <a:rPr sz="2800" b="1" spc="-50">
                <a:latin typeface="宋体" panose="02010600030101010101" pitchFamily="2" charset="-122"/>
                <a:cs typeface="宋体" panose="02010600030101010101" pitchFamily="2" charset="-122"/>
              </a:rPr>
              <a:t>节</a:t>
            </a:r>
            <a:endParaRPr sz="2800">
              <a:latin typeface="宋体" panose="02010600030101010101" pitchFamily="2" charset="-122"/>
              <a:cs typeface="宋体" panose="02010600030101010101" pitchFamily="2" charset="-122"/>
            </a:endParaRPr>
          </a:p>
        </p:txBody>
      </p:sp>
      <p:sp>
        <p:nvSpPr>
          <p:cNvPr id="5" name="object 5"/>
          <p:cNvSpPr txBox="1"/>
          <p:nvPr/>
        </p:nvSpPr>
        <p:spPr>
          <a:xfrm>
            <a:off x="6919099" y="3619372"/>
            <a:ext cx="2167890" cy="451484"/>
          </a:xfrm>
          <a:prstGeom prst="rect">
            <a:avLst/>
          </a:prstGeom>
        </p:spPr>
        <p:txBody>
          <a:bodyPr vert="horz" wrap="square" lIns="0" tIns="12065" rIns="0" bIns="0" rtlCol="0">
            <a:spAutoFit/>
          </a:bodyPr>
          <a:lstStyle/>
          <a:p>
            <a:pPr marL="12700">
              <a:lnSpc>
                <a:spcPct val="100000"/>
              </a:lnSpc>
              <a:spcBef>
                <a:spcPts val="95"/>
              </a:spcBef>
            </a:pPr>
            <a:r>
              <a:rPr sz="2800" b="1" spc="-10">
                <a:solidFill>
                  <a:srgbClr val="6F2F9F"/>
                </a:solidFill>
                <a:latin typeface="宋体" panose="02010600030101010101" pitchFamily="2" charset="-122"/>
                <a:cs typeface="宋体" panose="02010600030101010101" pitchFamily="2" charset="-122"/>
              </a:rPr>
              <a:t>作业人员的</a:t>
            </a:r>
            <a:r>
              <a:rPr sz="2800" b="1" spc="-50">
                <a:solidFill>
                  <a:srgbClr val="6F2F9F"/>
                </a:solidFill>
                <a:latin typeface="宋体" panose="02010600030101010101" pitchFamily="2" charset="-122"/>
                <a:cs typeface="宋体" panose="02010600030101010101" pitchFamily="2" charset="-122"/>
              </a:rPr>
              <a:t>“</a:t>
            </a:r>
            <a:endParaRPr sz="2800">
              <a:latin typeface="宋体" panose="02010600030101010101" pitchFamily="2" charset="-122"/>
              <a:cs typeface="宋体" panose="02010600030101010101" pitchFamily="2" charset="-122"/>
            </a:endParaRPr>
          </a:p>
        </p:txBody>
      </p:sp>
      <p:sp>
        <p:nvSpPr>
          <p:cNvPr id="6" name="object 6"/>
          <p:cNvSpPr txBox="1"/>
          <p:nvPr/>
        </p:nvSpPr>
        <p:spPr>
          <a:xfrm>
            <a:off x="10130928" y="3619372"/>
            <a:ext cx="380365" cy="451484"/>
          </a:xfrm>
          <a:prstGeom prst="rect">
            <a:avLst/>
          </a:prstGeom>
        </p:spPr>
        <p:txBody>
          <a:bodyPr vert="horz" wrap="square" lIns="0" tIns="12065" rIns="0" bIns="0" rtlCol="0">
            <a:spAutoFit/>
          </a:bodyPr>
          <a:lstStyle/>
          <a:p>
            <a:pPr marL="12700">
              <a:lnSpc>
                <a:spcPct val="100000"/>
              </a:lnSpc>
              <a:spcBef>
                <a:spcPts val="95"/>
              </a:spcBef>
            </a:pPr>
            <a:r>
              <a:rPr sz="2800" b="1" spc="-20">
                <a:solidFill>
                  <a:srgbClr val="6F2F9F"/>
                </a:solidFill>
                <a:latin typeface="宋体" panose="02010600030101010101" pitchFamily="2" charset="-122"/>
                <a:cs typeface="宋体" panose="02010600030101010101" pitchFamily="2" charset="-122"/>
              </a:rPr>
              <a:t>”</a:t>
            </a:r>
            <a:endParaRPr sz="2800">
              <a:latin typeface="宋体" panose="02010600030101010101" pitchFamily="2" charset="-122"/>
              <a:cs typeface="宋体" panose="02010600030101010101" pitchFamily="2" charset="-122"/>
            </a:endParaRPr>
          </a:p>
        </p:txBody>
      </p:sp>
      <p:pic>
        <p:nvPicPr>
          <p:cNvPr id="7" name="object 7"/>
          <p:cNvPicPr/>
          <p:nvPr/>
        </p:nvPicPr>
        <p:blipFill>
          <a:blip r:embed="rId2"/>
          <a:stretch>
            <a:fillRect/>
          </a:stretch>
        </p:blipFill>
        <p:spPr>
          <a:xfrm>
            <a:off x="8969641" y="3565194"/>
            <a:ext cx="1288211" cy="592188"/>
          </a:xfrm>
          <a:prstGeom prst="rect">
            <a:avLst/>
          </a:prstGeom>
        </p:spPr>
      </p:pic>
      <p:sp>
        <p:nvSpPr>
          <p:cNvPr id="8" name="object 8"/>
          <p:cNvSpPr txBox="1">
            <a:spLocks noGrp="1"/>
          </p:cNvSpPr>
          <p:nvPr>
            <p:ph type="title"/>
          </p:nvPr>
        </p:nvSpPr>
        <p:spPr>
          <a:xfrm>
            <a:off x="2073148" y="799858"/>
            <a:ext cx="3237230" cy="574040"/>
          </a:xfrm>
          <a:prstGeom prst="rect">
            <a:avLst/>
          </a:prstGeom>
        </p:spPr>
        <p:txBody>
          <a:bodyPr vert="horz" wrap="square" lIns="0" tIns="12700" rIns="0" bIns="0" rtlCol="0">
            <a:spAutoFit/>
          </a:bodyPr>
          <a:lstStyle/>
          <a:p>
            <a:pPr marL="12700">
              <a:lnSpc>
                <a:spcPct val="100000"/>
              </a:lnSpc>
              <a:spcBef>
                <a:spcPts val="100"/>
              </a:spcBef>
            </a:pPr>
            <a:r>
              <a:rPr sz="3600" b="1" spc="-30">
                <a:latin typeface="宋体" panose="02010600030101010101" pitchFamily="2" charset="-122"/>
                <a:cs typeface="宋体" panose="02010600030101010101" pitchFamily="2" charset="-122"/>
              </a:rPr>
              <a:t>安全生产标准</a:t>
            </a:r>
            <a:r>
              <a:rPr sz="3600" b="1" spc="-50">
                <a:latin typeface="宋体" panose="02010600030101010101" pitchFamily="2" charset="-122"/>
                <a:cs typeface="宋体" panose="02010600030101010101" pitchFamily="2" charset="-122"/>
              </a:rPr>
              <a:t>化</a:t>
            </a:r>
            <a:endParaRPr sz="3600">
              <a:latin typeface="宋体" panose="02010600030101010101" pitchFamily="2" charset="-122"/>
              <a:cs typeface="宋体" panose="02010600030101010101" pitchFamily="2" charset="-122"/>
            </a:endParaRPr>
          </a:p>
        </p:txBody>
      </p:sp>
      <p:sp>
        <p:nvSpPr>
          <p:cNvPr id="9" name="object 9"/>
          <p:cNvSpPr txBox="1"/>
          <p:nvPr/>
        </p:nvSpPr>
        <p:spPr>
          <a:xfrm>
            <a:off x="7326426" y="799858"/>
            <a:ext cx="2778125" cy="574040"/>
          </a:xfrm>
          <a:prstGeom prst="rect">
            <a:avLst/>
          </a:prstGeom>
        </p:spPr>
        <p:txBody>
          <a:bodyPr vert="horz" wrap="square" lIns="0" tIns="12700" rIns="0" bIns="0" rtlCol="0">
            <a:spAutoFit/>
          </a:bodyPr>
          <a:lstStyle/>
          <a:p>
            <a:pPr marL="12700">
              <a:lnSpc>
                <a:spcPct val="100000"/>
              </a:lnSpc>
              <a:spcBef>
                <a:spcPts val="100"/>
              </a:spcBef>
            </a:pPr>
            <a:r>
              <a:rPr sz="3600" b="1" spc="-30">
                <a:solidFill>
                  <a:srgbClr val="006FC0"/>
                </a:solidFill>
                <a:latin typeface="宋体" panose="02010600030101010101" pitchFamily="2" charset="-122"/>
                <a:cs typeface="宋体" panose="02010600030101010101" pitchFamily="2" charset="-122"/>
              </a:rPr>
              <a:t>双重预防机</a:t>
            </a:r>
            <a:r>
              <a:rPr sz="3600" b="1" spc="-50">
                <a:solidFill>
                  <a:srgbClr val="006FC0"/>
                </a:solidFill>
                <a:latin typeface="宋体" panose="02010600030101010101" pitchFamily="2" charset="-122"/>
                <a:cs typeface="宋体" panose="02010600030101010101" pitchFamily="2" charset="-122"/>
              </a:rPr>
              <a:t>制</a:t>
            </a:r>
            <a:endParaRPr sz="3600">
              <a:latin typeface="宋体" panose="02010600030101010101" pitchFamily="2" charset="-122"/>
              <a:cs typeface="宋体" panose="02010600030101010101" pitchFamily="2" charset="-122"/>
            </a:endParaRPr>
          </a:p>
        </p:txBody>
      </p:sp>
      <p:pic>
        <p:nvPicPr>
          <p:cNvPr id="10" name="object 10"/>
          <p:cNvPicPr/>
          <p:nvPr/>
        </p:nvPicPr>
        <p:blipFill>
          <a:blip r:embed="rId3"/>
          <a:stretch>
            <a:fillRect/>
          </a:stretch>
        </p:blipFill>
        <p:spPr>
          <a:xfrm>
            <a:off x="1582589" y="4565408"/>
            <a:ext cx="9320200" cy="1003299"/>
          </a:xfrm>
          <a:prstGeom prst="rect">
            <a:avLst/>
          </a:prstGeom>
        </p:spPr>
      </p:pic>
      <p:sp>
        <p:nvSpPr>
          <p:cNvPr id="11" name="object 11"/>
          <p:cNvSpPr txBox="1"/>
          <p:nvPr/>
        </p:nvSpPr>
        <p:spPr>
          <a:xfrm>
            <a:off x="1895678" y="2012823"/>
            <a:ext cx="3885565" cy="3319145"/>
          </a:xfrm>
          <a:prstGeom prst="rect">
            <a:avLst/>
          </a:prstGeom>
        </p:spPr>
        <p:txBody>
          <a:bodyPr vert="horz" wrap="square" lIns="0" tIns="12065" rIns="0" bIns="0" rtlCol="0">
            <a:spAutoFit/>
          </a:bodyPr>
          <a:lstStyle/>
          <a:p>
            <a:pPr marL="367030">
              <a:lnSpc>
                <a:spcPct val="100000"/>
              </a:lnSpc>
              <a:spcBef>
                <a:spcPts val="95"/>
              </a:spcBef>
            </a:pPr>
            <a:r>
              <a:rPr sz="2800" b="1" spc="-10">
                <a:latin typeface="宋体" panose="02010600030101010101" pitchFamily="2" charset="-122"/>
                <a:cs typeface="宋体" panose="02010600030101010101" pitchFamily="2" charset="-122"/>
              </a:rPr>
              <a:t>全面规范安全管</a:t>
            </a:r>
            <a:r>
              <a:rPr sz="2800" b="1" spc="-50">
                <a:latin typeface="宋体" panose="02010600030101010101" pitchFamily="2" charset="-122"/>
                <a:cs typeface="宋体" panose="02010600030101010101" pitchFamily="2" charset="-122"/>
              </a:rPr>
              <a:t>理</a:t>
            </a:r>
            <a:endParaRPr sz="2800">
              <a:latin typeface="宋体" panose="02010600030101010101" pitchFamily="2" charset="-122"/>
              <a:cs typeface="宋体" panose="02010600030101010101" pitchFamily="2" charset="-122"/>
            </a:endParaRPr>
          </a:p>
          <a:p>
            <a:pPr marL="12700" marR="297815" indent="354330">
              <a:lnSpc>
                <a:spcPct val="196000"/>
              </a:lnSpc>
              <a:spcBef>
                <a:spcPts val="135"/>
              </a:spcBef>
            </a:pPr>
            <a:r>
              <a:rPr sz="2800" b="1" spc="-10">
                <a:latin typeface="宋体" panose="02010600030101010101" pitchFamily="2" charset="-122"/>
                <a:cs typeface="宋体" panose="02010600030101010101" pitchFamily="2" charset="-122"/>
              </a:rPr>
              <a:t>系统提升风控能</a:t>
            </a:r>
            <a:r>
              <a:rPr sz="2800" b="1" spc="-30">
                <a:latin typeface="宋体" panose="02010600030101010101" pitchFamily="2" charset="-122"/>
                <a:cs typeface="宋体" panose="02010600030101010101" pitchFamily="2" charset="-122"/>
              </a:rPr>
              <a:t>力</a:t>
            </a:r>
            <a:r>
              <a:rPr sz="2800" b="1" spc="-10">
                <a:solidFill>
                  <a:srgbClr val="6F2F9F"/>
                </a:solidFill>
                <a:latin typeface="宋体" panose="02010600030101010101" pitchFamily="2" charset="-122"/>
                <a:cs typeface="宋体" panose="02010600030101010101" pitchFamily="2" charset="-122"/>
              </a:rPr>
              <a:t>管理人员的“</a:t>
            </a:r>
            <a:r>
              <a:rPr sz="2800" spc="-25">
                <a:solidFill>
                  <a:srgbClr val="FF0000"/>
                </a:solidFill>
                <a:latin typeface="方正粗活意简体" panose="03000509000000000000" charset="-122"/>
                <a:cs typeface="方正粗活意简体" panose="03000509000000000000" charset="-122"/>
              </a:rPr>
              <a:t>百宝箱</a:t>
            </a:r>
            <a:r>
              <a:rPr sz="2800" b="1" spc="-30">
                <a:solidFill>
                  <a:srgbClr val="6F2F9F"/>
                </a:solidFill>
                <a:latin typeface="宋体" panose="02010600030101010101" pitchFamily="2" charset="-122"/>
                <a:cs typeface="宋体" panose="02010600030101010101" pitchFamily="2" charset="-122"/>
              </a:rPr>
              <a:t>”</a:t>
            </a:r>
            <a:endParaRPr sz="2800">
              <a:latin typeface="宋体" panose="02010600030101010101" pitchFamily="2" charset="-122"/>
              <a:cs typeface="宋体" panose="02010600030101010101" pitchFamily="2" charset="-122"/>
            </a:endParaRPr>
          </a:p>
          <a:p>
            <a:pPr>
              <a:lnSpc>
                <a:spcPct val="100000"/>
              </a:lnSpc>
              <a:spcBef>
                <a:spcPts val="15"/>
              </a:spcBef>
            </a:pPr>
            <a:endParaRPr sz="3850">
              <a:latin typeface="宋体" panose="02010600030101010101" pitchFamily="2" charset="-122"/>
              <a:cs typeface="宋体" panose="02010600030101010101" pitchFamily="2" charset="-122"/>
            </a:endParaRPr>
          </a:p>
          <a:p>
            <a:pPr marL="201295">
              <a:lnSpc>
                <a:spcPct val="100000"/>
              </a:lnSpc>
              <a:spcBef>
                <a:spcPts val="5"/>
              </a:spcBef>
            </a:pPr>
            <a:r>
              <a:rPr sz="3600" b="1" spc="-30">
                <a:solidFill>
                  <a:srgbClr val="C00000"/>
                </a:solidFill>
                <a:latin typeface="宋体" panose="02010600030101010101" pitchFamily="2" charset="-122"/>
                <a:cs typeface="宋体" panose="02010600030101010101" pitchFamily="2" charset="-122"/>
              </a:rPr>
              <a:t>标准化系统管理</a:t>
            </a:r>
            <a:r>
              <a:rPr sz="3600" b="1" spc="-50">
                <a:solidFill>
                  <a:srgbClr val="C00000"/>
                </a:solidFill>
                <a:latin typeface="宋体" panose="02010600030101010101" pitchFamily="2" charset="-122"/>
                <a:cs typeface="宋体" panose="02010600030101010101" pitchFamily="2" charset="-122"/>
              </a:rPr>
              <a:t>，</a:t>
            </a:r>
            <a:endParaRPr sz="3600">
              <a:latin typeface="宋体" panose="02010600030101010101" pitchFamily="2" charset="-122"/>
              <a:cs typeface="宋体" panose="02010600030101010101" pitchFamily="2" charset="-122"/>
            </a:endParaRPr>
          </a:p>
        </p:txBody>
      </p:sp>
      <p:sp>
        <p:nvSpPr>
          <p:cNvPr id="12" name="object 12"/>
          <p:cNvSpPr txBox="1"/>
          <p:nvPr/>
        </p:nvSpPr>
        <p:spPr>
          <a:xfrm>
            <a:off x="6697332" y="4757686"/>
            <a:ext cx="3696335" cy="574040"/>
          </a:xfrm>
          <a:prstGeom prst="rect">
            <a:avLst/>
          </a:prstGeom>
        </p:spPr>
        <p:txBody>
          <a:bodyPr vert="horz" wrap="square" lIns="0" tIns="12700" rIns="0" bIns="0" rtlCol="0">
            <a:spAutoFit/>
          </a:bodyPr>
          <a:lstStyle/>
          <a:p>
            <a:pPr marL="12700">
              <a:lnSpc>
                <a:spcPct val="100000"/>
              </a:lnSpc>
              <a:spcBef>
                <a:spcPts val="100"/>
              </a:spcBef>
            </a:pPr>
            <a:r>
              <a:rPr sz="3600" b="1" spc="-30">
                <a:solidFill>
                  <a:srgbClr val="006FC0"/>
                </a:solidFill>
                <a:latin typeface="宋体" panose="02010600030101010101" pitchFamily="2" charset="-122"/>
                <a:cs typeface="宋体" panose="02010600030101010101" pitchFamily="2" charset="-122"/>
              </a:rPr>
              <a:t>双控机制防范事</a:t>
            </a:r>
            <a:r>
              <a:rPr sz="3600" b="1" spc="-50">
                <a:solidFill>
                  <a:srgbClr val="006FC0"/>
                </a:solidFill>
                <a:latin typeface="宋体" panose="02010600030101010101" pitchFamily="2" charset="-122"/>
                <a:cs typeface="宋体" panose="02010600030101010101" pitchFamily="2" charset="-122"/>
              </a:rPr>
              <a:t>故</a:t>
            </a:r>
            <a:endParaRPr sz="3600">
              <a:latin typeface="宋体" panose="02010600030101010101" pitchFamily="2" charset="-122"/>
              <a:cs typeface="宋体" panose="02010600030101010101" pitchFamily="2" charset="-122"/>
            </a:endParaRP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8459723" y="4326635"/>
            <a:ext cx="3457955" cy="1729739"/>
          </a:xfrm>
          <a:prstGeom prst="rect">
            <a:avLst/>
          </a:prstGeom>
        </p:spPr>
      </p:pic>
      <p:sp>
        <p:nvSpPr>
          <p:cNvPr id="3" name="object 3"/>
          <p:cNvSpPr txBox="1">
            <a:spLocks noGrp="1"/>
          </p:cNvSpPr>
          <p:nvPr>
            <p:ph type="title"/>
          </p:nvPr>
        </p:nvSpPr>
        <p:spPr>
          <a:xfrm>
            <a:off x="1728470" y="282575"/>
            <a:ext cx="8701405" cy="1183005"/>
          </a:xfrm>
          <a:prstGeom prst="rect">
            <a:avLst/>
          </a:prstGeom>
        </p:spPr>
        <p:txBody>
          <a:bodyPr vert="horz" wrap="square" lIns="0" tIns="81280" rIns="0" bIns="0" rtlCol="0">
            <a:spAutoFit/>
          </a:bodyPr>
          <a:lstStyle/>
          <a:p>
            <a:pPr marL="523240" marR="5080" indent="-510540">
              <a:lnSpc>
                <a:spcPts val="4320"/>
              </a:lnSpc>
              <a:spcBef>
                <a:spcPts val="640"/>
              </a:spcBef>
            </a:pPr>
            <a:r>
              <a:rPr sz="4000" b="1" spc="-25">
                <a:solidFill>
                  <a:srgbClr val="FF0000"/>
                </a:solidFill>
                <a:latin typeface="宋体" panose="02010600030101010101" pitchFamily="2" charset="-122"/>
                <a:cs typeface="宋体" panose="02010600030101010101" pitchFamily="2" charset="-122"/>
              </a:rPr>
              <a:t>安全生产标准化核心要素逻辑关系图</a:t>
            </a:r>
            <a:r>
              <a:rPr sz="4000" b="1" spc="-50">
                <a:solidFill>
                  <a:srgbClr val="FF0000"/>
                </a:solidFill>
                <a:latin typeface="宋体" panose="02010600030101010101" pitchFamily="2" charset="-122"/>
                <a:cs typeface="宋体" panose="02010600030101010101" pitchFamily="2" charset="-122"/>
              </a:rPr>
              <a:t>，</a:t>
            </a:r>
            <a:r>
              <a:rPr sz="4000" b="1" spc="-25">
                <a:solidFill>
                  <a:srgbClr val="FF0000"/>
                </a:solidFill>
                <a:latin typeface="宋体" panose="02010600030101010101" pitchFamily="2" charset="-122"/>
                <a:cs typeface="宋体" panose="02010600030101010101" pitchFamily="2" charset="-122"/>
              </a:rPr>
              <a:t>以下三种情况的人，更应该关注</a:t>
            </a:r>
            <a:r>
              <a:rPr sz="4000" b="1" spc="-50">
                <a:solidFill>
                  <a:srgbClr val="FF0000"/>
                </a:solidFill>
                <a:latin typeface="宋体" panose="02010600030101010101" pitchFamily="2" charset="-122"/>
                <a:cs typeface="宋体" panose="02010600030101010101" pitchFamily="2" charset="-122"/>
              </a:rPr>
              <a:t>！</a:t>
            </a:r>
            <a:endParaRPr sz="4000">
              <a:latin typeface="宋体" panose="02010600030101010101" pitchFamily="2" charset="-122"/>
              <a:cs typeface="宋体" panose="02010600030101010101" pitchFamily="2" charset="-122"/>
            </a:endParaRPr>
          </a:p>
        </p:txBody>
      </p:sp>
      <p:pic>
        <p:nvPicPr>
          <p:cNvPr id="4" name="object 4"/>
          <p:cNvPicPr/>
          <p:nvPr/>
        </p:nvPicPr>
        <p:blipFill>
          <a:blip r:embed="rId3"/>
          <a:stretch>
            <a:fillRect/>
          </a:stretch>
        </p:blipFill>
        <p:spPr>
          <a:xfrm>
            <a:off x="219202" y="1636776"/>
            <a:ext cx="2851404" cy="3300984"/>
          </a:xfrm>
          <a:prstGeom prst="rect">
            <a:avLst/>
          </a:prstGeom>
        </p:spPr>
      </p:pic>
      <p:sp>
        <p:nvSpPr>
          <p:cNvPr id="5" name="object 5"/>
          <p:cNvSpPr txBox="1"/>
          <p:nvPr/>
        </p:nvSpPr>
        <p:spPr>
          <a:xfrm>
            <a:off x="3088639" y="1815464"/>
            <a:ext cx="8785860" cy="208724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800" b="1" spc="-15">
                <a:latin typeface="宋体" panose="02010600030101010101" pitchFamily="2" charset="-122"/>
                <a:cs typeface="宋体" panose="02010600030101010101" pitchFamily="2" charset="-122"/>
              </a:rPr>
              <a:t>刚毕业的安全专业学生，被质疑只有理论，不懂现场！</a:t>
            </a:r>
            <a:endParaRPr sz="2800">
              <a:latin typeface="宋体" panose="02010600030101010101" pitchFamily="2" charset="-122"/>
              <a:cs typeface="宋体" panose="02010600030101010101" pitchFamily="2" charset="-122"/>
            </a:endParaRPr>
          </a:p>
          <a:p>
            <a:pPr>
              <a:lnSpc>
                <a:spcPct val="100000"/>
              </a:lnSpc>
              <a:spcBef>
                <a:spcPts val="5"/>
              </a:spcBef>
              <a:buClr>
                <a:srgbClr val="1CACE3"/>
              </a:buClr>
              <a:buFont typeface="Corbel" panose="020B0503020204020204"/>
              <a:buChar char="•"/>
            </a:pPr>
            <a:endParaRPr sz="2400">
              <a:latin typeface="宋体" panose="02010600030101010101" pitchFamily="2" charset="-122"/>
              <a:cs typeface="宋体" panose="02010600030101010101" pitchFamily="2" charset="-122"/>
            </a:endParaRPr>
          </a:p>
          <a:p>
            <a:pPr marL="195580" indent="-182880">
              <a:lnSpc>
                <a:spcPct val="100000"/>
              </a:lnSpc>
              <a:buClr>
                <a:srgbClr val="1CACE3"/>
              </a:buClr>
              <a:buSzPct val="80000"/>
              <a:buFont typeface="Corbel" panose="020B0503020204020204"/>
              <a:buChar char="•"/>
              <a:tabLst>
                <a:tab pos="195580" algn="l"/>
              </a:tabLst>
            </a:pPr>
            <a:r>
              <a:rPr sz="2800" b="1" spc="-15">
                <a:latin typeface="宋体" panose="02010600030101010101" pitchFamily="2" charset="-122"/>
                <a:cs typeface="宋体" panose="02010600030101010101" pitchFamily="2" charset="-122"/>
              </a:rPr>
              <a:t>刚改行从事安全工作，只觉一头雾水，但无所适从的！</a:t>
            </a:r>
            <a:endParaRPr sz="2800">
              <a:latin typeface="宋体" panose="02010600030101010101" pitchFamily="2" charset="-122"/>
              <a:cs typeface="宋体" panose="02010600030101010101" pitchFamily="2" charset="-122"/>
            </a:endParaRPr>
          </a:p>
          <a:p>
            <a:pPr>
              <a:lnSpc>
                <a:spcPct val="100000"/>
              </a:lnSpc>
              <a:spcBef>
                <a:spcPts val="5"/>
              </a:spcBef>
              <a:buClr>
                <a:srgbClr val="1CACE3"/>
              </a:buClr>
              <a:buFont typeface="Corbel" panose="020B0503020204020204"/>
              <a:buChar char="•"/>
            </a:pPr>
            <a:endParaRPr sz="2400">
              <a:latin typeface="宋体" panose="02010600030101010101" pitchFamily="2" charset="-122"/>
              <a:cs typeface="宋体" panose="02010600030101010101" pitchFamily="2" charset="-122"/>
            </a:endParaRPr>
          </a:p>
          <a:p>
            <a:pPr marL="195580" indent="-182880">
              <a:lnSpc>
                <a:spcPct val="100000"/>
              </a:lnSpc>
              <a:buClr>
                <a:srgbClr val="1CACE3"/>
              </a:buClr>
              <a:buSzPct val="80000"/>
              <a:buFont typeface="Corbel" panose="020B0503020204020204"/>
              <a:buChar char="•"/>
              <a:tabLst>
                <a:tab pos="195580" algn="l"/>
              </a:tabLst>
            </a:pPr>
            <a:r>
              <a:rPr sz="2800" b="1" spc="-15">
                <a:latin typeface="宋体" panose="02010600030101010101" pitchFamily="2" charset="-122"/>
                <a:cs typeface="宋体" panose="02010600030101010101" pitchFamily="2" charset="-122"/>
              </a:rPr>
              <a:t>刚分管安全生产工作，深感压力山大，可无处下手的！</a:t>
            </a:r>
            <a:endParaRPr sz="2800">
              <a:latin typeface="宋体" panose="02010600030101010101" pitchFamily="2" charset="-122"/>
              <a:cs typeface="宋体" panose="02010600030101010101" pitchFamily="2" charset="-122"/>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701368" y="1654860"/>
            <a:ext cx="8478520" cy="521970"/>
            <a:chOff x="1701368" y="1654860"/>
            <a:chExt cx="8478520" cy="521970"/>
          </a:xfrm>
        </p:grpSpPr>
        <p:pic>
          <p:nvPicPr>
            <p:cNvPr id="3" name="object 3"/>
            <p:cNvPicPr/>
            <p:nvPr/>
          </p:nvPicPr>
          <p:blipFill>
            <a:blip r:embed="rId2"/>
            <a:stretch>
              <a:fillRect/>
            </a:stretch>
          </p:blipFill>
          <p:spPr>
            <a:xfrm>
              <a:off x="1701368" y="1656600"/>
              <a:ext cx="1887613" cy="511657"/>
            </a:xfrm>
            <a:prstGeom prst="rect">
              <a:avLst/>
            </a:prstGeom>
          </p:spPr>
        </p:pic>
        <p:pic>
          <p:nvPicPr>
            <p:cNvPr id="4" name="object 4"/>
            <p:cNvPicPr/>
            <p:nvPr/>
          </p:nvPicPr>
          <p:blipFill>
            <a:blip r:embed="rId3"/>
            <a:stretch>
              <a:fillRect/>
            </a:stretch>
          </p:blipFill>
          <p:spPr>
            <a:xfrm>
              <a:off x="3536226" y="1654860"/>
              <a:ext cx="6643319" cy="521881"/>
            </a:xfrm>
            <a:prstGeom prst="rect">
              <a:avLst/>
            </a:prstGeom>
          </p:spPr>
        </p:pic>
      </p:grpSp>
      <p:grpSp>
        <p:nvGrpSpPr>
          <p:cNvPr id="5" name="object 5"/>
          <p:cNvGrpSpPr/>
          <p:nvPr/>
        </p:nvGrpSpPr>
        <p:grpSpPr>
          <a:xfrm>
            <a:off x="1696110" y="2476068"/>
            <a:ext cx="8499475" cy="521970"/>
            <a:chOff x="1696110" y="2476068"/>
            <a:chExt cx="8499475" cy="521970"/>
          </a:xfrm>
        </p:grpSpPr>
        <p:pic>
          <p:nvPicPr>
            <p:cNvPr id="6" name="object 6"/>
            <p:cNvPicPr/>
            <p:nvPr/>
          </p:nvPicPr>
          <p:blipFill>
            <a:blip r:embed="rId4"/>
            <a:stretch>
              <a:fillRect/>
            </a:stretch>
          </p:blipFill>
          <p:spPr>
            <a:xfrm>
              <a:off x="1696110" y="2488323"/>
              <a:ext cx="970432" cy="502310"/>
            </a:xfrm>
            <a:prstGeom prst="rect">
              <a:avLst/>
            </a:prstGeom>
          </p:spPr>
        </p:pic>
        <p:pic>
          <p:nvPicPr>
            <p:cNvPr id="7" name="object 7"/>
            <p:cNvPicPr/>
            <p:nvPr/>
          </p:nvPicPr>
          <p:blipFill>
            <a:blip r:embed="rId5"/>
            <a:stretch>
              <a:fillRect/>
            </a:stretch>
          </p:blipFill>
          <p:spPr>
            <a:xfrm>
              <a:off x="2627337" y="2476068"/>
              <a:ext cx="7567930" cy="521881"/>
            </a:xfrm>
            <a:prstGeom prst="rect">
              <a:avLst/>
            </a:prstGeom>
          </p:spPr>
        </p:pic>
      </p:grpSp>
      <p:sp>
        <p:nvSpPr>
          <p:cNvPr id="8" name="object 8"/>
          <p:cNvSpPr txBox="1"/>
          <p:nvPr/>
        </p:nvSpPr>
        <p:spPr>
          <a:xfrm>
            <a:off x="1221739" y="6293040"/>
            <a:ext cx="716915"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Corbel" panose="020B0503020204020204"/>
                <a:cs typeface="Corbel" panose="020B0503020204020204"/>
              </a:rPr>
              <a:t>2025-</a:t>
            </a:r>
            <a:r>
              <a:rPr sz="1200">
                <a:solidFill>
                  <a:srgbClr val="1CACE3"/>
                </a:solidFill>
                <a:latin typeface="Corbel" panose="020B0503020204020204"/>
                <a:cs typeface="Corbel" panose="020B0503020204020204"/>
              </a:rPr>
              <a:t>11-</a:t>
            </a:r>
            <a:r>
              <a:rPr sz="1200" spc="-25">
                <a:solidFill>
                  <a:srgbClr val="1CACE3"/>
                </a:solidFill>
                <a:latin typeface="Corbel" panose="020B0503020204020204"/>
                <a:cs typeface="Corbel" panose="020B0503020204020204"/>
              </a:rPr>
              <a:t>24</a:t>
            </a:r>
            <a:endParaRPr sz="1200">
              <a:latin typeface="Corbel" panose="020B0503020204020204"/>
              <a:cs typeface="Corbel" panose="020B0503020204020204"/>
            </a:endParaRPr>
          </a:p>
        </p:txBody>
      </p:sp>
      <p:sp>
        <p:nvSpPr>
          <p:cNvPr id="9" name="object 9"/>
          <p:cNvSpPr txBox="1"/>
          <p:nvPr/>
        </p:nvSpPr>
        <p:spPr>
          <a:xfrm>
            <a:off x="10772254" y="6293040"/>
            <a:ext cx="1841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1CACE3"/>
                </a:solidFill>
                <a:latin typeface="Corbel" panose="020B0503020204020204"/>
                <a:cs typeface="Corbel" panose="020B0503020204020204"/>
              </a:rPr>
              <a:t>68</a:t>
            </a:r>
            <a:endParaRPr sz="1200">
              <a:latin typeface="Corbel" panose="020B0503020204020204"/>
              <a:cs typeface="Corbel" panose="020B0503020204020204"/>
            </a:endParaRPr>
          </a:p>
        </p:txBody>
      </p:sp>
      <p:sp>
        <p:nvSpPr>
          <p:cNvPr id="10" name="object 10"/>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sz="6000" b="1">
                <a:solidFill>
                  <a:srgbClr val="FF0000"/>
                </a:solidFill>
                <a:latin typeface="Microsoft JhengHei" panose="020B0604030504040204" charset="-120"/>
                <a:cs typeface="Microsoft JhengHei" panose="020B0604030504040204" charset="-120"/>
              </a:rPr>
              <a:t>安全</a:t>
            </a:r>
            <a:r>
              <a:rPr sz="6000" b="1">
                <a:solidFill>
                  <a:srgbClr val="000000"/>
                </a:solidFill>
                <a:latin typeface="Microsoft JhengHei" panose="020B0604030504040204" charset="-120"/>
                <a:cs typeface="Microsoft JhengHei" panose="020B0604030504040204" charset="-120"/>
              </a:rPr>
              <a:t>与</a:t>
            </a:r>
            <a:r>
              <a:rPr sz="6000" b="1">
                <a:solidFill>
                  <a:srgbClr val="FF0000"/>
                </a:solidFill>
                <a:latin typeface="Microsoft JhengHei" panose="020B0604030504040204" charset="-120"/>
                <a:cs typeface="Microsoft JhengHei" panose="020B0604030504040204" charset="-120"/>
              </a:rPr>
              <a:t>风险</a:t>
            </a:r>
            <a:r>
              <a:rPr sz="6000" b="1" spc="-20">
                <a:solidFill>
                  <a:srgbClr val="000000"/>
                </a:solidFill>
                <a:latin typeface="Microsoft JhengHei" panose="020B0604030504040204" charset="-120"/>
                <a:cs typeface="Microsoft JhengHei" panose="020B0604030504040204" charset="-120"/>
              </a:rPr>
              <a:t>的关系</a:t>
            </a:r>
            <a:endParaRPr sz="6000">
              <a:latin typeface="Microsoft JhengHei" panose="020B0604030504040204" charset="-120"/>
              <a:cs typeface="Microsoft JhengHei" panose="020B0604030504040204" charset="-120"/>
            </a:endParaRPr>
          </a:p>
        </p:txBody>
      </p:sp>
      <p:grpSp>
        <p:nvGrpSpPr>
          <p:cNvPr id="11" name="object 11"/>
          <p:cNvGrpSpPr/>
          <p:nvPr/>
        </p:nvGrpSpPr>
        <p:grpSpPr>
          <a:xfrm>
            <a:off x="2113292" y="3207385"/>
            <a:ext cx="7236459" cy="2856865"/>
            <a:chOff x="2113292" y="3207385"/>
            <a:chExt cx="7236459" cy="2856865"/>
          </a:xfrm>
        </p:grpSpPr>
        <p:sp>
          <p:nvSpPr>
            <p:cNvPr id="12" name="object 12"/>
            <p:cNvSpPr/>
            <p:nvPr/>
          </p:nvSpPr>
          <p:spPr>
            <a:xfrm>
              <a:off x="3216910" y="3207385"/>
              <a:ext cx="5177155" cy="1581150"/>
            </a:xfrm>
            <a:custGeom>
              <a:avLst/>
              <a:gdLst/>
              <a:ahLst/>
              <a:cxnLst/>
              <a:rect l="l" t="t" r="r" b="b"/>
              <a:pathLst>
                <a:path w="5177155" h="1581150">
                  <a:moveTo>
                    <a:pt x="5158105" y="1581137"/>
                  </a:moveTo>
                  <a:lnTo>
                    <a:pt x="19050" y="1581137"/>
                  </a:lnTo>
                  <a:lnTo>
                    <a:pt x="15747" y="1580857"/>
                  </a:lnTo>
                  <a:lnTo>
                    <a:pt x="0" y="1562087"/>
                  </a:lnTo>
                  <a:lnTo>
                    <a:pt x="0" y="19037"/>
                  </a:lnTo>
                  <a:lnTo>
                    <a:pt x="19050" y="0"/>
                  </a:lnTo>
                  <a:lnTo>
                    <a:pt x="5158105" y="0"/>
                  </a:lnTo>
                  <a:lnTo>
                    <a:pt x="5177142" y="19037"/>
                  </a:lnTo>
                  <a:lnTo>
                    <a:pt x="38100" y="19037"/>
                  </a:lnTo>
                  <a:lnTo>
                    <a:pt x="19050" y="38100"/>
                  </a:lnTo>
                  <a:lnTo>
                    <a:pt x="38100" y="38100"/>
                  </a:lnTo>
                  <a:lnTo>
                    <a:pt x="38100" y="1543037"/>
                  </a:lnTo>
                  <a:lnTo>
                    <a:pt x="19050" y="1543037"/>
                  </a:lnTo>
                  <a:lnTo>
                    <a:pt x="38100" y="1562087"/>
                  </a:lnTo>
                  <a:lnTo>
                    <a:pt x="5177142" y="1562087"/>
                  </a:lnTo>
                  <a:lnTo>
                    <a:pt x="5176862" y="1565402"/>
                  </a:lnTo>
                  <a:lnTo>
                    <a:pt x="5161407" y="1580857"/>
                  </a:lnTo>
                  <a:lnTo>
                    <a:pt x="5158105" y="1581137"/>
                  </a:lnTo>
                  <a:close/>
                </a:path>
                <a:path w="5177155" h="1581150">
                  <a:moveTo>
                    <a:pt x="38100" y="38100"/>
                  </a:moveTo>
                  <a:lnTo>
                    <a:pt x="19050" y="38100"/>
                  </a:lnTo>
                  <a:lnTo>
                    <a:pt x="38100" y="19037"/>
                  </a:lnTo>
                  <a:lnTo>
                    <a:pt x="38100" y="38100"/>
                  </a:lnTo>
                  <a:close/>
                </a:path>
                <a:path w="5177155" h="1581150">
                  <a:moveTo>
                    <a:pt x="5139067" y="38100"/>
                  </a:moveTo>
                  <a:lnTo>
                    <a:pt x="38100" y="38100"/>
                  </a:lnTo>
                  <a:lnTo>
                    <a:pt x="38100" y="19037"/>
                  </a:lnTo>
                  <a:lnTo>
                    <a:pt x="5139067" y="19037"/>
                  </a:lnTo>
                  <a:lnTo>
                    <a:pt x="5139067" y="38100"/>
                  </a:lnTo>
                  <a:close/>
                </a:path>
                <a:path w="5177155" h="1581150">
                  <a:moveTo>
                    <a:pt x="5139067" y="1562087"/>
                  </a:moveTo>
                  <a:lnTo>
                    <a:pt x="5139067" y="19037"/>
                  </a:lnTo>
                  <a:lnTo>
                    <a:pt x="5158105" y="38100"/>
                  </a:lnTo>
                  <a:lnTo>
                    <a:pt x="5177142" y="38100"/>
                  </a:lnTo>
                  <a:lnTo>
                    <a:pt x="5177142" y="1543037"/>
                  </a:lnTo>
                  <a:lnTo>
                    <a:pt x="5158105" y="1543037"/>
                  </a:lnTo>
                  <a:lnTo>
                    <a:pt x="5139067" y="1562087"/>
                  </a:lnTo>
                  <a:close/>
                </a:path>
                <a:path w="5177155" h="1581150">
                  <a:moveTo>
                    <a:pt x="5177142" y="38100"/>
                  </a:moveTo>
                  <a:lnTo>
                    <a:pt x="5158105" y="38100"/>
                  </a:lnTo>
                  <a:lnTo>
                    <a:pt x="5139067" y="19037"/>
                  </a:lnTo>
                  <a:lnTo>
                    <a:pt x="5177142" y="19037"/>
                  </a:lnTo>
                  <a:lnTo>
                    <a:pt x="5177142" y="38100"/>
                  </a:lnTo>
                  <a:close/>
                </a:path>
                <a:path w="5177155" h="1581150">
                  <a:moveTo>
                    <a:pt x="38100" y="1562087"/>
                  </a:moveTo>
                  <a:lnTo>
                    <a:pt x="19050" y="1543037"/>
                  </a:lnTo>
                  <a:lnTo>
                    <a:pt x="38100" y="1543037"/>
                  </a:lnTo>
                  <a:lnTo>
                    <a:pt x="38100" y="1562087"/>
                  </a:lnTo>
                  <a:close/>
                </a:path>
                <a:path w="5177155" h="1581150">
                  <a:moveTo>
                    <a:pt x="5139067" y="1562087"/>
                  </a:moveTo>
                  <a:lnTo>
                    <a:pt x="38100" y="1562087"/>
                  </a:lnTo>
                  <a:lnTo>
                    <a:pt x="38100" y="1543037"/>
                  </a:lnTo>
                  <a:lnTo>
                    <a:pt x="5139067" y="1543037"/>
                  </a:lnTo>
                  <a:lnTo>
                    <a:pt x="5139067" y="1562087"/>
                  </a:lnTo>
                  <a:close/>
                </a:path>
                <a:path w="5177155" h="1581150">
                  <a:moveTo>
                    <a:pt x="5177142" y="1562087"/>
                  </a:moveTo>
                  <a:lnTo>
                    <a:pt x="5139067" y="1562087"/>
                  </a:lnTo>
                  <a:lnTo>
                    <a:pt x="5158105" y="1543037"/>
                  </a:lnTo>
                  <a:lnTo>
                    <a:pt x="5177142" y="1543037"/>
                  </a:lnTo>
                  <a:lnTo>
                    <a:pt x="5177142" y="1562087"/>
                  </a:lnTo>
                  <a:close/>
                </a:path>
              </a:pathLst>
            </a:custGeom>
            <a:solidFill>
              <a:srgbClr val="FF0000"/>
            </a:solidFill>
          </p:spPr>
          <p:txBody>
            <a:bodyPr wrap="square" lIns="0" tIns="0" rIns="0" bIns="0" rtlCol="0"/>
            <a:lstStyle/>
            <a:p>
              <a:endParaRPr/>
            </a:p>
          </p:txBody>
        </p:sp>
        <p:pic>
          <p:nvPicPr>
            <p:cNvPr id="13" name="object 13"/>
            <p:cNvPicPr/>
            <p:nvPr/>
          </p:nvPicPr>
          <p:blipFill>
            <a:blip r:embed="rId6"/>
            <a:stretch>
              <a:fillRect/>
            </a:stretch>
          </p:blipFill>
          <p:spPr>
            <a:xfrm>
              <a:off x="3754462" y="3459238"/>
              <a:ext cx="488188" cy="499186"/>
            </a:xfrm>
            <a:prstGeom prst="rect">
              <a:avLst/>
            </a:prstGeom>
          </p:spPr>
        </p:pic>
        <p:pic>
          <p:nvPicPr>
            <p:cNvPr id="14" name="object 14"/>
            <p:cNvPicPr/>
            <p:nvPr/>
          </p:nvPicPr>
          <p:blipFill>
            <a:blip r:embed="rId7"/>
            <a:stretch>
              <a:fillRect/>
            </a:stretch>
          </p:blipFill>
          <p:spPr>
            <a:xfrm>
              <a:off x="4200550" y="3448735"/>
              <a:ext cx="967930" cy="516623"/>
            </a:xfrm>
            <a:prstGeom prst="rect">
              <a:avLst/>
            </a:prstGeom>
          </p:spPr>
        </p:pic>
        <p:pic>
          <p:nvPicPr>
            <p:cNvPr id="15" name="object 15"/>
            <p:cNvPicPr/>
            <p:nvPr/>
          </p:nvPicPr>
          <p:blipFill>
            <a:blip r:embed="rId8"/>
            <a:stretch>
              <a:fillRect/>
            </a:stretch>
          </p:blipFill>
          <p:spPr>
            <a:xfrm>
              <a:off x="5125770" y="3453904"/>
              <a:ext cx="2342578" cy="504520"/>
            </a:xfrm>
            <a:prstGeom prst="rect">
              <a:avLst/>
            </a:prstGeom>
          </p:spPr>
        </p:pic>
        <p:pic>
          <p:nvPicPr>
            <p:cNvPr id="16" name="object 16"/>
            <p:cNvPicPr/>
            <p:nvPr/>
          </p:nvPicPr>
          <p:blipFill>
            <a:blip r:embed="rId9"/>
            <a:stretch>
              <a:fillRect/>
            </a:stretch>
          </p:blipFill>
          <p:spPr>
            <a:xfrm>
              <a:off x="7482585" y="3748189"/>
              <a:ext cx="156514" cy="218922"/>
            </a:xfrm>
            <a:prstGeom prst="rect">
              <a:avLst/>
            </a:prstGeom>
          </p:spPr>
        </p:pic>
        <p:pic>
          <p:nvPicPr>
            <p:cNvPr id="17" name="object 17"/>
            <p:cNvPicPr/>
            <p:nvPr/>
          </p:nvPicPr>
          <p:blipFill>
            <a:blip r:embed="rId10"/>
            <a:stretch>
              <a:fillRect/>
            </a:stretch>
          </p:blipFill>
          <p:spPr>
            <a:xfrm>
              <a:off x="3754462" y="4167009"/>
              <a:ext cx="1418361" cy="504520"/>
            </a:xfrm>
            <a:prstGeom prst="rect">
              <a:avLst/>
            </a:prstGeom>
          </p:spPr>
        </p:pic>
        <p:pic>
          <p:nvPicPr>
            <p:cNvPr id="18" name="object 18"/>
            <p:cNvPicPr/>
            <p:nvPr/>
          </p:nvPicPr>
          <p:blipFill>
            <a:blip r:embed="rId11"/>
            <a:stretch>
              <a:fillRect/>
            </a:stretch>
          </p:blipFill>
          <p:spPr>
            <a:xfrm>
              <a:off x="5118760" y="4167085"/>
              <a:ext cx="1419415" cy="506120"/>
            </a:xfrm>
            <a:prstGeom prst="rect">
              <a:avLst/>
            </a:prstGeom>
          </p:spPr>
        </p:pic>
        <p:pic>
          <p:nvPicPr>
            <p:cNvPr id="19" name="object 19"/>
            <p:cNvPicPr/>
            <p:nvPr/>
          </p:nvPicPr>
          <p:blipFill>
            <a:blip r:embed="rId12"/>
            <a:stretch>
              <a:fillRect/>
            </a:stretch>
          </p:blipFill>
          <p:spPr>
            <a:xfrm>
              <a:off x="6496075" y="4172343"/>
              <a:ext cx="970432" cy="502310"/>
            </a:xfrm>
            <a:prstGeom prst="rect">
              <a:avLst/>
            </a:prstGeom>
          </p:spPr>
        </p:pic>
        <p:pic>
          <p:nvPicPr>
            <p:cNvPr id="20" name="object 20"/>
            <p:cNvPicPr/>
            <p:nvPr/>
          </p:nvPicPr>
          <p:blipFill>
            <a:blip r:embed="rId13"/>
            <a:stretch>
              <a:fillRect/>
            </a:stretch>
          </p:blipFill>
          <p:spPr>
            <a:xfrm>
              <a:off x="7470330" y="4464850"/>
              <a:ext cx="179209" cy="180339"/>
            </a:xfrm>
            <a:prstGeom prst="rect">
              <a:avLst/>
            </a:prstGeom>
          </p:spPr>
        </p:pic>
        <p:sp>
          <p:nvSpPr>
            <p:cNvPr id="21" name="object 21"/>
            <p:cNvSpPr/>
            <p:nvPr/>
          </p:nvSpPr>
          <p:spPr>
            <a:xfrm>
              <a:off x="2132076" y="4770120"/>
              <a:ext cx="7199630" cy="1275715"/>
            </a:xfrm>
            <a:custGeom>
              <a:avLst/>
              <a:gdLst/>
              <a:ahLst/>
              <a:cxnLst/>
              <a:rect l="l" t="t" r="r" b="b"/>
              <a:pathLst>
                <a:path w="7199630" h="1275714">
                  <a:moveTo>
                    <a:pt x="7199376" y="1275588"/>
                  </a:moveTo>
                  <a:lnTo>
                    <a:pt x="0" y="1275588"/>
                  </a:lnTo>
                  <a:lnTo>
                    <a:pt x="0" y="0"/>
                  </a:lnTo>
                  <a:lnTo>
                    <a:pt x="7199376" y="0"/>
                  </a:lnTo>
                  <a:lnTo>
                    <a:pt x="7199376" y="1275588"/>
                  </a:lnTo>
                  <a:close/>
                </a:path>
              </a:pathLst>
            </a:custGeom>
            <a:solidFill>
              <a:srgbClr val="FFFF00"/>
            </a:solidFill>
          </p:spPr>
          <p:txBody>
            <a:bodyPr wrap="square" lIns="0" tIns="0" rIns="0" bIns="0" rtlCol="0"/>
            <a:lstStyle/>
            <a:p>
              <a:endParaRPr/>
            </a:p>
          </p:txBody>
        </p:sp>
        <p:sp>
          <p:nvSpPr>
            <p:cNvPr id="22" name="object 22"/>
            <p:cNvSpPr/>
            <p:nvPr/>
          </p:nvSpPr>
          <p:spPr>
            <a:xfrm>
              <a:off x="2113292" y="4750435"/>
              <a:ext cx="7236459" cy="1313815"/>
            </a:xfrm>
            <a:custGeom>
              <a:avLst/>
              <a:gdLst/>
              <a:ahLst/>
              <a:cxnLst/>
              <a:rect l="l" t="t" r="r" b="b"/>
              <a:pathLst>
                <a:path w="7236459" h="1313814">
                  <a:moveTo>
                    <a:pt x="7217397" y="1313815"/>
                  </a:moveTo>
                  <a:lnTo>
                    <a:pt x="19050" y="1313815"/>
                  </a:lnTo>
                  <a:lnTo>
                    <a:pt x="15735" y="1313522"/>
                  </a:lnTo>
                  <a:lnTo>
                    <a:pt x="0" y="1294765"/>
                  </a:lnTo>
                  <a:lnTo>
                    <a:pt x="0" y="19037"/>
                  </a:lnTo>
                  <a:lnTo>
                    <a:pt x="19050" y="0"/>
                  </a:lnTo>
                  <a:lnTo>
                    <a:pt x="7217397" y="0"/>
                  </a:lnTo>
                  <a:lnTo>
                    <a:pt x="7236434" y="19037"/>
                  </a:lnTo>
                  <a:lnTo>
                    <a:pt x="38100" y="19037"/>
                  </a:lnTo>
                  <a:lnTo>
                    <a:pt x="19050" y="38099"/>
                  </a:lnTo>
                  <a:lnTo>
                    <a:pt x="38100" y="38099"/>
                  </a:lnTo>
                  <a:lnTo>
                    <a:pt x="38100" y="1275715"/>
                  </a:lnTo>
                  <a:lnTo>
                    <a:pt x="19050" y="1275715"/>
                  </a:lnTo>
                  <a:lnTo>
                    <a:pt x="38100" y="1294765"/>
                  </a:lnTo>
                  <a:lnTo>
                    <a:pt x="7236434" y="1294765"/>
                  </a:lnTo>
                  <a:lnTo>
                    <a:pt x="7236155" y="1298067"/>
                  </a:lnTo>
                  <a:lnTo>
                    <a:pt x="7220699" y="1313522"/>
                  </a:lnTo>
                  <a:lnTo>
                    <a:pt x="7217397" y="1313815"/>
                  </a:lnTo>
                  <a:close/>
                </a:path>
                <a:path w="7236459" h="1313814">
                  <a:moveTo>
                    <a:pt x="38100" y="38099"/>
                  </a:moveTo>
                  <a:lnTo>
                    <a:pt x="19050" y="38099"/>
                  </a:lnTo>
                  <a:lnTo>
                    <a:pt x="38100" y="19037"/>
                  </a:lnTo>
                  <a:lnTo>
                    <a:pt x="38100" y="38099"/>
                  </a:lnTo>
                  <a:close/>
                </a:path>
                <a:path w="7236459" h="1313814">
                  <a:moveTo>
                    <a:pt x="7198359" y="38099"/>
                  </a:moveTo>
                  <a:lnTo>
                    <a:pt x="38100" y="38099"/>
                  </a:lnTo>
                  <a:lnTo>
                    <a:pt x="38100" y="19037"/>
                  </a:lnTo>
                  <a:lnTo>
                    <a:pt x="7198359" y="19037"/>
                  </a:lnTo>
                  <a:lnTo>
                    <a:pt x="7198359" y="38099"/>
                  </a:lnTo>
                  <a:close/>
                </a:path>
                <a:path w="7236459" h="1313814">
                  <a:moveTo>
                    <a:pt x="7198359" y="1294765"/>
                  </a:moveTo>
                  <a:lnTo>
                    <a:pt x="7198359" y="19037"/>
                  </a:lnTo>
                  <a:lnTo>
                    <a:pt x="7217397" y="38099"/>
                  </a:lnTo>
                  <a:lnTo>
                    <a:pt x="7236434" y="38099"/>
                  </a:lnTo>
                  <a:lnTo>
                    <a:pt x="7236434" y="1275714"/>
                  </a:lnTo>
                  <a:lnTo>
                    <a:pt x="7217397" y="1275715"/>
                  </a:lnTo>
                  <a:lnTo>
                    <a:pt x="7198359" y="1294765"/>
                  </a:lnTo>
                  <a:close/>
                </a:path>
                <a:path w="7236459" h="1313814">
                  <a:moveTo>
                    <a:pt x="7236434" y="38099"/>
                  </a:moveTo>
                  <a:lnTo>
                    <a:pt x="7217397" y="38099"/>
                  </a:lnTo>
                  <a:lnTo>
                    <a:pt x="7198359" y="19037"/>
                  </a:lnTo>
                  <a:lnTo>
                    <a:pt x="7236434" y="19037"/>
                  </a:lnTo>
                  <a:lnTo>
                    <a:pt x="7236434" y="38099"/>
                  </a:lnTo>
                  <a:close/>
                </a:path>
                <a:path w="7236459" h="1313814">
                  <a:moveTo>
                    <a:pt x="38100" y="1294765"/>
                  </a:moveTo>
                  <a:lnTo>
                    <a:pt x="19050" y="1275715"/>
                  </a:lnTo>
                  <a:lnTo>
                    <a:pt x="38100" y="1275715"/>
                  </a:lnTo>
                  <a:lnTo>
                    <a:pt x="38100" y="1294765"/>
                  </a:lnTo>
                  <a:close/>
                </a:path>
                <a:path w="7236459" h="1313814">
                  <a:moveTo>
                    <a:pt x="7198359" y="1294765"/>
                  </a:moveTo>
                  <a:lnTo>
                    <a:pt x="38100" y="1294765"/>
                  </a:lnTo>
                  <a:lnTo>
                    <a:pt x="38100" y="1275715"/>
                  </a:lnTo>
                  <a:lnTo>
                    <a:pt x="7198359" y="1275715"/>
                  </a:lnTo>
                  <a:lnTo>
                    <a:pt x="7198359" y="1294765"/>
                  </a:lnTo>
                  <a:close/>
                </a:path>
                <a:path w="7236459" h="1313814">
                  <a:moveTo>
                    <a:pt x="7236434" y="1294765"/>
                  </a:moveTo>
                  <a:lnTo>
                    <a:pt x="7198359" y="1294765"/>
                  </a:lnTo>
                  <a:lnTo>
                    <a:pt x="7217397" y="1275715"/>
                  </a:lnTo>
                  <a:lnTo>
                    <a:pt x="7236434" y="1275714"/>
                  </a:lnTo>
                  <a:lnTo>
                    <a:pt x="7236434" y="1294765"/>
                  </a:lnTo>
                  <a:close/>
                </a:path>
              </a:pathLst>
            </a:custGeom>
            <a:solidFill>
              <a:srgbClr val="C00000"/>
            </a:solidFill>
          </p:spPr>
          <p:txBody>
            <a:bodyPr wrap="square" lIns="0" tIns="0" rIns="0" bIns="0" rtlCol="0"/>
            <a:lstStyle/>
            <a:p>
              <a:endParaRPr/>
            </a:p>
          </p:txBody>
        </p:sp>
      </p:grpSp>
      <p:sp>
        <p:nvSpPr>
          <p:cNvPr id="23" name="object 23"/>
          <p:cNvSpPr txBox="1">
            <a:spLocks noGrp="1"/>
          </p:cNvSpPr>
          <p:nvPr>
            <p:ph type="subTitle" idx="4"/>
          </p:nvPr>
        </p:nvSpPr>
        <p:spPr>
          <a:prstGeom prst="rect">
            <a:avLst/>
          </a:prstGeom>
        </p:spPr>
        <p:txBody>
          <a:bodyPr vert="horz" wrap="square" lIns="0" tIns="12065" rIns="0" bIns="0" rtlCol="0">
            <a:spAutoFit/>
          </a:bodyPr>
          <a:lstStyle/>
          <a:p>
            <a:pPr marL="775970" marR="5080" indent="-763270">
              <a:lnSpc>
                <a:spcPct val="100000"/>
              </a:lnSpc>
              <a:spcBef>
                <a:spcPts val="95"/>
              </a:spcBef>
              <a:tabLst>
                <a:tab pos="5353050" algn="l"/>
              </a:tabLst>
            </a:pPr>
            <a:r>
              <a:rPr sz="4000" b="1" spc="-30">
                <a:solidFill>
                  <a:srgbClr val="C00000"/>
                </a:solidFill>
                <a:latin typeface="Microsoft JhengHei" panose="020B0604030504040204" charset="-120"/>
                <a:cs typeface="Microsoft JhengHei" panose="020B0604030504040204" charset="-120"/>
              </a:rPr>
              <a:t>那么，管风险又该怎么管呢</a:t>
            </a:r>
            <a:r>
              <a:rPr sz="4000" b="1" spc="-50">
                <a:solidFill>
                  <a:srgbClr val="C00000"/>
                </a:solidFill>
                <a:latin typeface="Microsoft JhengHei" panose="020B0604030504040204" charset="-120"/>
                <a:cs typeface="Microsoft JhengHei" panose="020B0604030504040204" charset="-120"/>
              </a:rPr>
              <a:t>？</a:t>
            </a:r>
            <a:r>
              <a:rPr sz="4000" b="1" spc="-30">
                <a:solidFill>
                  <a:srgbClr val="C00000"/>
                </a:solidFill>
                <a:latin typeface="Microsoft JhengHei" panose="020B0604030504040204" charset="-120"/>
                <a:cs typeface="Microsoft JhengHei" panose="020B0604030504040204" charset="-120"/>
              </a:rPr>
              <a:t>我们</a:t>
            </a:r>
            <a:r>
              <a:rPr sz="4000" b="1" spc="-50">
                <a:solidFill>
                  <a:srgbClr val="C00000"/>
                </a:solidFill>
                <a:latin typeface="Microsoft JhengHei" panose="020B0604030504040204" charset="-120"/>
                <a:cs typeface="Microsoft JhengHei" panose="020B0604030504040204" charset="-120"/>
              </a:rPr>
              <a:t>有</a:t>
            </a:r>
            <a:r>
              <a:rPr sz="4000" b="1">
                <a:solidFill>
                  <a:srgbClr val="C00000"/>
                </a:solidFill>
                <a:latin typeface="Microsoft JhengHei" panose="020B0604030504040204" charset="-120"/>
                <a:cs typeface="Microsoft JhengHei" panose="020B0604030504040204" charset="-120"/>
              </a:rPr>
              <a:t>	</a:t>
            </a:r>
            <a:r>
              <a:rPr sz="4000" b="1" spc="-50">
                <a:solidFill>
                  <a:srgbClr val="C00000"/>
                </a:solidFill>
                <a:latin typeface="Microsoft JhengHei" panose="020B0604030504040204" charset="-120"/>
                <a:cs typeface="Microsoft JhengHei" panose="020B0604030504040204" charset="-120"/>
              </a:rPr>
              <a:t>！</a:t>
            </a:r>
            <a:endParaRPr sz="4000">
              <a:latin typeface="Microsoft JhengHei" panose="020B0604030504040204" charset="-120"/>
              <a:cs typeface="Microsoft JhengHei" panose="020B0604030504040204" charset="-120"/>
            </a:endParaRPr>
          </a:p>
        </p:txBody>
      </p:sp>
      <p:grpSp>
        <p:nvGrpSpPr>
          <p:cNvPr id="24" name="object 24"/>
          <p:cNvGrpSpPr/>
          <p:nvPr/>
        </p:nvGrpSpPr>
        <p:grpSpPr>
          <a:xfrm>
            <a:off x="4975034" y="5452313"/>
            <a:ext cx="2564130" cy="531495"/>
            <a:chOff x="4975034" y="5452313"/>
            <a:chExt cx="2564130" cy="531495"/>
          </a:xfrm>
        </p:grpSpPr>
        <p:pic>
          <p:nvPicPr>
            <p:cNvPr id="25" name="object 25"/>
            <p:cNvPicPr/>
            <p:nvPr/>
          </p:nvPicPr>
          <p:blipFill>
            <a:blip r:embed="rId14"/>
            <a:stretch>
              <a:fillRect/>
            </a:stretch>
          </p:blipFill>
          <p:spPr>
            <a:xfrm>
              <a:off x="4975034" y="5452922"/>
              <a:ext cx="264426" cy="205104"/>
            </a:xfrm>
            <a:prstGeom prst="rect">
              <a:avLst/>
            </a:prstGeom>
          </p:spPr>
        </p:pic>
        <p:pic>
          <p:nvPicPr>
            <p:cNvPr id="26" name="object 26"/>
            <p:cNvPicPr/>
            <p:nvPr/>
          </p:nvPicPr>
          <p:blipFill>
            <a:blip r:embed="rId15"/>
            <a:stretch>
              <a:fillRect/>
            </a:stretch>
          </p:blipFill>
          <p:spPr>
            <a:xfrm>
              <a:off x="5257152" y="5452313"/>
              <a:ext cx="2034679" cy="530898"/>
            </a:xfrm>
            <a:prstGeom prst="rect">
              <a:avLst/>
            </a:prstGeom>
          </p:spPr>
        </p:pic>
        <p:pic>
          <p:nvPicPr>
            <p:cNvPr id="27" name="object 27"/>
            <p:cNvPicPr/>
            <p:nvPr/>
          </p:nvPicPr>
          <p:blipFill>
            <a:blip r:embed="rId16"/>
            <a:stretch>
              <a:fillRect/>
            </a:stretch>
          </p:blipFill>
          <p:spPr>
            <a:xfrm>
              <a:off x="7269060" y="5453075"/>
              <a:ext cx="270090" cy="204939"/>
            </a:xfrm>
            <a:prstGeom prst="rect">
              <a:avLst/>
            </a:prstGeom>
          </p:spPr>
        </p:pic>
      </p:gr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6F2F9F"/>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6057900"/>
            <a:ext cx="3479800" cy="546100"/>
            <a:chOff x="8442959" y="6057900"/>
            <a:chExt cx="3479800" cy="54610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sp>
        <p:nvSpPr>
          <p:cNvPr id="7" name="object 7"/>
          <p:cNvSpPr txBox="1">
            <a:spLocks noGrp="1"/>
          </p:cNvSpPr>
          <p:nvPr>
            <p:ph type="title"/>
          </p:nvPr>
        </p:nvSpPr>
        <p:spPr>
          <a:xfrm>
            <a:off x="2411095" y="233045"/>
            <a:ext cx="7369175" cy="1177925"/>
          </a:xfrm>
          <a:prstGeom prst="rect">
            <a:avLst/>
          </a:prstGeom>
        </p:spPr>
        <p:txBody>
          <a:bodyPr vert="horz" wrap="square" lIns="0" tIns="12700" rIns="0" bIns="0" rtlCol="0">
            <a:spAutoFit/>
          </a:bodyPr>
          <a:lstStyle/>
          <a:p>
            <a:pPr algn="ctr">
              <a:lnSpc>
                <a:spcPts val="4300"/>
              </a:lnSpc>
              <a:spcBef>
                <a:spcPts val="100"/>
              </a:spcBef>
            </a:pPr>
            <a:r>
              <a:rPr sz="3600" b="1" u="heavy" spc="-5">
                <a:solidFill>
                  <a:srgbClr val="000000"/>
                </a:solidFill>
                <a:uFill>
                  <a:solidFill>
                    <a:srgbClr val="000000"/>
                  </a:solidFill>
                </a:uFill>
                <a:latin typeface="Microsoft JhengHei" panose="020B0604030504040204" charset="-120"/>
                <a:cs typeface="Microsoft JhengHei" panose="020B0604030504040204" charset="-120"/>
              </a:rPr>
              <a:t>新版安全生产标准化管理体系落实的</a:t>
            </a:r>
            <a:endParaRPr sz="3600">
              <a:latin typeface="Microsoft JhengHei" panose="020B0604030504040204" charset="-120"/>
              <a:cs typeface="Microsoft JhengHei" panose="020B0604030504040204" charset="-120"/>
            </a:endParaRPr>
          </a:p>
          <a:p>
            <a:pPr algn="ctr">
              <a:lnSpc>
                <a:spcPts val="4775"/>
              </a:lnSpc>
            </a:pPr>
            <a:r>
              <a:rPr sz="4000" b="1" u="heavy" spc="-15">
                <a:solidFill>
                  <a:srgbClr val="FF0000"/>
                </a:solidFill>
                <a:uFill>
                  <a:solidFill>
                    <a:srgbClr val="FF0000"/>
                  </a:solidFill>
                </a:uFill>
                <a:latin typeface="Microsoft JhengHei" panose="020B0604030504040204" charset="-120"/>
                <a:cs typeface="Microsoft JhengHei" panose="020B0604030504040204" charset="-120"/>
              </a:rPr>
              <a:t>几点建</a:t>
            </a:r>
            <a:r>
              <a:rPr sz="4000" b="1" u="heavy" spc="-50">
                <a:solidFill>
                  <a:srgbClr val="FF0000"/>
                </a:solidFill>
                <a:uFill>
                  <a:solidFill>
                    <a:srgbClr val="FF0000"/>
                  </a:solidFill>
                </a:uFill>
                <a:latin typeface="Microsoft JhengHei" panose="020B0604030504040204" charset="-120"/>
                <a:cs typeface="Microsoft JhengHei" panose="020B0604030504040204" charset="-120"/>
              </a:rPr>
              <a:t>议</a:t>
            </a:r>
            <a:endParaRPr sz="4000">
              <a:latin typeface="Microsoft JhengHei" panose="020B0604030504040204" charset="-120"/>
              <a:cs typeface="Microsoft JhengHei" panose="020B0604030504040204" charset="-120"/>
            </a:endParaRPr>
          </a:p>
        </p:txBody>
      </p:sp>
      <p:sp>
        <p:nvSpPr>
          <p:cNvPr id="8" name="object 8"/>
          <p:cNvSpPr/>
          <p:nvPr/>
        </p:nvSpPr>
        <p:spPr>
          <a:xfrm>
            <a:off x="1511300" y="4382134"/>
            <a:ext cx="9400540" cy="430530"/>
          </a:xfrm>
          <a:custGeom>
            <a:avLst/>
            <a:gdLst/>
            <a:ahLst/>
            <a:cxnLst/>
            <a:rect l="l" t="t" r="r" b="b"/>
            <a:pathLst>
              <a:path w="9400540" h="430529">
                <a:moveTo>
                  <a:pt x="9400540" y="0"/>
                </a:moveTo>
                <a:lnTo>
                  <a:pt x="9400540" y="0"/>
                </a:lnTo>
                <a:lnTo>
                  <a:pt x="0" y="0"/>
                </a:lnTo>
                <a:lnTo>
                  <a:pt x="0" y="430403"/>
                </a:lnTo>
                <a:lnTo>
                  <a:pt x="9400540" y="430403"/>
                </a:lnTo>
                <a:lnTo>
                  <a:pt x="9400540" y="0"/>
                </a:lnTo>
                <a:close/>
              </a:path>
            </a:pathLst>
          </a:custGeom>
          <a:solidFill>
            <a:srgbClr val="FFFF00"/>
          </a:solidFill>
        </p:spPr>
        <p:txBody>
          <a:bodyPr wrap="square" lIns="0" tIns="0" rIns="0" bIns="0" rtlCol="0"/>
          <a:lstStyle/>
          <a:p>
            <a:endParaRPr/>
          </a:p>
        </p:txBody>
      </p:sp>
      <p:sp>
        <p:nvSpPr>
          <p:cNvPr id="9" name="object 9"/>
          <p:cNvSpPr txBox="1">
            <a:spLocks noGrp="1"/>
          </p:cNvSpPr>
          <p:nvPr>
            <p:ph type="body" idx="1"/>
          </p:nvPr>
        </p:nvSpPr>
        <p:spPr>
          <a:prstGeom prst="rect">
            <a:avLst/>
          </a:prstGeom>
        </p:spPr>
        <p:txBody>
          <a:bodyPr vert="horz" wrap="square" lIns="0" tIns="13335" rIns="0" bIns="0" rtlCol="0">
            <a:spAutoFit/>
          </a:bodyPr>
          <a:lstStyle/>
          <a:p>
            <a:pPr marL="255270" indent="-243205">
              <a:lnSpc>
                <a:spcPct val="100000"/>
              </a:lnSpc>
              <a:spcBef>
                <a:spcPts val="105"/>
              </a:spcBef>
              <a:buClr>
                <a:srgbClr val="1CACE3"/>
              </a:buClr>
              <a:buSzPct val="77000"/>
              <a:buFont typeface="Wingdings" panose="05000000000000000000"/>
              <a:buChar char=""/>
              <a:tabLst>
                <a:tab pos="255270" algn="l"/>
              </a:tabLst>
            </a:pPr>
            <a:r>
              <a:rPr spc="-15"/>
              <a:t>平常心对待，不能继续无视应付，但也切勿过高期望</a:t>
            </a:r>
          </a:p>
          <a:p>
            <a:pPr>
              <a:lnSpc>
                <a:spcPct val="100000"/>
              </a:lnSpc>
              <a:spcBef>
                <a:spcPts val="50"/>
              </a:spcBef>
              <a:buClr>
                <a:srgbClr val="1CACE3"/>
              </a:buClr>
              <a:buFont typeface="Wingdings" panose="05000000000000000000"/>
              <a:buChar char=""/>
            </a:pPr>
            <a:endParaRPr sz="2550"/>
          </a:p>
          <a:p>
            <a:pPr marL="255270" indent="-243205">
              <a:lnSpc>
                <a:spcPct val="100000"/>
              </a:lnSpc>
              <a:buClr>
                <a:srgbClr val="1CACE3"/>
              </a:buClr>
              <a:buSzPct val="77000"/>
              <a:buFont typeface="Wingdings" panose="05000000000000000000"/>
              <a:buChar char=""/>
              <a:tabLst>
                <a:tab pos="255270" algn="l"/>
              </a:tabLst>
            </a:pPr>
            <a:r>
              <a:rPr spc="-15"/>
              <a:t>政策上需要处理好新标准和已有行业标准之间的关系</a:t>
            </a:r>
          </a:p>
          <a:p>
            <a:pPr>
              <a:lnSpc>
                <a:spcPct val="100000"/>
              </a:lnSpc>
              <a:spcBef>
                <a:spcPts val="55"/>
              </a:spcBef>
              <a:buClr>
                <a:srgbClr val="1CACE3"/>
              </a:buClr>
              <a:buFont typeface="Wingdings" panose="05000000000000000000"/>
              <a:buChar char=""/>
            </a:pPr>
            <a:endParaRPr sz="2550"/>
          </a:p>
          <a:p>
            <a:pPr marL="255270" indent="-243205">
              <a:lnSpc>
                <a:spcPct val="100000"/>
              </a:lnSpc>
              <a:buClr>
                <a:srgbClr val="1CACE3"/>
              </a:buClr>
              <a:buSzPct val="77000"/>
              <a:buFont typeface="Wingdings" panose="05000000000000000000"/>
              <a:buChar char=""/>
              <a:tabLst>
                <a:tab pos="255270" algn="l"/>
              </a:tabLst>
            </a:pPr>
            <a:r>
              <a:rPr spc="-15"/>
              <a:t>明确和把握好标准化和双控机制之间的区别和联系</a:t>
            </a:r>
          </a:p>
          <a:p>
            <a:pPr>
              <a:lnSpc>
                <a:spcPct val="100000"/>
              </a:lnSpc>
              <a:spcBef>
                <a:spcPts val="50"/>
              </a:spcBef>
              <a:buClr>
                <a:srgbClr val="1CACE3"/>
              </a:buClr>
              <a:buFont typeface="Wingdings" panose="05000000000000000000"/>
              <a:buChar char=""/>
            </a:pPr>
            <a:endParaRPr sz="2550"/>
          </a:p>
          <a:p>
            <a:pPr marL="255270" indent="-243205">
              <a:lnSpc>
                <a:spcPct val="100000"/>
              </a:lnSpc>
              <a:buClr>
                <a:srgbClr val="1CACE3"/>
              </a:buClr>
              <a:buSzPct val="77000"/>
              <a:buFont typeface="Wingdings" panose="05000000000000000000"/>
              <a:buChar char=""/>
              <a:tabLst>
                <a:tab pos="255270" algn="l"/>
              </a:tabLst>
            </a:pPr>
            <a:r>
              <a:rPr b="1" spc="-35">
                <a:solidFill>
                  <a:srgbClr val="FF0000"/>
                </a:solidFill>
                <a:latin typeface="宋体" panose="02010600030101010101" pitchFamily="2" charset="-122"/>
                <a:cs typeface="宋体" panose="02010600030101010101" pitchFamily="2" charset="-122"/>
              </a:rPr>
              <a:t>落实好“三道防线”，有效管控好风险、防范好事故</a:t>
            </a:r>
          </a:p>
          <a:p>
            <a:pPr>
              <a:lnSpc>
                <a:spcPct val="100000"/>
              </a:lnSpc>
              <a:spcBef>
                <a:spcPts val="55"/>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pc="-10"/>
              <a:t>结合</a:t>
            </a:r>
            <a:r>
              <a:t>GBT</a:t>
            </a:r>
            <a:r>
              <a:rPr spc="110"/>
              <a:t> </a:t>
            </a:r>
            <a:r>
              <a:rPr spc="-10"/>
              <a:t>45001-2020</a:t>
            </a:r>
            <a:r>
              <a:rPr spc="-15"/>
              <a:t>，深刻领会安全管理体系的逻辑</a:t>
            </a:r>
          </a:p>
        </p:txBody>
      </p:sp>
      <p:pic>
        <p:nvPicPr>
          <p:cNvPr id="10" name="object 10"/>
          <p:cNvPicPr/>
          <p:nvPr/>
        </p:nvPicPr>
        <p:blipFill>
          <a:blip r:embed="rId3"/>
          <a:stretch>
            <a:fillRect/>
          </a:stretch>
        </p:blipFill>
        <p:spPr>
          <a:xfrm>
            <a:off x="5209578" y="6301778"/>
            <a:ext cx="642937" cy="194754"/>
          </a:xfrm>
          <a:prstGeom prst="rect">
            <a:avLst/>
          </a:prstGeom>
        </p:spPr>
      </p:pic>
      <p:pic>
        <p:nvPicPr>
          <p:cNvPr id="11" name="object 11"/>
          <p:cNvPicPr/>
          <p:nvPr/>
        </p:nvPicPr>
        <p:blipFill>
          <a:blip r:embed="rId4"/>
          <a:stretch>
            <a:fillRect/>
          </a:stretch>
        </p:blipFill>
        <p:spPr>
          <a:xfrm>
            <a:off x="5991898" y="6301778"/>
            <a:ext cx="642937" cy="194754"/>
          </a:xfrm>
          <a:prstGeom prst="rect">
            <a:avLst/>
          </a:prstGeom>
        </p:spPr>
      </p:pic>
      <p:pic>
        <p:nvPicPr>
          <p:cNvPr id="12" name="object 12"/>
          <p:cNvPicPr/>
          <p:nvPr/>
        </p:nvPicPr>
        <p:blipFill>
          <a:blip r:embed="rId5"/>
          <a:stretch>
            <a:fillRect/>
          </a:stretch>
        </p:blipFill>
        <p:spPr>
          <a:xfrm>
            <a:off x="6774218" y="6301765"/>
            <a:ext cx="642937" cy="194932"/>
          </a:xfrm>
          <a:prstGeom prst="rect">
            <a:avLst/>
          </a:prstGeom>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442959" y="6057900"/>
            <a:ext cx="3479800" cy="546100"/>
            <a:chOff x="8442959" y="6057900"/>
            <a:chExt cx="3479800" cy="546100"/>
          </a:xfrm>
        </p:grpSpPr>
        <p:pic>
          <p:nvPicPr>
            <p:cNvPr id="3" name="object 3"/>
            <p:cNvPicPr/>
            <p:nvPr/>
          </p:nvPicPr>
          <p:blipFill>
            <a:blip r:embed="rId2"/>
            <a:stretch>
              <a:fillRect/>
            </a:stretch>
          </p:blipFill>
          <p:spPr>
            <a:xfrm>
              <a:off x="8481059" y="6096000"/>
              <a:ext cx="3403092" cy="469392"/>
            </a:xfrm>
            <a:prstGeom prst="rect">
              <a:avLst/>
            </a:prstGeom>
          </p:spPr>
        </p:pic>
        <p:sp>
          <p:nvSpPr>
            <p:cNvPr id="4" name="object 4"/>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sp>
        <p:nvSpPr>
          <p:cNvPr id="5" name="object 5"/>
          <p:cNvSpPr txBox="1">
            <a:spLocks noGrp="1"/>
          </p:cNvSpPr>
          <p:nvPr>
            <p:ph type="title"/>
          </p:nvPr>
        </p:nvSpPr>
        <p:spPr>
          <a:xfrm>
            <a:off x="2077085" y="370204"/>
            <a:ext cx="7797800" cy="574040"/>
          </a:xfrm>
          <a:prstGeom prst="rect">
            <a:avLst/>
          </a:prstGeom>
        </p:spPr>
        <p:txBody>
          <a:bodyPr vert="horz" wrap="square" lIns="0" tIns="12700" rIns="0" bIns="0" rtlCol="0">
            <a:spAutoFit/>
          </a:bodyPr>
          <a:lstStyle/>
          <a:p>
            <a:pPr marL="12700">
              <a:lnSpc>
                <a:spcPct val="100000"/>
              </a:lnSpc>
              <a:spcBef>
                <a:spcPts val="100"/>
              </a:spcBef>
            </a:pPr>
            <a:r>
              <a:rPr sz="3600">
                <a:solidFill>
                  <a:srgbClr val="000000"/>
                </a:solidFill>
              </a:rPr>
              <a:t>安全风险系统防控“</a:t>
            </a:r>
            <a:r>
              <a:rPr sz="3600">
                <a:solidFill>
                  <a:srgbClr val="FF0000"/>
                </a:solidFill>
              </a:rPr>
              <a:t>三道防线</a:t>
            </a:r>
            <a:r>
              <a:rPr sz="3600" spc="-15">
                <a:solidFill>
                  <a:srgbClr val="000000"/>
                </a:solidFill>
              </a:rPr>
              <a:t>”示意图</a:t>
            </a:r>
            <a:endParaRPr sz="3600"/>
          </a:p>
        </p:txBody>
      </p:sp>
      <p:pic>
        <p:nvPicPr>
          <p:cNvPr id="6" name="object 6"/>
          <p:cNvPicPr/>
          <p:nvPr/>
        </p:nvPicPr>
        <p:blipFill>
          <a:blip r:embed="rId3"/>
          <a:stretch>
            <a:fillRect/>
          </a:stretch>
        </p:blipFill>
        <p:spPr>
          <a:xfrm>
            <a:off x="425195" y="1551432"/>
            <a:ext cx="11187684" cy="3136392"/>
          </a:xfrm>
          <a:prstGeom prst="rect">
            <a:avLst/>
          </a:prstGeom>
        </p:spPr>
      </p:pic>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643958" y="5071910"/>
            <a:ext cx="7278370" cy="1531620"/>
            <a:chOff x="4643958" y="5071910"/>
            <a:chExt cx="7278370" cy="1531620"/>
          </a:xfrm>
        </p:grpSpPr>
        <p:sp>
          <p:nvSpPr>
            <p:cNvPr id="3" name="object 3"/>
            <p:cNvSpPr/>
            <p:nvPr/>
          </p:nvSpPr>
          <p:spPr>
            <a:xfrm>
              <a:off x="4663439" y="5076444"/>
              <a:ext cx="1605280" cy="1184275"/>
            </a:xfrm>
            <a:custGeom>
              <a:avLst/>
              <a:gdLst/>
              <a:ahLst/>
              <a:cxnLst/>
              <a:rect l="l" t="t" r="r" b="b"/>
              <a:pathLst>
                <a:path w="1605279" h="1184275">
                  <a:moveTo>
                    <a:pt x="1604772" y="1184020"/>
                  </a:moveTo>
                  <a:lnTo>
                    <a:pt x="0" y="1184020"/>
                  </a:lnTo>
                  <a:lnTo>
                    <a:pt x="0" y="414527"/>
                  </a:lnTo>
                  <a:lnTo>
                    <a:pt x="653796" y="414527"/>
                  </a:lnTo>
                  <a:lnTo>
                    <a:pt x="653796" y="295655"/>
                  </a:lnTo>
                  <a:lnTo>
                    <a:pt x="505968" y="295655"/>
                  </a:lnTo>
                  <a:lnTo>
                    <a:pt x="801624" y="0"/>
                  </a:lnTo>
                  <a:lnTo>
                    <a:pt x="1097153" y="295655"/>
                  </a:lnTo>
                  <a:lnTo>
                    <a:pt x="949452" y="295655"/>
                  </a:lnTo>
                  <a:lnTo>
                    <a:pt x="949452" y="414527"/>
                  </a:lnTo>
                  <a:lnTo>
                    <a:pt x="1604772" y="414527"/>
                  </a:lnTo>
                  <a:lnTo>
                    <a:pt x="1604772" y="1184020"/>
                  </a:lnTo>
                  <a:close/>
                </a:path>
              </a:pathLst>
            </a:custGeom>
            <a:solidFill>
              <a:srgbClr val="D9F0EA"/>
            </a:solidFill>
          </p:spPr>
          <p:txBody>
            <a:bodyPr wrap="square" lIns="0" tIns="0" rIns="0" bIns="0" rtlCol="0"/>
            <a:lstStyle/>
            <a:p>
              <a:endParaRPr/>
            </a:p>
          </p:txBody>
        </p:sp>
        <p:sp>
          <p:nvSpPr>
            <p:cNvPr id="4" name="object 4"/>
            <p:cNvSpPr/>
            <p:nvPr/>
          </p:nvSpPr>
          <p:spPr>
            <a:xfrm>
              <a:off x="4643958" y="5071910"/>
              <a:ext cx="1642745" cy="1207135"/>
            </a:xfrm>
            <a:custGeom>
              <a:avLst/>
              <a:gdLst/>
              <a:ahLst/>
              <a:cxnLst/>
              <a:rect l="l" t="t" r="r" b="b"/>
              <a:pathLst>
                <a:path w="1642745" h="1207135">
                  <a:moveTo>
                    <a:pt x="19048" y="1188072"/>
                  </a:moveTo>
                  <a:lnTo>
                    <a:pt x="0" y="1188072"/>
                  </a:lnTo>
                  <a:lnTo>
                    <a:pt x="0" y="1073772"/>
                  </a:lnTo>
                  <a:lnTo>
                    <a:pt x="38100" y="1073772"/>
                  </a:lnTo>
                  <a:lnTo>
                    <a:pt x="38100" y="1169023"/>
                  </a:lnTo>
                  <a:lnTo>
                    <a:pt x="19048" y="1169023"/>
                  </a:lnTo>
                  <a:lnTo>
                    <a:pt x="19048" y="1188072"/>
                  </a:lnTo>
                  <a:close/>
                </a:path>
                <a:path w="1642745" h="1207135">
                  <a:moveTo>
                    <a:pt x="50584" y="1207121"/>
                  </a:moveTo>
                  <a:lnTo>
                    <a:pt x="19048" y="1207121"/>
                  </a:lnTo>
                  <a:lnTo>
                    <a:pt x="19048" y="1169023"/>
                  </a:lnTo>
                  <a:lnTo>
                    <a:pt x="38100" y="1169023"/>
                  </a:lnTo>
                  <a:lnTo>
                    <a:pt x="38100" y="1188072"/>
                  </a:lnTo>
                  <a:lnTo>
                    <a:pt x="50584" y="1188072"/>
                  </a:lnTo>
                  <a:lnTo>
                    <a:pt x="50584" y="1207121"/>
                  </a:lnTo>
                  <a:close/>
                </a:path>
                <a:path w="1642745" h="1207135">
                  <a:moveTo>
                    <a:pt x="50584" y="1188072"/>
                  </a:moveTo>
                  <a:lnTo>
                    <a:pt x="38100" y="1188072"/>
                  </a:lnTo>
                  <a:lnTo>
                    <a:pt x="38100" y="1169023"/>
                  </a:lnTo>
                  <a:lnTo>
                    <a:pt x="50584" y="1169023"/>
                  </a:lnTo>
                  <a:lnTo>
                    <a:pt x="50584" y="1188072"/>
                  </a:lnTo>
                  <a:close/>
                </a:path>
                <a:path w="1642745" h="1207135">
                  <a:moveTo>
                    <a:pt x="38100" y="1035672"/>
                  </a:moveTo>
                  <a:lnTo>
                    <a:pt x="0" y="1035672"/>
                  </a:lnTo>
                  <a:lnTo>
                    <a:pt x="0" y="921372"/>
                  </a:lnTo>
                  <a:lnTo>
                    <a:pt x="38100" y="921372"/>
                  </a:lnTo>
                  <a:lnTo>
                    <a:pt x="38100" y="1035672"/>
                  </a:lnTo>
                  <a:close/>
                </a:path>
                <a:path w="1642745" h="1207135">
                  <a:moveTo>
                    <a:pt x="38100" y="883272"/>
                  </a:moveTo>
                  <a:lnTo>
                    <a:pt x="0" y="883272"/>
                  </a:lnTo>
                  <a:lnTo>
                    <a:pt x="0" y="768972"/>
                  </a:lnTo>
                  <a:lnTo>
                    <a:pt x="38100" y="768972"/>
                  </a:lnTo>
                  <a:lnTo>
                    <a:pt x="38100" y="883272"/>
                  </a:lnTo>
                  <a:close/>
                </a:path>
                <a:path w="1642745" h="1207135">
                  <a:moveTo>
                    <a:pt x="38100" y="730872"/>
                  </a:moveTo>
                  <a:lnTo>
                    <a:pt x="0" y="730872"/>
                  </a:lnTo>
                  <a:lnTo>
                    <a:pt x="0" y="616572"/>
                  </a:lnTo>
                  <a:lnTo>
                    <a:pt x="38100" y="616572"/>
                  </a:lnTo>
                  <a:lnTo>
                    <a:pt x="38100" y="730872"/>
                  </a:lnTo>
                  <a:close/>
                </a:path>
                <a:path w="1642745" h="1207135">
                  <a:moveTo>
                    <a:pt x="38100" y="578472"/>
                  </a:moveTo>
                  <a:lnTo>
                    <a:pt x="0" y="578472"/>
                  </a:lnTo>
                  <a:lnTo>
                    <a:pt x="0" y="464172"/>
                  </a:lnTo>
                  <a:lnTo>
                    <a:pt x="38100" y="464172"/>
                  </a:lnTo>
                  <a:lnTo>
                    <a:pt x="38100" y="578472"/>
                  </a:lnTo>
                  <a:close/>
                </a:path>
                <a:path w="1642745" h="1207135">
                  <a:moveTo>
                    <a:pt x="30631" y="426072"/>
                  </a:moveTo>
                  <a:lnTo>
                    <a:pt x="0" y="426072"/>
                  </a:lnTo>
                  <a:lnTo>
                    <a:pt x="0" y="418604"/>
                  </a:lnTo>
                  <a:lnTo>
                    <a:pt x="19048" y="399554"/>
                  </a:lnTo>
                  <a:lnTo>
                    <a:pt x="125882" y="399554"/>
                  </a:lnTo>
                  <a:lnTo>
                    <a:pt x="125882" y="418604"/>
                  </a:lnTo>
                  <a:lnTo>
                    <a:pt x="38100" y="418604"/>
                  </a:lnTo>
                  <a:lnTo>
                    <a:pt x="30631" y="426072"/>
                  </a:lnTo>
                  <a:close/>
                </a:path>
                <a:path w="1642745" h="1207135">
                  <a:moveTo>
                    <a:pt x="38100" y="437654"/>
                  </a:moveTo>
                  <a:lnTo>
                    <a:pt x="19048" y="437654"/>
                  </a:lnTo>
                  <a:lnTo>
                    <a:pt x="38100" y="418604"/>
                  </a:lnTo>
                  <a:lnTo>
                    <a:pt x="38100" y="437654"/>
                  </a:lnTo>
                  <a:close/>
                </a:path>
                <a:path w="1642745" h="1207135">
                  <a:moveTo>
                    <a:pt x="125882" y="437654"/>
                  </a:moveTo>
                  <a:lnTo>
                    <a:pt x="38100" y="437654"/>
                  </a:lnTo>
                  <a:lnTo>
                    <a:pt x="38100" y="418604"/>
                  </a:lnTo>
                  <a:lnTo>
                    <a:pt x="125882" y="418604"/>
                  </a:lnTo>
                  <a:lnTo>
                    <a:pt x="125882" y="437654"/>
                  </a:lnTo>
                  <a:close/>
                </a:path>
                <a:path w="1642745" h="1207135">
                  <a:moveTo>
                    <a:pt x="278282" y="437654"/>
                  </a:moveTo>
                  <a:lnTo>
                    <a:pt x="163982" y="437654"/>
                  </a:lnTo>
                  <a:lnTo>
                    <a:pt x="163982" y="399554"/>
                  </a:lnTo>
                  <a:lnTo>
                    <a:pt x="278282" y="399554"/>
                  </a:lnTo>
                  <a:lnTo>
                    <a:pt x="278282" y="437654"/>
                  </a:lnTo>
                  <a:close/>
                </a:path>
                <a:path w="1642745" h="1207135">
                  <a:moveTo>
                    <a:pt x="430682" y="437654"/>
                  </a:moveTo>
                  <a:lnTo>
                    <a:pt x="316382" y="437654"/>
                  </a:lnTo>
                  <a:lnTo>
                    <a:pt x="316382" y="399554"/>
                  </a:lnTo>
                  <a:lnTo>
                    <a:pt x="430682" y="399554"/>
                  </a:lnTo>
                  <a:lnTo>
                    <a:pt x="430682" y="437654"/>
                  </a:lnTo>
                  <a:close/>
                </a:path>
                <a:path w="1642745" h="1207135">
                  <a:moveTo>
                    <a:pt x="583082" y="437654"/>
                  </a:moveTo>
                  <a:lnTo>
                    <a:pt x="468782" y="437654"/>
                  </a:lnTo>
                  <a:lnTo>
                    <a:pt x="468782" y="399554"/>
                  </a:lnTo>
                  <a:lnTo>
                    <a:pt x="583082" y="399554"/>
                  </a:lnTo>
                  <a:lnTo>
                    <a:pt x="583082" y="437654"/>
                  </a:lnTo>
                  <a:close/>
                </a:path>
                <a:path w="1642745" h="1207135">
                  <a:moveTo>
                    <a:pt x="654227" y="418604"/>
                  </a:moveTo>
                  <a:lnTo>
                    <a:pt x="654227" y="356400"/>
                  </a:lnTo>
                  <a:lnTo>
                    <a:pt x="692327" y="356400"/>
                  </a:lnTo>
                  <a:lnTo>
                    <a:pt x="692327" y="399554"/>
                  </a:lnTo>
                  <a:lnTo>
                    <a:pt x="673277" y="399554"/>
                  </a:lnTo>
                  <a:lnTo>
                    <a:pt x="654227" y="418604"/>
                  </a:lnTo>
                  <a:close/>
                </a:path>
                <a:path w="1642745" h="1207135">
                  <a:moveTo>
                    <a:pt x="673277" y="437654"/>
                  </a:moveTo>
                  <a:lnTo>
                    <a:pt x="621182" y="437654"/>
                  </a:lnTo>
                  <a:lnTo>
                    <a:pt x="621182" y="399554"/>
                  </a:lnTo>
                  <a:lnTo>
                    <a:pt x="654227" y="399554"/>
                  </a:lnTo>
                  <a:lnTo>
                    <a:pt x="654227" y="418604"/>
                  </a:lnTo>
                  <a:lnTo>
                    <a:pt x="692327" y="418604"/>
                  </a:lnTo>
                  <a:lnTo>
                    <a:pt x="676592" y="437362"/>
                  </a:lnTo>
                  <a:lnTo>
                    <a:pt x="673277" y="437654"/>
                  </a:lnTo>
                  <a:close/>
                </a:path>
                <a:path w="1642745" h="1207135">
                  <a:moveTo>
                    <a:pt x="692327" y="418604"/>
                  </a:moveTo>
                  <a:lnTo>
                    <a:pt x="654227" y="418604"/>
                  </a:lnTo>
                  <a:lnTo>
                    <a:pt x="673277" y="399554"/>
                  </a:lnTo>
                  <a:lnTo>
                    <a:pt x="692327" y="399554"/>
                  </a:lnTo>
                  <a:lnTo>
                    <a:pt x="692327" y="418604"/>
                  </a:lnTo>
                  <a:close/>
                </a:path>
                <a:path w="1642745" h="1207135">
                  <a:moveTo>
                    <a:pt x="744334" y="107772"/>
                  </a:moveTo>
                  <a:lnTo>
                    <a:pt x="717397" y="80822"/>
                  </a:lnTo>
                  <a:lnTo>
                    <a:pt x="798220" y="0"/>
                  </a:lnTo>
                  <a:lnTo>
                    <a:pt x="825157" y="26949"/>
                  </a:lnTo>
                  <a:lnTo>
                    <a:pt x="744334" y="107772"/>
                  </a:lnTo>
                  <a:close/>
                </a:path>
                <a:path w="1642745" h="1207135">
                  <a:moveTo>
                    <a:pt x="905979" y="115468"/>
                  </a:moveTo>
                  <a:lnTo>
                    <a:pt x="825157" y="34645"/>
                  </a:lnTo>
                  <a:lnTo>
                    <a:pt x="852093" y="7696"/>
                  </a:lnTo>
                  <a:lnTo>
                    <a:pt x="932916" y="88519"/>
                  </a:lnTo>
                  <a:lnTo>
                    <a:pt x="905979" y="115468"/>
                  </a:lnTo>
                  <a:close/>
                </a:path>
                <a:path w="1642745" h="1207135">
                  <a:moveTo>
                    <a:pt x="636574" y="215531"/>
                  </a:moveTo>
                  <a:lnTo>
                    <a:pt x="609638" y="188595"/>
                  </a:lnTo>
                  <a:lnTo>
                    <a:pt x="690460" y="107772"/>
                  </a:lnTo>
                  <a:lnTo>
                    <a:pt x="717397" y="134708"/>
                  </a:lnTo>
                  <a:lnTo>
                    <a:pt x="636574" y="215531"/>
                  </a:lnTo>
                  <a:close/>
                </a:path>
                <a:path w="1642745" h="1207135">
                  <a:moveTo>
                    <a:pt x="1013739" y="223227"/>
                  </a:moveTo>
                  <a:lnTo>
                    <a:pt x="932916" y="142405"/>
                  </a:lnTo>
                  <a:lnTo>
                    <a:pt x="959866" y="115468"/>
                  </a:lnTo>
                  <a:lnTo>
                    <a:pt x="1040688" y="196291"/>
                  </a:lnTo>
                  <a:lnTo>
                    <a:pt x="1013739" y="223227"/>
                  </a:lnTo>
                  <a:close/>
                </a:path>
                <a:path w="1642745" h="1207135">
                  <a:moveTo>
                    <a:pt x="539280" y="318960"/>
                  </a:moveTo>
                  <a:lnTo>
                    <a:pt x="525259" y="318960"/>
                  </a:lnTo>
                  <a:lnTo>
                    <a:pt x="521817" y="318643"/>
                  </a:lnTo>
                  <a:lnTo>
                    <a:pt x="506234" y="298753"/>
                  </a:lnTo>
                  <a:lnTo>
                    <a:pt x="506755" y="295351"/>
                  </a:lnTo>
                  <a:lnTo>
                    <a:pt x="507885" y="292087"/>
                  </a:lnTo>
                  <a:lnTo>
                    <a:pt x="509574" y="289090"/>
                  </a:lnTo>
                  <a:lnTo>
                    <a:pt x="511784" y="286435"/>
                  </a:lnTo>
                  <a:lnTo>
                    <a:pt x="582688" y="215531"/>
                  </a:lnTo>
                  <a:lnTo>
                    <a:pt x="609638" y="242468"/>
                  </a:lnTo>
                  <a:lnTo>
                    <a:pt x="571246" y="280860"/>
                  </a:lnTo>
                  <a:lnTo>
                    <a:pt x="525259" y="280860"/>
                  </a:lnTo>
                  <a:lnTo>
                    <a:pt x="538721" y="313385"/>
                  </a:lnTo>
                  <a:lnTo>
                    <a:pt x="539280" y="313385"/>
                  </a:lnTo>
                  <a:lnTo>
                    <a:pt x="539280" y="318960"/>
                  </a:lnTo>
                  <a:close/>
                </a:path>
                <a:path w="1642745" h="1207135">
                  <a:moveTo>
                    <a:pt x="1092454" y="301940"/>
                  </a:moveTo>
                  <a:lnTo>
                    <a:pt x="1040688" y="250164"/>
                  </a:lnTo>
                  <a:lnTo>
                    <a:pt x="1067625" y="223227"/>
                  </a:lnTo>
                  <a:lnTo>
                    <a:pt x="1125258" y="280860"/>
                  </a:lnTo>
                  <a:lnTo>
                    <a:pt x="1092454" y="280860"/>
                  </a:lnTo>
                  <a:lnTo>
                    <a:pt x="1092454" y="301940"/>
                  </a:lnTo>
                  <a:close/>
                </a:path>
                <a:path w="1642745" h="1207135">
                  <a:moveTo>
                    <a:pt x="538721" y="313385"/>
                  </a:moveTo>
                  <a:lnTo>
                    <a:pt x="525259" y="280860"/>
                  </a:lnTo>
                  <a:lnTo>
                    <a:pt x="539280" y="280860"/>
                  </a:lnTo>
                  <a:lnTo>
                    <a:pt x="539280" y="312826"/>
                  </a:lnTo>
                  <a:lnTo>
                    <a:pt x="538721" y="313385"/>
                  </a:lnTo>
                  <a:close/>
                </a:path>
                <a:path w="1642745" h="1207135">
                  <a:moveTo>
                    <a:pt x="539280" y="312826"/>
                  </a:moveTo>
                  <a:lnTo>
                    <a:pt x="539280" y="280860"/>
                  </a:lnTo>
                  <a:lnTo>
                    <a:pt x="571246" y="280860"/>
                  </a:lnTo>
                  <a:lnTo>
                    <a:pt x="539280" y="312826"/>
                  </a:lnTo>
                  <a:close/>
                </a:path>
                <a:path w="1642745" h="1207135">
                  <a:moveTo>
                    <a:pt x="654227" y="318960"/>
                  </a:moveTo>
                  <a:lnTo>
                    <a:pt x="577380" y="318960"/>
                  </a:lnTo>
                  <a:lnTo>
                    <a:pt x="577380" y="280860"/>
                  </a:lnTo>
                  <a:lnTo>
                    <a:pt x="673277" y="280860"/>
                  </a:lnTo>
                  <a:lnTo>
                    <a:pt x="676592" y="281152"/>
                  </a:lnTo>
                  <a:lnTo>
                    <a:pt x="692327" y="299910"/>
                  </a:lnTo>
                  <a:lnTo>
                    <a:pt x="654227" y="299910"/>
                  </a:lnTo>
                  <a:lnTo>
                    <a:pt x="654227" y="318960"/>
                  </a:lnTo>
                  <a:close/>
                </a:path>
                <a:path w="1642745" h="1207135">
                  <a:moveTo>
                    <a:pt x="988390" y="329184"/>
                  </a:moveTo>
                  <a:lnTo>
                    <a:pt x="950290" y="329184"/>
                  </a:lnTo>
                  <a:lnTo>
                    <a:pt x="950392" y="298753"/>
                  </a:lnTo>
                  <a:lnTo>
                    <a:pt x="969340" y="280860"/>
                  </a:lnTo>
                  <a:lnTo>
                    <a:pt x="1054354" y="280860"/>
                  </a:lnTo>
                  <a:lnTo>
                    <a:pt x="1054354" y="299910"/>
                  </a:lnTo>
                  <a:lnTo>
                    <a:pt x="988390" y="299910"/>
                  </a:lnTo>
                  <a:lnTo>
                    <a:pt x="969340" y="318960"/>
                  </a:lnTo>
                  <a:lnTo>
                    <a:pt x="988390" y="318960"/>
                  </a:lnTo>
                  <a:lnTo>
                    <a:pt x="988390" y="329184"/>
                  </a:lnTo>
                  <a:close/>
                </a:path>
                <a:path w="1642745" h="1207135">
                  <a:moveTo>
                    <a:pt x="1103896" y="313385"/>
                  </a:moveTo>
                  <a:lnTo>
                    <a:pt x="1092454" y="301940"/>
                  </a:lnTo>
                  <a:lnTo>
                    <a:pt x="1092454" y="280860"/>
                  </a:lnTo>
                  <a:lnTo>
                    <a:pt x="1117371" y="280860"/>
                  </a:lnTo>
                  <a:lnTo>
                    <a:pt x="1103896" y="313385"/>
                  </a:lnTo>
                  <a:close/>
                </a:path>
                <a:path w="1642745" h="1207135">
                  <a:moveTo>
                    <a:pt x="1130734" y="313385"/>
                  </a:moveTo>
                  <a:lnTo>
                    <a:pt x="1103896" y="313385"/>
                  </a:lnTo>
                  <a:lnTo>
                    <a:pt x="1117371" y="280860"/>
                  </a:lnTo>
                  <a:lnTo>
                    <a:pt x="1125258" y="280860"/>
                  </a:lnTo>
                  <a:lnTo>
                    <a:pt x="1130833" y="286435"/>
                  </a:lnTo>
                  <a:lnTo>
                    <a:pt x="1133043" y="289090"/>
                  </a:lnTo>
                  <a:lnTo>
                    <a:pt x="1134732" y="292087"/>
                  </a:lnTo>
                  <a:lnTo>
                    <a:pt x="1135862" y="295351"/>
                  </a:lnTo>
                  <a:lnTo>
                    <a:pt x="1136383" y="298753"/>
                  </a:lnTo>
                  <a:lnTo>
                    <a:pt x="1136281" y="302209"/>
                  </a:lnTo>
                  <a:lnTo>
                    <a:pt x="1135557" y="305574"/>
                  </a:lnTo>
                  <a:lnTo>
                    <a:pt x="1134237" y="308762"/>
                  </a:lnTo>
                  <a:lnTo>
                    <a:pt x="1132357" y="311658"/>
                  </a:lnTo>
                  <a:lnTo>
                    <a:pt x="1130734" y="313385"/>
                  </a:lnTo>
                  <a:close/>
                </a:path>
                <a:path w="1642745" h="1207135">
                  <a:moveTo>
                    <a:pt x="673277" y="318960"/>
                  </a:moveTo>
                  <a:lnTo>
                    <a:pt x="654227" y="318960"/>
                  </a:lnTo>
                  <a:lnTo>
                    <a:pt x="654227" y="299910"/>
                  </a:lnTo>
                  <a:lnTo>
                    <a:pt x="673277" y="318960"/>
                  </a:lnTo>
                  <a:close/>
                </a:path>
                <a:path w="1642745" h="1207135">
                  <a:moveTo>
                    <a:pt x="692327" y="318300"/>
                  </a:moveTo>
                  <a:lnTo>
                    <a:pt x="672617" y="318300"/>
                  </a:lnTo>
                  <a:lnTo>
                    <a:pt x="654227" y="299910"/>
                  </a:lnTo>
                  <a:lnTo>
                    <a:pt x="692327" y="299910"/>
                  </a:lnTo>
                  <a:lnTo>
                    <a:pt x="692327" y="318300"/>
                  </a:lnTo>
                  <a:close/>
                </a:path>
                <a:path w="1642745" h="1207135">
                  <a:moveTo>
                    <a:pt x="988390" y="318960"/>
                  </a:moveTo>
                  <a:lnTo>
                    <a:pt x="969340" y="318960"/>
                  </a:lnTo>
                  <a:lnTo>
                    <a:pt x="988390" y="299910"/>
                  </a:lnTo>
                  <a:lnTo>
                    <a:pt x="988390" y="318960"/>
                  </a:lnTo>
                  <a:close/>
                </a:path>
                <a:path w="1642745" h="1207135">
                  <a:moveTo>
                    <a:pt x="1054354" y="318960"/>
                  </a:moveTo>
                  <a:lnTo>
                    <a:pt x="988390" y="318960"/>
                  </a:lnTo>
                  <a:lnTo>
                    <a:pt x="988390" y="299910"/>
                  </a:lnTo>
                  <a:lnTo>
                    <a:pt x="1054354" y="299910"/>
                  </a:lnTo>
                  <a:lnTo>
                    <a:pt x="1054354" y="318960"/>
                  </a:lnTo>
                  <a:close/>
                </a:path>
                <a:path w="1642745" h="1207135">
                  <a:moveTo>
                    <a:pt x="1117371" y="318960"/>
                  </a:moveTo>
                  <a:lnTo>
                    <a:pt x="1092454" y="318960"/>
                  </a:lnTo>
                  <a:lnTo>
                    <a:pt x="1092454" y="301940"/>
                  </a:lnTo>
                  <a:lnTo>
                    <a:pt x="1103896" y="313385"/>
                  </a:lnTo>
                  <a:lnTo>
                    <a:pt x="1130734" y="313385"/>
                  </a:lnTo>
                  <a:lnTo>
                    <a:pt x="1129995" y="314172"/>
                  </a:lnTo>
                  <a:lnTo>
                    <a:pt x="1127226" y="316217"/>
                  </a:lnTo>
                  <a:lnTo>
                    <a:pt x="1124115" y="317715"/>
                  </a:lnTo>
                  <a:lnTo>
                    <a:pt x="1120800" y="318643"/>
                  </a:lnTo>
                  <a:lnTo>
                    <a:pt x="1117371" y="318960"/>
                  </a:lnTo>
                  <a:close/>
                </a:path>
                <a:path w="1642745" h="1207135">
                  <a:moveTo>
                    <a:pt x="539280" y="313385"/>
                  </a:moveTo>
                  <a:lnTo>
                    <a:pt x="538721" y="313385"/>
                  </a:lnTo>
                  <a:lnTo>
                    <a:pt x="539280" y="312826"/>
                  </a:lnTo>
                  <a:lnTo>
                    <a:pt x="539280" y="313385"/>
                  </a:lnTo>
                  <a:close/>
                </a:path>
                <a:path w="1642745" h="1207135">
                  <a:moveTo>
                    <a:pt x="1032319" y="437654"/>
                  </a:moveTo>
                  <a:lnTo>
                    <a:pt x="969340" y="437654"/>
                  </a:lnTo>
                  <a:lnTo>
                    <a:pt x="966025" y="437362"/>
                  </a:lnTo>
                  <a:lnTo>
                    <a:pt x="950290" y="418604"/>
                  </a:lnTo>
                  <a:lnTo>
                    <a:pt x="950290" y="367284"/>
                  </a:lnTo>
                  <a:lnTo>
                    <a:pt x="988390" y="367284"/>
                  </a:lnTo>
                  <a:lnTo>
                    <a:pt x="988390" y="399554"/>
                  </a:lnTo>
                  <a:lnTo>
                    <a:pt x="969340" y="399554"/>
                  </a:lnTo>
                  <a:lnTo>
                    <a:pt x="988390" y="418604"/>
                  </a:lnTo>
                  <a:lnTo>
                    <a:pt x="1032319" y="418604"/>
                  </a:lnTo>
                  <a:lnTo>
                    <a:pt x="1032319" y="437654"/>
                  </a:lnTo>
                  <a:close/>
                </a:path>
                <a:path w="1642745" h="1207135">
                  <a:moveTo>
                    <a:pt x="988390" y="418604"/>
                  </a:moveTo>
                  <a:lnTo>
                    <a:pt x="969340" y="399554"/>
                  </a:lnTo>
                  <a:lnTo>
                    <a:pt x="988390" y="399554"/>
                  </a:lnTo>
                  <a:lnTo>
                    <a:pt x="988390" y="418604"/>
                  </a:lnTo>
                  <a:close/>
                </a:path>
                <a:path w="1642745" h="1207135">
                  <a:moveTo>
                    <a:pt x="1032319" y="418604"/>
                  </a:moveTo>
                  <a:lnTo>
                    <a:pt x="988390" y="418604"/>
                  </a:lnTo>
                  <a:lnTo>
                    <a:pt x="988390" y="399554"/>
                  </a:lnTo>
                  <a:lnTo>
                    <a:pt x="1032319" y="399554"/>
                  </a:lnTo>
                  <a:lnTo>
                    <a:pt x="1032319" y="418604"/>
                  </a:lnTo>
                  <a:close/>
                </a:path>
                <a:path w="1642745" h="1207135">
                  <a:moveTo>
                    <a:pt x="1184719" y="437654"/>
                  </a:moveTo>
                  <a:lnTo>
                    <a:pt x="1070419" y="437654"/>
                  </a:lnTo>
                  <a:lnTo>
                    <a:pt x="1070419" y="399554"/>
                  </a:lnTo>
                  <a:lnTo>
                    <a:pt x="1184719" y="399554"/>
                  </a:lnTo>
                  <a:lnTo>
                    <a:pt x="1184719" y="437654"/>
                  </a:lnTo>
                  <a:close/>
                </a:path>
                <a:path w="1642745" h="1207135">
                  <a:moveTo>
                    <a:pt x="1337119" y="437654"/>
                  </a:moveTo>
                  <a:lnTo>
                    <a:pt x="1222819" y="437654"/>
                  </a:lnTo>
                  <a:lnTo>
                    <a:pt x="1222819" y="399554"/>
                  </a:lnTo>
                  <a:lnTo>
                    <a:pt x="1337119" y="399554"/>
                  </a:lnTo>
                  <a:lnTo>
                    <a:pt x="1337119" y="437654"/>
                  </a:lnTo>
                  <a:close/>
                </a:path>
                <a:path w="1642745" h="1207135">
                  <a:moveTo>
                    <a:pt x="1489519" y="437654"/>
                  </a:moveTo>
                  <a:lnTo>
                    <a:pt x="1375219" y="437654"/>
                  </a:lnTo>
                  <a:lnTo>
                    <a:pt x="1375219" y="399554"/>
                  </a:lnTo>
                  <a:lnTo>
                    <a:pt x="1489519" y="399554"/>
                  </a:lnTo>
                  <a:lnTo>
                    <a:pt x="1489519" y="437654"/>
                  </a:lnTo>
                  <a:close/>
                </a:path>
                <a:path w="1642745" h="1207135">
                  <a:moveTo>
                    <a:pt x="1604518" y="437654"/>
                  </a:moveTo>
                  <a:lnTo>
                    <a:pt x="1527619" y="437654"/>
                  </a:lnTo>
                  <a:lnTo>
                    <a:pt x="1527619" y="399554"/>
                  </a:lnTo>
                  <a:lnTo>
                    <a:pt x="1623568" y="399554"/>
                  </a:lnTo>
                  <a:lnTo>
                    <a:pt x="1626868" y="399846"/>
                  </a:lnTo>
                  <a:lnTo>
                    <a:pt x="1642618" y="418604"/>
                  </a:lnTo>
                  <a:lnTo>
                    <a:pt x="1604518" y="418604"/>
                  </a:lnTo>
                  <a:lnTo>
                    <a:pt x="1604518" y="437654"/>
                  </a:lnTo>
                  <a:close/>
                </a:path>
                <a:path w="1642745" h="1207135">
                  <a:moveTo>
                    <a:pt x="1623568" y="437654"/>
                  </a:moveTo>
                  <a:lnTo>
                    <a:pt x="1604518" y="437654"/>
                  </a:lnTo>
                  <a:lnTo>
                    <a:pt x="1604518" y="418604"/>
                  </a:lnTo>
                  <a:lnTo>
                    <a:pt x="1623568" y="437654"/>
                  </a:lnTo>
                  <a:close/>
                </a:path>
                <a:path w="1642745" h="1207135">
                  <a:moveTo>
                    <a:pt x="1642618" y="436956"/>
                  </a:moveTo>
                  <a:lnTo>
                    <a:pt x="1622869" y="436956"/>
                  </a:lnTo>
                  <a:lnTo>
                    <a:pt x="1604518" y="418604"/>
                  </a:lnTo>
                  <a:lnTo>
                    <a:pt x="1642618" y="418604"/>
                  </a:lnTo>
                  <a:lnTo>
                    <a:pt x="1642618" y="436956"/>
                  </a:lnTo>
                  <a:close/>
                </a:path>
                <a:path w="1642745" h="1207135">
                  <a:moveTo>
                    <a:pt x="1642618" y="589356"/>
                  </a:moveTo>
                  <a:lnTo>
                    <a:pt x="1604518" y="589356"/>
                  </a:lnTo>
                  <a:lnTo>
                    <a:pt x="1604518" y="475056"/>
                  </a:lnTo>
                  <a:lnTo>
                    <a:pt x="1642618" y="475056"/>
                  </a:lnTo>
                  <a:lnTo>
                    <a:pt x="1642618" y="589356"/>
                  </a:lnTo>
                  <a:close/>
                </a:path>
                <a:path w="1642745" h="1207135">
                  <a:moveTo>
                    <a:pt x="1642618" y="741756"/>
                  </a:moveTo>
                  <a:lnTo>
                    <a:pt x="1604518" y="741756"/>
                  </a:lnTo>
                  <a:lnTo>
                    <a:pt x="1604518" y="627456"/>
                  </a:lnTo>
                  <a:lnTo>
                    <a:pt x="1642618" y="627456"/>
                  </a:lnTo>
                  <a:lnTo>
                    <a:pt x="1642618" y="741756"/>
                  </a:lnTo>
                  <a:close/>
                </a:path>
                <a:path w="1642745" h="1207135">
                  <a:moveTo>
                    <a:pt x="1642618" y="894156"/>
                  </a:moveTo>
                  <a:lnTo>
                    <a:pt x="1604518" y="894156"/>
                  </a:lnTo>
                  <a:lnTo>
                    <a:pt x="1604518" y="779856"/>
                  </a:lnTo>
                  <a:lnTo>
                    <a:pt x="1642618" y="779856"/>
                  </a:lnTo>
                  <a:lnTo>
                    <a:pt x="1642618" y="894156"/>
                  </a:lnTo>
                  <a:close/>
                </a:path>
                <a:path w="1642745" h="1207135">
                  <a:moveTo>
                    <a:pt x="1642618" y="1046556"/>
                  </a:moveTo>
                  <a:lnTo>
                    <a:pt x="1604518" y="1046556"/>
                  </a:lnTo>
                  <a:lnTo>
                    <a:pt x="1604518" y="932256"/>
                  </a:lnTo>
                  <a:lnTo>
                    <a:pt x="1642618" y="932256"/>
                  </a:lnTo>
                  <a:lnTo>
                    <a:pt x="1642618" y="1046556"/>
                  </a:lnTo>
                  <a:close/>
                </a:path>
                <a:path w="1642745" h="1207135">
                  <a:moveTo>
                    <a:pt x="1604518" y="1188072"/>
                  </a:moveTo>
                  <a:lnTo>
                    <a:pt x="1604518" y="1084656"/>
                  </a:lnTo>
                  <a:lnTo>
                    <a:pt x="1642618" y="1084656"/>
                  </a:lnTo>
                  <a:lnTo>
                    <a:pt x="1642618" y="1169023"/>
                  </a:lnTo>
                  <a:lnTo>
                    <a:pt x="1612684" y="1169023"/>
                  </a:lnTo>
                  <a:lnTo>
                    <a:pt x="1612684" y="1179906"/>
                  </a:lnTo>
                  <a:lnTo>
                    <a:pt x="1604518" y="1188072"/>
                  </a:lnTo>
                  <a:close/>
                </a:path>
                <a:path w="1642745" h="1207135">
                  <a:moveTo>
                    <a:pt x="1612684" y="1179906"/>
                  </a:moveTo>
                  <a:lnTo>
                    <a:pt x="1612684" y="1169023"/>
                  </a:lnTo>
                  <a:lnTo>
                    <a:pt x="1623568" y="1169023"/>
                  </a:lnTo>
                  <a:lnTo>
                    <a:pt x="1612684" y="1179906"/>
                  </a:lnTo>
                  <a:close/>
                </a:path>
                <a:path w="1642745" h="1207135">
                  <a:moveTo>
                    <a:pt x="1623568" y="1207121"/>
                  </a:moveTo>
                  <a:lnTo>
                    <a:pt x="1612684" y="1207121"/>
                  </a:lnTo>
                  <a:lnTo>
                    <a:pt x="1612684" y="1179906"/>
                  </a:lnTo>
                  <a:lnTo>
                    <a:pt x="1623568" y="1169023"/>
                  </a:lnTo>
                  <a:lnTo>
                    <a:pt x="1642618" y="1169023"/>
                  </a:lnTo>
                  <a:lnTo>
                    <a:pt x="1642618" y="1188072"/>
                  </a:lnTo>
                  <a:lnTo>
                    <a:pt x="1642325" y="1191387"/>
                  </a:lnTo>
                  <a:lnTo>
                    <a:pt x="1623568" y="1207121"/>
                  </a:lnTo>
                  <a:close/>
                </a:path>
                <a:path w="1642745" h="1207135">
                  <a:moveTo>
                    <a:pt x="1574584" y="1207121"/>
                  </a:moveTo>
                  <a:lnTo>
                    <a:pt x="1460284" y="1207121"/>
                  </a:lnTo>
                  <a:lnTo>
                    <a:pt x="1460284" y="1169023"/>
                  </a:lnTo>
                  <a:lnTo>
                    <a:pt x="1574584" y="1169023"/>
                  </a:lnTo>
                  <a:lnTo>
                    <a:pt x="1574584" y="1207121"/>
                  </a:lnTo>
                  <a:close/>
                </a:path>
                <a:path w="1642745" h="1207135">
                  <a:moveTo>
                    <a:pt x="1422184" y="1207121"/>
                  </a:moveTo>
                  <a:lnTo>
                    <a:pt x="1307884" y="1207121"/>
                  </a:lnTo>
                  <a:lnTo>
                    <a:pt x="1307884" y="1169023"/>
                  </a:lnTo>
                  <a:lnTo>
                    <a:pt x="1422184" y="1169023"/>
                  </a:lnTo>
                  <a:lnTo>
                    <a:pt x="1422184" y="1207121"/>
                  </a:lnTo>
                  <a:close/>
                </a:path>
                <a:path w="1642745" h="1207135">
                  <a:moveTo>
                    <a:pt x="1269784" y="1207121"/>
                  </a:moveTo>
                  <a:lnTo>
                    <a:pt x="1155484" y="1207121"/>
                  </a:lnTo>
                  <a:lnTo>
                    <a:pt x="1155484" y="1169023"/>
                  </a:lnTo>
                  <a:lnTo>
                    <a:pt x="1269784" y="1169023"/>
                  </a:lnTo>
                  <a:lnTo>
                    <a:pt x="1269784" y="1207121"/>
                  </a:lnTo>
                  <a:close/>
                </a:path>
                <a:path w="1642745" h="1207135">
                  <a:moveTo>
                    <a:pt x="1117384" y="1207121"/>
                  </a:moveTo>
                  <a:lnTo>
                    <a:pt x="1003084" y="1207121"/>
                  </a:lnTo>
                  <a:lnTo>
                    <a:pt x="1003084" y="1169023"/>
                  </a:lnTo>
                  <a:lnTo>
                    <a:pt x="1117384" y="1169023"/>
                  </a:lnTo>
                  <a:lnTo>
                    <a:pt x="1117384" y="1207121"/>
                  </a:lnTo>
                  <a:close/>
                </a:path>
                <a:path w="1642745" h="1207135">
                  <a:moveTo>
                    <a:pt x="964984" y="1207121"/>
                  </a:moveTo>
                  <a:lnTo>
                    <a:pt x="850684" y="1207121"/>
                  </a:lnTo>
                  <a:lnTo>
                    <a:pt x="850684" y="1169023"/>
                  </a:lnTo>
                  <a:lnTo>
                    <a:pt x="964984" y="1169023"/>
                  </a:lnTo>
                  <a:lnTo>
                    <a:pt x="964984" y="1207121"/>
                  </a:lnTo>
                  <a:close/>
                </a:path>
                <a:path w="1642745" h="1207135">
                  <a:moveTo>
                    <a:pt x="812584" y="1207121"/>
                  </a:moveTo>
                  <a:lnTo>
                    <a:pt x="698284" y="1207121"/>
                  </a:lnTo>
                  <a:lnTo>
                    <a:pt x="698284" y="1169023"/>
                  </a:lnTo>
                  <a:lnTo>
                    <a:pt x="812584" y="1169023"/>
                  </a:lnTo>
                  <a:lnTo>
                    <a:pt x="812584" y="1207121"/>
                  </a:lnTo>
                  <a:close/>
                </a:path>
                <a:path w="1642745" h="1207135">
                  <a:moveTo>
                    <a:pt x="660184" y="1207121"/>
                  </a:moveTo>
                  <a:lnTo>
                    <a:pt x="545884" y="1207121"/>
                  </a:lnTo>
                  <a:lnTo>
                    <a:pt x="545884" y="1169023"/>
                  </a:lnTo>
                  <a:lnTo>
                    <a:pt x="660184" y="1169023"/>
                  </a:lnTo>
                  <a:lnTo>
                    <a:pt x="660184" y="1207121"/>
                  </a:lnTo>
                  <a:close/>
                </a:path>
                <a:path w="1642745" h="1207135">
                  <a:moveTo>
                    <a:pt x="507784" y="1207121"/>
                  </a:moveTo>
                  <a:lnTo>
                    <a:pt x="393484" y="1207121"/>
                  </a:lnTo>
                  <a:lnTo>
                    <a:pt x="393484" y="1169023"/>
                  </a:lnTo>
                  <a:lnTo>
                    <a:pt x="507784" y="1169023"/>
                  </a:lnTo>
                  <a:lnTo>
                    <a:pt x="507784" y="1207121"/>
                  </a:lnTo>
                  <a:close/>
                </a:path>
                <a:path w="1642745" h="1207135">
                  <a:moveTo>
                    <a:pt x="355384" y="1207121"/>
                  </a:moveTo>
                  <a:lnTo>
                    <a:pt x="241084" y="1207121"/>
                  </a:lnTo>
                  <a:lnTo>
                    <a:pt x="241084" y="1169023"/>
                  </a:lnTo>
                  <a:lnTo>
                    <a:pt x="355384" y="1169023"/>
                  </a:lnTo>
                  <a:lnTo>
                    <a:pt x="355384" y="1207121"/>
                  </a:lnTo>
                  <a:close/>
                </a:path>
                <a:path w="1642745" h="1207135">
                  <a:moveTo>
                    <a:pt x="202984" y="1207121"/>
                  </a:moveTo>
                  <a:lnTo>
                    <a:pt x="88684" y="1207121"/>
                  </a:lnTo>
                  <a:lnTo>
                    <a:pt x="88684" y="1169023"/>
                  </a:lnTo>
                  <a:lnTo>
                    <a:pt x="202984" y="1169023"/>
                  </a:lnTo>
                  <a:lnTo>
                    <a:pt x="202984" y="1207121"/>
                  </a:lnTo>
                  <a:close/>
                </a:path>
              </a:pathLst>
            </a:custGeom>
            <a:solidFill>
              <a:srgbClr val="FF0000"/>
            </a:solidFill>
          </p:spPr>
          <p:txBody>
            <a:bodyPr wrap="square" lIns="0" tIns="0" rIns="0" bIns="0" rtlCol="0"/>
            <a:lstStyle/>
            <a:p>
              <a:endParaRPr/>
            </a:p>
          </p:txBody>
        </p:sp>
      </p:grpSp>
      <p:sp>
        <p:nvSpPr>
          <p:cNvPr id="5" name="object 5"/>
          <p:cNvSpPr txBox="1">
            <a:spLocks noGrp="1"/>
          </p:cNvSpPr>
          <p:nvPr>
            <p:ph type="title"/>
          </p:nvPr>
        </p:nvSpPr>
        <p:spPr>
          <a:xfrm>
            <a:off x="1692275" y="251459"/>
            <a:ext cx="8712200" cy="574040"/>
          </a:xfrm>
          <a:prstGeom prst="rect">
            <a:avLst/>
          </a:prstGeom>
        </p:spPr>
        <p:txBody>
          <a:bodyPr vert="horz" wrap="square" lIns="0" tIns="12700" rIns="0" bIns="0" rtlCol="0">
            <a:spAutoFit/>
          </a:bodyPr>
          <a:lstStyle/>
          <a:p>
            <a:pPr marL="12700">
              <a:lnSpc>
                <a:spcPct val="100000"/>
              </a:lnSpc>
              <a:spcBef>
                <a:spcPts val="100"/>
              </a:spcBef>
            </a:pPr>
            <a:r>
              <a:rPr sz="3600">
                <a:solidFill>
                  <a:srgbClr val="000000"/>
                </a:solidFill>
              </a:rPr>
              <a:t>事故预防、关口前移；</a:t>
            </a:r>
            <a:r>
              <a:rPr sz="3600">
                <a:solidFill>
                  <a:srgbClr val="FF0000"/>
                </a:solidFill>
              </a:rPr>
              <a:t>双重预防</a:t>
            </a:r>
            <a:r>
              <a:rPr sz="3600" spc="-10">
                <a:solidFill>
                  <a:srgbClr val="000000"/>
                </a:solidFill>
              </a:rPr>
              <a:t>、纵深防御</a:t>
            </a:r>
            <a:endParaRPr sz="3600"/>
          </a:p>
        </p:txBody>
      </p:sp>
      <p:sp>
        <p:nvSpPr>
          <p:cNvPr id="6" name="object 6"/>
          <p:cNvSpPr txBox="1"/>
          <p:nvPr/>
        </p:nvSpPr>
        <p:spPr>
          <a:xfrm>
            <a:off x="4814138" y="5542584"/>
            <a:ext cx="1301115" cy="636270"/>
          </a:xfrm>
          <a:prstGeom prst="rect">
            <a:avLst/>
          </a:prstGeom>
        </p:spPr>
        <p:txBody>
          <a:bodyPr vert="horz" wrap="square" lIns="0" tIns="13335" rIns="0" bIns="0" rtlCol="0">
            <a:spAutoFit/>
          </a:bodyPr>
          <a:lstStyle/>
          <a:p>
            <a:pPr marL="12700" marR="5080" indent="127635">
              <a:lnSpc>
                <a:spcPct val="100000"/>
              </a:lnSpc>
              <a:spcBef>
                <a:spcPts val="105"/>
              </a:spcBef>
            </a:pPr>
            <a:r>
              <a:rPr sz="2000" b="1" spc="-25">
                <a:solidFill>
                  <a:srgbClr val="C00000"/>
                </a:solidFill>
                <a:latin typeface="宋体" panose="02010600030101010101" pitchFamily="2" charset="-122"/>
                <a:cs typeface="宋体" panose="02010600030101010101" pitchFamily="2" charset="-122"/>
              </a:rPr>
              <a:t>重心下</a:t>
            </a:r>
            <a:r>
              <a:rPr sz="2000" b="1" spc="-50">
                <a:solidFill>
                  <a:srgbClr val="C00000"/>
                </a:solidFill>
                <a:latin typeface="宋体" panose="02010600030101010101" pitchFamily="2" charset="-122"/>
                <a:cs typeface="宋体" panose="02010600030101010101" pitchFamily="2" charset="-122"/>
              </a:rPr>
              <a:t>移 </a:t>
            </a:r>
            <a:r>
              <a:rPr sz="2000" b="1" spc="-25">
                <a:latin typeface="宋体" panose="02010600030101010101" pitchFamily="2" charset="-122"/>
                <a:cs typeface="宋体" panose="02010600030101010101" pitchFamily="2" charset="-122"/>
              </a:rPr>
              <a:t>“管不住</a:t>
            </a:r>
            <a:r>
              <a:rPr sz="2000" b="1" spc="-5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p:txBody>
      </p:sp>
      <p:grpSp>
        <p:nvGrpSpPr>
          <p:cNvPr id="7" name="object 7"/>
          <p:cNvGrpSpPr/>
          <p:nvPr/>
        </p:nvGrpSpPr>
        <p:grpSpPr>
          <a:xfrm>
            <a:off x="2010130" y="5100713"/>
            <a:ext cx="1642745" cy="1207135"/>
            <a:chOff x="2010130" y="5100713"/>
            <a:chExt cx="1642745" cy="1207135"/>
          </a:xfrm>
        </p:grpSpPr>
        <p:sp>
          <p:nvSpPr>
            <p:cNvPr id="8" name="object 8"/>
            <p:cNvSpPr/>
            <p:nvPr/>
          </p:nvSpPr>
          <p:spPr>
            <a:xfrm>
              <a:off x="2028443" y="5103876"/>
              <a:ext cx="1605280" cy="1184275"/>
            </a:xfrm>
            <a:custGeom>
              <a:avLst/>
              <a:gdLst/>
              <a:ahLst/>
              <a:cxnLst/>
              <a:rect l="l" t="t" r="r" b="b"/>
              <a:pathLst>
                <a:path w="1605279" h="1184275">
                  <a:moveTo>
                    <a:pt x="1604772" y="1184147"/>
                  </a:moveTo>
                  <a:lnTo>
                    <a:pt x="0" y="1184147"/>
                  </a:lnTo>
                  <a:lnTo>
                    <a:pt x="0" y="416051"/>
                  </a:lnTo>
                  <a:lnTo>
                    <a:pt x="655193" y="416051"/>
                  </a:lnTo>
                  <a:lnTo>
                    <a:pt x="655193" y="297179"/>
                  </a:lnTo>
                  <a:lnTo>
                    <a:pt x="507492" y="297179"/>
                  </a:lnTo>
                  <a:lnTo>
                    <a:pt x="803148" y="0"/>
                  </a:lnTo>
                  <a:lnTo>
                    <a:pt x="1098804" y="297179"/>
                  </a:lnTo>
                  <a:lnTo>
                    <a:pt x="950976" y="297179"/>
                  </a:lnTo>
                  <a:lnTo>
                    <a:pt x="950976" y="416051"/>
                  </a:lnTo>
                  <a:lnTo>
                    <a:pt x="1604772" y="416051"/>
                  </a:lnTo>
                  <a:lnTo>
                    <a:pt x="1604772" y="1184147"/>
                  </a:lnTo>
                  <a:close/>
                </a:path>
              </a:pathLst>
            </a:custGeom>
            <a:solidFill>
              <a:srgbClr val="D3EBDB"/>
            </a:solidFill>
          </p:spPr>
          <p:txBody>
            <a:bodyPr wrap="square" lIns="0" tIns="0" rIns="0" bIns="0" rtlCol="0"/>
            <a:lstStyle/>
            <a:p>
              <a:endParaRPr/>
            </a:p>
          </p:txBody>
        </p:sp>
        <p:sp>
          <p:nvSpPr>
            <p:cNvPr id="9" name="object 9"/>
            <p:cNvSpPr/>
            <p:nvPr/>
          </p:nvSpPr>
          <p:spPr>
            <a:xfrm>
              <a:off x="2010130" y="5100713"/>
              <a:ext cx="1642745" cy="1207135"/>
            </a:xfrm>
            <a:custGeom>
              <a:avLst/>
              <a:gdLst/>
              <a:ahLst/>
              <a:cxnLst/>
              <a:rect l="l" t="t" r="r" b="b"/>
              <a:pathLst>
                <a:path w="1642745" h="1207135">
                  <a:moveTo>
                    <a:pt x="19049" y="1188059"/>
                  </a:moveTo>
                  <a:lnTo>
                    <a:pt x="0" y="1188059"/>
                  </a:lnTo>
                  <a:lnTo>
                    <a:pt x="0" y="1073759"/>
                  </a:lnTo>
                  <a:lnTo>
                    <a:pt x="38100" y="1073759"/>
                  </a:lnTo>
                  <a:lnTo>
                    <a:pt x="38100" y="1169009"/>
                  </a:lnTo>
                  <a:lnTo>
                    <a:pt x="19049" y="1169009"/>
                  </a:lnTo>
                  <a:lnTo>
                    <a:pt x="19049" y="1188059"/>
                  </a:lnTo>
                  <a:close/>
                </a:path>
                <a:path w="1642745" h="1207135">
                  <a:moveTo>
                    <a:pt x="50571" y="1207109"/>
                  </a:moveTo>
                  <a:lnTo>
                    <a:pt x="19049" y="1207109"/>
                  </a:lnTo>
                  <a:lnTo>
                    <a:pt x="19049" y="1169009"/>
                  </a:lnTo>
                  <a:lnTo>
                    <a:pt x="38100" y="1169009"/>
                  </a:lnTo>
                  <a:lnTo>
                    <a:pt x="38100" y="1188059"/>
                  </a:lnTo>
                  <a:lnTo>
                    <a:pt x="50571" y="1188059"/>
                  </a:lnTo>
                  <a:lnTo>
                    <a:pt x="50571" y="1207109"/>
                  </a:lnTo>
                  <a:close/>
                </a:path>
                <a:path w="1642745" h="1207135">
                  <a:moveTo>
                    <a:pt x="50571" y="1188059"/>
                  </a:moveTo>
                  <a:lnTo>
                    <a:pt x="38100" y="1188059"/>
                  </a:lnTo>
                  <a:lnTo>
                    <a:pt x="38100" y="1169009"/>
                  </a:lnTo>
                  <a:lnTo>
                    <a:pt x="50571" y="1169009"/>
                  </a:lnTo>
                  <a:lnTo>
                    <a:pt x="50571" y="1188059"/>
                  </a:lnTo>
                  <a:close/>
                </a:path>
                <a:path w="1642745" h="1207135">
                  <a:moveTo>
                    <a:pt x="38100" y="1035659"/>
                  </a:moveTo>
                  <a:lnTo>
                    <a:pt x="0" y="1035659"/>
                  </a:lnTo>
                  <a:lnTo>
                    <a:pt x="0" y="921359"/>
                  </a:lnTo>
                  <a:lnTo>
                    <a:pt x="38100" y="921359"/>
                  </a:lnTo>
                  <a:lnTo>
                    <a:pt x="38100" y="1035659"/>
                  </a:lnTo>
                  <a:close/>
                </a:path>
                <a:path w="1642745" h="1207135">
                  <a:moveTo>
                    <a:pt x="38100" y="883259"/>
                  </a:moveTo>
                  <a:lnTo>
                    <a:pt x="0" y="883259"/>
                  </a:lnTo>
                  <a:lnTo>
                    <a:pt x="0" y="768959"/>
                  </a:lnTo>
                  <a:lnTo>
                    <a:pt x="38100" y="768959"/>
                  </a:lnTo>
                  <a:lnTo>
                    <a:pt x="38100" y="883259"/>
                  </a:lnTo>
                  <a:close/>
                </a:path>
                <a:path w="1642745" h="1207135">
                  <a:moveTo>
                    <a:pt x="38100" y="730859"/>
                  </a:moveTo>
                  <a:lnTo>
                    <a:pt x="0" y="730859"/>
                  </a:lnTo>
                  <a:lnTo>
                    <a:pt x="0" y="616559"/>
                  </a:lnTo>
                  <a:lnTo>
                    <a:pt x="38100" y="616559"/>
                  </a:lnTo>
                  <a:lnTo>
                    <a:pt x="38100" y="730859"/>
                  </a:lnTo>
                  <a:close/>
                </a:path>
                <a:path w="1642745" h="1207135">
                  <a:moveTo>
                    <a:pt x="38100" y="578459"/>
                  </a:moveTo>
                  <a:lnTo>
                    <a:pt x="0" y="578459"/>
                  </a:lnTo>
                  <a:lnTo>
                    <a:pt x="0" y="464159"/>
                  </a:lnTo>
                  <a:lnTo>
                    <a:pt x="38100" y="464159"/>
                  </a:lnTo>
                  <a:lnTo>
                    <a:pt x="38100" y="578459"/>
                  </a:lnTo>
                  <a:close/>
                </a:path>
                <a:path w="1642745" h="1207135">
                  <a:moveTo>
                    <a:pt x="30632" y="426059"/>
                  </a:moveTo>
                  <a:lnTo>
                    <a:pt x="0" y="426059"/>
                  </a:lnTo>
                  <a:lnTo>
                    <a:pt x="0" y="418591"/>
                  </a:lnTo>
                  <a:lnTo>
                    <a:pt x="19049" y="399541"/>
                  </a:lnTo>
                  <a:lnTo>
                    <a:pt x="125869" y="399541"/>
                  </a:lnTo>
                  <a:lnTo>
                    <a:pt x="125869" y="418591"/>
                  </a:lnTo>
                  <a:lnTo>
                    <a:pt x="38100" y="418591"/>
                  </a:lnTo>
                  <a:lnTo>
                    <a:pt x="30632" y="426059"/>
                  </a:lnTo>
                  <a:close/>
                </a:path>
                <a:path w="1642745" h="1207135">
                  <a:moveTo>
                    <a:pt x="38100" y="437641"/>
                  </a:moveTo>
                  <a:lnTo>
                    <a:pt x="19049" y="437641"/>
                  </a:lnTo>
                  <a:lnTo>
                    <a:pt x="38100" y="418591"/>
                  </a:lnTo>
                  <a:lnTo>
                    <a:pt x="38100" y="437641"/>
                  </a:lnTo>
                  <a:close/>
                </a:path>
                <a:path w="1642745" h="1207135">
                  <a:moveTo>
                    <a:pt x="125869" y="437641"/>
                  </a:moveTo>
                  <a:lnTo>
                    <a:pt x="38100" y="437641"/>
                  </a:lnTo>
                  <a:lnTo>
                    <a:pt x="38100" y="418591"/>
                  </a:lnTo>
                  <a:lnTo>
                    <a:pt x="125869" y="418591"/>
                  </a:lnTo>
                  <a:lnTo>
                    <a:pt x="125869" y="437641"/>
                  </a:lnTo>
                  <a:close/>
                </a:path>
                <a:path w="1642745" h="1207135">
                  <a:moveTo>
                    <a:pt x="278269" y="437641"/>
                  </a:moveTo>
                  <a:lnTo>
                    <a:pt x="163969" y="437641"/>
                  </a:lnTo>
                  <a:lnTo>
                    <a:pt x="163969" y="399541"/>
                  </a:lnTo>
                  <a:lnTo>
                    <a:pt x="278269" y="399541"/>
                  </a:lnTo>
                  <a:lnTo>
                    <a:pt x="278269" y="437641"/>
                  </a:lnTo>
                  <a:close/>
                </a:path>
                <a:path w="1642745" h="1207135">
                  <a:moveTo>
                    <a:pt x="430669" y="437641"/>
                  </a:moveTo>
                  <a:lnTo>
                    <a:pt x="316369" y="437641"/>
                  </a:lnTo>
                  <a:lnTo>
                    <a:pt x="316369" y="399541"/>
                  </a:lnTo>
                  <a:lnTo>
                    <a:pt x="430669" y="399541"/>
                  </a:lnTo>
                  <a:lnTo>
                    <a:pt x="430669" y="437641"/>
                  </a:lnTo>
                  <a:close/>
                </a:path>
                <a:path w="1642745" h="1207135">
                  <a:moveTo>
                    <a:pt x="583069" y="437641"/>
                  </a:moveTo>
                  <a:lnTo>
                    <a:pt x="468769" y="437641"/>
                  </a:lnTo>
                  <a:lnTo>
                    <a:pt x="468769" y="399541"/>
                  </a:lnTo>
                  <a:lnTo>
                    <a:pt x="583069" y="399541"/>
                  </a:lnTo>
                  <a:lnTo>
                    <a:pt x="583069" y="437641"/>
                  </a:lnTo>
                  <a:close/>
                </a:path>
                <a:path w="1642745" h="1207135">
                  <a:moveTo>
                    <a:pt x="654227" y="418591"/>
                  </a:moveTo>
                  <a:lnTo>
                    <a:pt x="654227" y="356387"/>
                  </a:lnTo>
                  <a:lnTo>
                    <a:pt x="692327" y="356387"/>
                  </a:lnTo>
                  <a:lnTo>
                    <a:pt x="692327" y="399541"/>
                  </a:lnTo>
                  <a:lnTo>
                    <a:pt x="673277" y="399541"/>
                  </a:lnTo>
                  <a:lnTo>
                    <a:pt x="654227" y="418591"/>
                  </a:lnTo>
                  <a:close/>
                </a:path>
                <a:path w="1642745" h="1207135">
                  <a:moveTo>
                    <a:pt x="673277" y="437641"/>
                  </a:moveTo>
                  <a:lnTo>
                    <a:pt x="621169" y="437641"/>
                  </a:lnTo>
                  <a:lnTo>
                    <a:pt x="621169" y="399541"/>
                  </a:lnTo>
                  <a:lnTo>
                    <a:pt x="654227" y="399541"/>
                  </a:lnTo>
                  <a:lnTo>
                    <a:pt x="654227" y="418591"/>
                  </a:lnTo>
                  <a:lnTo>
                    <a:pt x="692327" y="418591"/>
                  </a:lnTo>
                  <a:lnTo>
                    <a:pt x="676579" y="437349"/>
                  </a:lnTo>
                  <a:lnTo>
                    <a:pt x="673277" y="437641"/>
                  </a:lnTo>
                  <a:close/>
                </a:path>
                <a:path w="1642745" h="1207135">
                  <a:moveTo>
                    <a:pt x="692327" y="418591"/>
                  </a:moveTo>
                  <a:lnTo>
                    <a:pt x="654227" y="418591"/>
                  </a:lnTo>
                  <a:lnTo>
                    <a:pt x="673277" y="399541"/>
                  </a:lnTo>
                  <a:lnTo>
                    <a:pt x="692327" y="399541"/>
                  </a:lnTo>
                  <a:lnTo>
                    <a:pt x="692327" y="418591"/>
                  </a:lnTo>
                  <a:close/>
                </a:path>
                <a:path w="1642745" h="1207135">
                  <a:moveTo>
                    <a:pt x="744334" y="107759"/>
                  </a:moveTo>
                  <a:lnTo>
                    <a:pt x="717384" y="80822"/>
                  </a:lnTo>
                  <a:lnTo>
                    <a:pt x="798207" y="0"/>
                  </a:lnTo>
                  <a:lnTo>
                    <a:pt x="825157" y="26936"/>
                  </a:lnTo>
                  <a:lnTo>
                    <a:pt x="744334" y="107759"/>
                  </a:lnTo>
                  <a:close/>
                </a:path>
                <a:path w="1642745" h="1207135">
                  <a:moveTo>
                    <a:pt x="905967" y="115455"/>
                  </a:moveTo>
                  <a:lnTo>
                    <a:pt x="825157" y="34632"/>
                  </a:lnTo>
                  <a:lnTo>
                    <a:pt x="852093" y="7695"/>
                  </a:lnTo>
                  <a:lnTo>
                    <a:pt x="932916" y="88518"/>
                  </a:lnTo>
                  <a:lnTo>
                    <a:pt x="905967" y="115455"/>
                  </a:lnTo>
                  <a:close/>
                </a:path>
                <a:path w="1642745" h="1207135">
                  <a:moveTo>
                    <a:pt x="636562" y="215519"/>
                  </a:moveTo>
                  <a:lnTo>
                    <a:pt x="609625" y="188581"/>
                  </a:lnTo>
                  <a:lnTo>
                    <a:pt x="690448" y="107759"/>
                  </a:lnTo>
                  <a:lnTo>
                    <a:pt x="717384" y="134695"/>
                  </a:lnTo>
                  <a:lnTo>
                    <a:pt x="636562" y="215519"/>
                  </a:lnTo>
                  <a:close/>
                </a:path>
                <a:path w="1642745" h="1207135">
                  <a:moveTo>
                    <a:pt x="1013739" y="223214"/>
                  </a:moveTo>
                  <a:lnTo>
                    <a:pt x="932916" y="142392"/>
                  </a:lnTo>
                  <a:lnTo>
                    <a:pt x="959853" y="115455"/>
                  </a:lnTo>
                  <a:lnTo>
                    <a:pt x="1040676" y="196278"/>
                  </a:lnTo>
                  <a:lnTo>
                    <a:pt x="1013739" y="223214"/>
                  </a:lnTo>
                  <a:close/>
                </a:path>
                <a:path w="1642745" h="1207135">
                  <a:moveTo>
                    <a:pt x="539267" y="318947"/>
                  </a:moveTo>
                  <a:lnTo>
                    <a:pt x="525246" y="318947"/>
                  </a:lnTo>
                  <a:lnTo>
                    <a:pt x="521817" y="318630"/>
                  </a:lnTo>
                  <a:lnTo>
                    <a:pt x="506234" y="298741"/>
                  </a:lnTo>
                  <a:lnTo>
                    <a:pt x="506755" y="295338"/>
                  </a:lnTo>
                  <a:lnTo>
                    <a:pt x="507872" y="292074"/>
                  </a:lnTo>
                  <a:lnTo>
                    <a:pt x="509574" y="289076"/>
                  </a:lnTo>
                  <a:lnTo>
                    <a:pt x="511772" y="286422"/>
                  </a:lnTo>
                  <a:lnTo>
                    <a:pt x="582688" y="215519"/>
                  </a:lnTo>
                  <a:lnTo>
                    <a:pt x="609625" y="242455"/>
                  </a:lnTo>
                  <a:lnTo>
                    <a:pt x="571239" y="280847"/>
                  </a:lnTo>
                  <a:lnTo>
                    <a:pt x="525246" y="280847"/>
                  </a:lnTo>
                  <a:lnTo>
                    <a:pt x="538721" y="313372"/>
                  </a:lnTo>
                  <a:lnTo>
                    <a:pt x="539267" y="313372"/>
                  </a:lnTo>
                  <a:lnTo>
                    <a:pt x="539267" y="318947"/>
                  </a:lnTo>
                  <a:close/>
                </a:path>
                <a:path w="1642745" h="1207135">
                  <a:moveTo>
                    <a:pt x="1092453" y="301942"/>
                  </a:moveTo>
                  <a:lnTo>
                    <a:pt x="1040676" y="250164"/>
                  </a:lnTo>
                  <a:lnTo>
                    <a:pt x="1067612" y="223214"/>
                  </a:lnTo>
                  <a:lnTo>
                    <a:pt x="1125257" y="280847"/>
                  </a:lnTo>
                  <a:lnTo>
                    <a:pt x="1092453" y="280847"/>
                  </a:lnTo>
                  <a:lnTo>
                    <a:pt x="1092453" y="301942"/>
                  </a:lnTo>
                  <a:close/>
                </a:path>
                <a:path w="1642745" h="1207135">
                  <a:moveTo>
                    <a:pt x="538721" y="313372"/>
                  </a:moveTo>
                  <a:lnTo>
                    <a:pt x="525246" y="280847"/>
                  </a:lnTo>
                  <a:lnTo>
                    <a:pt x="539267" y="280847"/>
                  </a:lnTo>
                  <a:lnTo>
                    <a:pt x="539267" y="312826"/>
                  </a:lnTo>
                  <a:lnTo>
                    <a:pt x="538721" y="313372"/>
                  </a:lnTo>
                  <a:close/>
                </a:path>
                <a:path w="1642745" h="1207135">
                  <a:moveTo>
                    <a:pt x="539267" y="312826"/>
                  </a:moveTo>
                  <a:lnTo>
                    <a:pt x="539267" y="280847"/>
                  </a:lnTo>
                  <a:lnTo>
                    <a:pt x="571239" y="280847"/>
                  </a:lnTo>
                  <a:lnTo>
                    <a:pt x="539267" y="312826"/>
                  </a:lnTo>
                  <a:close/>
                </a:path>
                <a:path w="1642745" h="1207135">
                  <a:moveTo>
                    <a:pt x="654227" y="318947"/>
                  </a:moveTo>
                  <a:lnTo>
                    <a:pt x="577367" y="318947"/>
                  </a:lnTo>
                  <a:lnTo>
                    <a:pt x="577367" y="280847"/>
                  </a:lnTo>
                  <a:lnTo>
                    <a:pt x="673277" y="280847"/>
                  </a:lnTo>
                  <a:lnTo>
                    <a:pt x="676579" y="281139"/>
                  </a:lnTo>
                  <a:lnTo>
                    <a:pt x="692327" y="299897"/>
                  </a:lnTo>
                  <a:lnTo>
                    <a:pt x="654227" y="299897"/>
                  </a:lnTo>
                  <a:lnTo>
                    <a:pt x="654227" y="318947"/>
                  </a:lnTo>
                  <a:close/>
                </a:path>
                <a:path w="1642745" h="1207135">
                  <a:moveTo>
                    <a:pt x="988377" y="329183"/>
                  </a:moveTo>
                  <a:lnTo>
                    <a:pt x="950277" y="329183"/>
                  </a:lnTo>
                  <a:lnTo>
                    <a:pt x="950379" y="298741"/>
                  </a:lnTo>
                  <a:lnTo>
                    <a:pt x="969327" y="280847"/>
                  </a:lnTo>
                  <a:lnTo>
                    <a:pt x="1054353" y="280847"/>
                  </a:lnTo>
                  <a:lnTo>
                    <a:pt x="1054353" y="299897"/>
                  </a:lnTo>
                  <a:lnTo>
                    <a:pt x="988377" y="299897"/>
                  </a:lnTo>
                  <a:lnTo>
                    <a:pt x="969327" y="318947"/>
                  </a:lnTo>
                  <a:lnTo>
                    <a:pt x="988377" y="318947"/>
                  </a:lnTo>
                  <a:lnTo>
                    <a:pt x="988377" y="329183"/>
                  </a:lnTo>
                  <a:close/>
                </a:path>
                <a:path w="1642745" h="1207135">
                  <a:moveTo>
                    <a:pt x="1103884" y="313372"/>
                  </a:moveTo>
                  <a:lnTo>
                    <a:pt x="1092453" y="301942"/>
                  </a:lnTo>
                  <a:lnTo>
                    <a:pt x="1092453" y="280847"/>
                  </a:lnTo>
                  <a:lnTo>
                    <a:pt x="1117358" y="280847"/>
                  </a:lnTo>
                  <a:lnTo>
                    <a:pt x="1103884" y="313372"/>
                  </a:lnTo>
                  <a:close/>
                </a:path>
                <a:path w="1642745" h="1207135">
                  <a:moveTo>
                    <a:pt x="1130734" y="313372"/>
                  </a:moveTo>
                  <a:lnTo>
                    <a:pt x="1103884" y="313372"/>
                  </a:lnTo>
                  <a:lnTo>
                    <a:pt x="1117358" y="280847"/>
                  </a:lnTo>
                  <a:lnTo>
                    <a:pt x="1125257" y="280847"/>
                  </a:lnTo>
                  <a:lnTo>
                    <a:pt x="1130833" y="286422"/>
                  </a:lnTo>
                  <a:lnTo>
                    <a:pt x="1133030" y="289076"/>
                  </a:lnTo>
                  <a:lnTo>
                    <a:pt x="1134732" y="292074"/>
                  </a:lnTo>
                  <a:lnTo>
                    <a:pt x="1135849" y="295338"/>
                  </a:lnTo>
                  <a:lnTo>
                    <a:pt x="1136370" y="298741"/>
                  </a:lnTo>
                  <a:lnTo>
                    <a:pt x="1136268" y="302196"/>
                  </a:lnTo>
                  <a:lnTo>
                    <a:pt x="1135545" y="305561"/>
                  </a:lnTo>
                  <a:lnTo>
                    <a:pt x="1134224" y="308749"/>
                  </a:lnTo>
                  <a:lnTo>
                    <a:pt x="1132357" y="311645"/>
                  </a:lnTo>
                  <a:lnTo>
                    <a:pt x="1130734" y="313372"/>
                  </a:lnTo>
                  <a:close/>
                </a:path>
                <a:path w="1642745" h="1207135">
                  <a:moveTo>
                    <a:pt x="673277" y="318947"/>
                  </a:moveTo>
                  <a:lnTo>
                    <a:pt x="654227" y="318947"/>
                  </a:lnTo>
                  <a:lnTo>
                    <a:pt x="654227" y="299897"/>
                  </a:lnTo>
                  <a:lnTo>
                    <a:pt x="673277" y="318947"/>
                  </a:lnTo>
                  <a:close/>
                </a:path>
                <a:path w="1642745" h="1207135">
                  <a:moveTo>
                    <a:pt x="692327" y="318287"/>
                  </a:moveTo>
                  <a:lnTo>
                    <a:pt x="672616" y="318287"/>
                  </a:lnTo>
                  <a:lnTo>
                    <a:pt x="654227" y="299897"/>
                  </a:lnTo>
                  <a:lnTo>
                    <a:pt x="692327" y="299897"/>
                  </a:lnTo>
                  <a:lnTo>
                    <a:pt x="692327" y="318287"/>
                  </a:lnTo>
                  <a:close/>
                </a:path>
                <a:path w="1642745" h="1207135">
                  <a:moveTo>
                    <a:pt x="988377" y="318947"/>
                  </a:moveTo>
                  <a:lnTo>
                    <a:pt x="969327" y="318947"/>
                  </a:lnTo>
                  <a:lnTo>
                    <a:pt x="988377" y="299897"/>
                  </a:lnTo>
                  <a:lnTo>
                    <a:pt x="988377" y="318947"/>
                  </a:lnTo>
                  <a:close/>
                </a:path>
                <a:path w="1642745" h="1207135">
                  <a:moveTo>
                    <a:pt x="1054353" y="318947"/>
                  </a:moveTo>
                  <a:lnTo>
                    <a:pt x="988377" y="318947"/>
                  </a:lnTo>
                  <a:lnTo>
                    <a:pt x="988377" y="299897"/>
                  </a:lnTo>
                  <a:lnTo>
                    <a:pt x="1054353" y="299897"/>
                  </a:lnTo>
                  <a:lnTo>
                    <a:pt x="1054353" y="318947"/>
                  </a:lnTo>
                  <a:close/>
                </a:path>
                <a:path w="1642745" h="1207135">
                  <a:moveTo>
                    <a:pt x="1117358" y="318947"/>
                  </a:moveTo>
                  <a:lnTo>
                    <a:pt x="1092453" y="318947"/>
                  </a:lnTo>
                  <a:lnTo>
                    <a:pt x="1092453" y="301942"/>
                  </a:lnTo>
                  <a:lnTo>
                    <a:pt x="1103884" y="313372"/>
                  </a:lnTo>
                  <a:lnTo>
                    <a:pt x="1130734" y="313372"/>
                  </a:lnTo>
                  <a:lnTo>
                    <a:pt x="1129995" y="314159"/>
                  </a:lnTo>
                  <a:lnTo>
                    <a:pt x="1127213" y="316204"/>
                  </a:lnTo>
                  <a:lnTo>
                    <a:pt x="1124115" y="317715"/>
                  </a:lnTo>
                  <a:lnTo>
                    <a:pt x="1120787" y="318630"/>
                  </a:lnTo>
                  <a:lnTo>
                    <a:pt x="1117358" y="318947"/>
                  </a:lnTo>
                  <a:close/>
                </a:path>
                <a:path w="1642745" h="1207135">
                  <a:moveTo>
                    <a:pt x="539267" y="313372"/>
                  </a:moveTo>
                  <a:lnTo>
                    <a:pt x="538721" y="313372"/>
                  </a:lnTo>
                  <a:lnTo>
                    <a:pt x="539267" y="312826"/>
                  </a:lnTo>
                  <a:lnTo>
                    <a:pt x="539267" y="313372"/>
                  </a:lnTo>
                  <a:close/>
                </a:path>
                <a:path w="1642745" h="1207135">
                  <a:moveTo>
                    <a:pt x="1032319" y="437641"/>
                  </a:moveTo>
                  <a:lnTo>
                    <a:pt x="969327" y="437641"/>
                  </a:lnTo>
                  <a:lnTo>
                    <a:pt x="966025" y="437349"/>
                  </a:lnTo>
                  <a:lnTo>
                    <a:pt x="950277" y="418591"/>
                  </a:lnTo>
                  <a:lnTo>
                    <a:pt x="950277" y="367283"/>
                  </a:lnTo>
                  <a:lnTo>
                    <a:pt x="988377" y="367283"/>
                  </a:lnTo>
                  <a:lnTo>
                    <a:pt x="988377" y="399541"/>
                  </a:lnTo>
                  <a:lnTo>
                    <a:pt x="969327" y="399541"/>
                  </a:lnTo>
                  <a:lnTo>
                    <a:pt x="988377" y="418591"/>
                  </a:lnTo>
                  <a:lnTo>
                    <a:pt x="1032319" y="418591"/>
                  </a:lnTo>
                  <a:lnTo>
                    <a:pt x="1032319" y="437641"/>
                  </a:lnTo>
                  <a:close/>
                </a:path>
                <a:path w="1642745" h="1207135">
                  <a:moveTo>
                    <a:pt x="988377" y="418591"/>
                  </a:moveTo>
                  <a:lnTo>
                    <a:pt x="969327" y="399541"/>
                  </a:lnTo>
                  <a:lnTo>
                    <a:pt x="988377" y="399541"/>
                  </a:lnTo>
                  <a:lnTo>
                    <a:pt x="988377" y="418591"/>
                  </a:lnTo>
                  <a:close/>
                </a:path>
                <a:path w="1642745" h="1207135">
                  <a:moveTo>
                    <a:pt x="1032319" y="418591"/>
                  </a:moveTo>
                  <a:lnTo>
                    <a:pt x="988377" y="418591"/>
                  </a:lnTo>
                  <a:lnTo>
                    <a:pt x="988377" y="399541"/>
                  </a:lnTo>
                  <a:lnTo>
                    <a:pt x="1032319" y="399541"/>
                  </a:lnTo>
                  <a:lnTo>
                    <a:pt x="1032319" y="418591"/>
                  </a:lnTo>
                  <a:close/>
                </a:path>
                <a:path w="1642745" h="1207135">
                  <a:moveTo>
                    <a:pt x="1184719" y="437641"/>
                  </a:moveTo>
                  <a:lnTo>
                    <a:pt x="1070419" y="437641"/>
                  </a:lnTo>
                  <a:lnTo>
                    <a:pt x="1070419" y="399541"/>
                  </a:lnTo>
                  <a:lnTo>
                    <a:pt x="1184719" y="399541"/>
                  </a:lnTo>
                  <a:lnTo>
                    <a:pt x="1184719" y="437641"/>
                  </a:lnTo>
                  <a:close/>
                </a:path>
                <a:path w="1642745" h="1207135">
                  <a:moveTo>
                    <a:pt x="1337119" y="437641"/>
                  </a:moveTo>
                  <a:lnTo>
                    <a:pt x="1222819" y="437641"/>
                  </a:lnTo>
                  <a:lnTo>
                    <a:pt x="1222819" y="399541"/>
                  </a:lnTo>
                  <a:lnTo>
                    <a:pt x="1337119" y="399541"/>
                  </a:lnTo>
                  <a:lnTo>
                    <a:pt x="1337119" y="437641"/>
                  </a:lnTo>
                  <a:close/>
                </a:path>
                <a:path w="1642745" h="1207135">
                  <a:moveTo>
                    <a:pt x="1489519" y="437641"/>
                  </a:moveTo>
                  <a:lnTo>
                    <a:pt x="1375219" y="437641"/>
                  </a:lnTo>
                  <a:lnTo>
                    <a:pt x="1375219" y="399541"/>
                  </a:lnTo>
                  <a:lnTo>
                    <a:pt x="1489519" y="399541"/>
                  </a:lnTo>
                  <a:lnTo>
                    <a:pt x="1489519" y="437641"/>
                  </a:lnTo>
                  <a:close/>
                </a:path>
                <a:path w="1642745" h="1207135">
                  <a:moveTo>
                    <a:pt x="1604505" y="437641"/>
                  </a:moveTo>
                  <a:lnTo>
                    <a:pt x="1527619" y="437641"/>
                  </a:lnTo>
                  <a:lnTo>
                    <a:pt x="1527619" y="399541"/>
                  </a:lnTo>
                  <a:lnTo>
                    <a:pt x="1623555" y="399541"/>
                  </a:lnTo>
                  <a:lnTo>
                    <a:pt x="1626869" y="399834"/>
                  </a:lnTo>
                  <a:lnTo>
                    <a:pt x="1642605" y="418591"/>
                  </a:lnTo>
                  <a:lnTo>
                    <a:pt x="1604505" y="418591"/>
                  </a:lnTo>
                  <a:lnTo>
                    <a:pt x="1604505" y="437641"/>
                  </a:lnTo>
                  <a:close/>
                </a:path>
                <a:path w="1642745" h="1207135">
                  <a:moveTo>
                    <a:pt x="1623555" y="437641"/>
                  </a:moveTo>
                  <a:lnTo>
                    <a:pt x="1604505" y="437641"/>
                  </a:lnTo>
                  <a:lnTo>
                    <a:pt x="1604505" y="418591"/>
                  </a:lnTo>
                  <a:lnTo>
                    <a:pt x="1623555" y="437641"/>
                  </a:lnTo>
                  <a:close/>
                </a:path>
                <a:path w="1642745" h="1207135">
                  <a:moveTo>
                    <a:pt x="1642605" y="436943"/>
                  </a:moveTo>
                  <a:lnTo>
                    <a:pt x="1622856" y="436943"/>
                  </a:lnTo>
                  <a:lnTo>
                    <a:pt x="1604505" y="418591"/>
                  </a:lnTo>
                  <a:lnTo>
                    <a:pt x="1642605" y="418591"/>
                  </a:lnTo>
                  <a:lnTo>
                    <a:pt x="1642605" y="436943"/>
                  </a:lnTo>
                  <a:close/>
                </a:path>
                <a:path w="1642745" h="1207135">
                  <a:moveTo>
                    <a:pt x="1642605" y="589343"/>
                  </a:moveTo>
                  <a:lnTo>
                    <a:pt x="1604505" y="589343"/>
                  </a:lnTo>
                  <a:lnTo>
                    <a:pt x="1604505" y="475043"/>
                  </a:lnTo>
                  <a:lnTo>
                    <a:pt x="1642605" y="475043"/>
                  </a:lnTo>
                  <a:lnTo>
                    <a:pt x="1642605" y="589343"/>
                  </a:lnTo>
                  <a:close/>
                </a:path>
                <a:path w="1642745" h="1207135">
                  <a:moveTo>
                    <a:pt x="1642605" y="741743"/>
                  </a:moveTo>
                  <a:lnTo>
                    <a:pt x="1604505" y="741743"/>
                  </a:lnTo>
                  <a:lnTo>
                    <a:pt x="1604505" y="627443"/>
                  </a:lnTo>
                  <a:lnTo>
                    <a:pt x="1642605" y="627443"/>
                  </a:lnTo>
                  <a:lnTo>
                    <a:pt x="1642605" y="741743"/>
                  </a:lnTo>
                  <a:close/>
                </a:path>
                <a:path w="1642745" h="1207135">
                  <a:moveTo>
                    <a:pt x="1642605" y="894143"/>
                  </a:moveTo>
                  <a:lnTo>
                    <a:pt x="1604505" y="894143"/>
                  </a:lnTo>
                  <a:lnTo>
                    <a:pt x="1604505" y="779843"/>
                  </a:lnTo>
                  <a:lnTo>
                    <a:pt x="1642605" y="779843"/>
                  </a:lnTo>
                  <a:lnTo>
                    <a:pt x="1642605" y="894143"/>
                  </a:lnTo>
                  <a:close/>
                </a:path>
                <a:path w="1642745" h="1207135">
                  <a:moveTo>
                    <a:pt x="1642605" y="1046543"/>
                  </a:moveTo>
                  <a:lnTo>
                    <a:pt x="1604505" y="1046543"/>
                  </a:lnTo>
                  <a:lnTo>
                    <a:pt x="1604505" y="932243"/>
                  </a:lnTo>
                  <a:lnTo>
                    <a:pt x="1642605" y="932243"/>
                  </a:lnTo>
                  <a:lnTo>
                    <a:pt x="1642605" y="1046543"/>
                  </a:lnTo>
                  <a:close/>
                </a:path>
                <a:path w="1642745" h="1207135">
                  <a:moveTo>
                    <a:pt x="1604505" y="1188059"/>
                  </a:moveTo>
                  <a:lnTo>
                    <a:pt x="1604505" y="1084643"/>
                  </a:lnTo>
                  <a:lnTo>
                    <a:pt x="1642605" y="1084643"/>
                  </a:lnTo>
                  <a:lnTo>
                    <a:pt x="1642605" y="1169009"/>
                  </a:lnTo>
                  <a:lnTo>
                    <a:pt x="1612671" y="1169009"/>
                  </a:lnTo>
                  <a:lnTo>
                    <a:pt x="1612671" y="1179893"/>
                  </a:lnTo>
                  <a:lnTo>
                    <a:pt x="1604505" y="1188059"/>
                  </a:lnTo>
                  <a:close/>
                </a:path>
                <a:path w="1642745" h="1207135">
                  <a:moveTo>
                    <a:pt x="1612671" y="1179893"/>
                  </a:moveTo>
                  <a:lnTo>
                    <a:pt x="1612671" y="1169009"/>
                  </a:lnTo>
                  <a:lnTo>
                    <a:pt x="1623555" y="1169009"/>
                  </a:lnTo>
                  <a:lnTo>
                    <a:pt x="1612671" y="1179893"/>
                  </a:lnTo>
                  <a:close/>
                </a:path>
                <a:path w="1642745" h="1207135">
                  <a:moveTo>
                    <a:pt x="1623555" y="1207109"/>
                  </a:moveTo>
                  <a:lnTo>
                    <a:pt x="1612671" y="1207109"/>
                  </a:lnTo>
                  <a:lnTo>
                    <a:pt x="1612671" y="1179893"/>
                  </a:lnTo>
                  <a:lnTo>
                    <a:pt x="1623555" y="1169009"/>
                  </a:lnTo>
                  <a:lnTo>
                    <a:pt x="1642605" y="1169009"/>
                  </a:lnTo>
                  <a:lnTo>
                    <a:pt x="1642605" y="1188059"/>
                  </a:lnTo>
                  <a:lnTo>
                    <a:pt x="1642325" y="1191374"/>
                  </a:lnTo>
                  <a:lnTo>
                    <a:pt x="1623555" y="1207109"/>
                  </a:lnTo>
                  <a:close/>
                </a:path>
                <a:path w="1642745" h="1207135">
                  <a:moveTo>
                    <a:pt x="1574571" y="1207109"/>
                  </a:moveTo>
                  <a:lnTo>
                    <a:pt x="1460271" y="1207109"/>
                  </a:lnTo>
                  <a:lnTo>
                    <a:pt x="1460271" y="1169009"/>
                  </a:lnTo>
                  <a:lnTo>
                    <a:pt x="1574571" y="1169009"/>
                  </a:lnTo>
                  <a:lnTo>
                    <a:pt x="1574571" y="1207109"/>
                  </a:lnTo>
                  <a:close/>
                </a:path>
                <a:path w="1642745" h="1207135">
                  <a:moveTo>
                    <a:pt x="1422171" y="1207109"/>
                  </a:moveTo>
                  <a:lnTo>
                    <a:pt x="1307871" y="1207109"/>
                  </a:lnTo>
                  <a:lnTo>
                    <a:pt x="1307871" y="1169009"/>
                  </a:lnTo>
                  <a:lnTo>
                    <a:pt x="1422171" y="1169009"/>
                  </a:lnTo>
                  <a:lnTo>
                    <a:pt x="1422171" y="1207109"/>
                  </a:lnTo>
                  <a:close/>
                </a:path>
                <a:path w="1642745" h="1207135">
                  <a:moveTo>
                    <a:pt x="1269771" y="1207109"/>
                  </a:moveTo>
                  <a:lnTo>
                    <a:pt x="1155471" y="1207109"/>
                  </a:lnTo>
                  <a:lnTo>
                    <a:pt x="1155471" y="1169009"/>
                  </a:lnTo>
                  <a:lnTo>
                    <a:pt x="1269771" y="1169009"/>
                  </a:lnTo>
                  <a:lnTo>
                    <a:pt x="1269771" y="1207109"/>
                  </a:lnTo>
                  <a:close/>
                </a:path>
                <a:path w="1642745" h="1207135">
                  <a:moveTo>
                    <a:pt x="1117371" y="1207109"/>
                  </a:moveTo>
                  <a:lnTo>
                    <a:pt x="1003071" y="1207109"/>
                  </a:lnTo>
                  <a:lnTo>
                    <a:pt x="1003071" y="1169009"/>
                  </a:lnTo>
                  <a:lnTo>
                    <a:pt x="1117371" y="1169009"/>
                  </a:lnTo>
                  <a:lnTo>
                    <a:pt x="1117371" y="1207109"/>
                  </a:lnTo>
                  <a:close/>
                </a:path>
                <a:path w="1642745" h="1207135">
                  <a:moveTo>
                    <a:pt x="964971" y="1207109"/>
                  </a:moveTo>
                  <a:lnTo>
                    <a:pt x="850671" y="1207109"/>
                  </a:lnTo>
                  <a:lnTo>
                    <a:pt x="850671" y="1169009"/>
                  </a:lnTo>
                  <a:lnTo>
                    <a:pt x="964971" y="1169009"/>
                  </a:lnTo>
                  <a:lnTo>
                    <a:pt x="964971" y="1207109"/>
                  </a:lnTo>
                  <a:close/>
                </a:path>
                <a:path w="1642745" h="1207135">
                  <a:moveTo>
                    <a:pt x="812571" y="1207109"/>
                  </a:moveTo>
                  <a:lnTo>
                    <a:pt x="698271" y="1207109"/>
                  </a:lnTo>
                  <a:lnTo>
                    <a:pt x="698271" y="1169009"/>
                  </a:lnTo>
                  <a:lnTo>
                    <a:pt x="812571" y="1169009"/>
                  </a:lnTo>
                  <a:lnTo>
                    <a:pt x="812571" y="1207109"/>
                  </a:lnTo>
                  <a:close/>
                </a:path>
                <a:path w="1642745" h="1207135">
                  <a:moveTo>
                    <a:pt x="660171" y="1207109"/>
                  </a:moveTo>
                  <a:lnTo>
                    <a:pt x="545871" y="1207109"/>
                  </a:lnTo>
                  <a:lnTo>
                    <a:pt x="545871" y="1169009"/>
                  </a:lnTo>
                  <a:lnTo>
                    <a:pt x="660171" y="1169009"/>
                  </a:lnTo>
                  <a:lnTo>
                    <a:pt x="660171" y="1207109"/>
                  </a:lnTo>
                  <a:close/>
                </a:path>
                <a:path w="1642745" h="1207135">
                  <a:moveTo>
                    <a:pt x="507771" y="1207109"/>
                  </a:moveTo>
                  <a:lnTo>
                    <a:pt x="393471" y="1207109"/>
                  </a:lnTo>
                  <a:lnTo>
                    <a:pt x="393471" y="1169009"/>
                  </a:lnTo>
                  <a:lnTo>
                    <a:pt x="507771" y="1169009"/>
                  </a:lnTo>
                  <a:lnTo>
                    <a:pt x="507771" y="1207109"/>
                  </a:lnTo>
                  <a:close/>
                </a:path>
                <a:path w="1642745" h="1207135">
                  <a:moveTo>
                    <a:pt x="355371" y="1207109"/>
                  </a:moveTo>
                  <a:lnTo>
                    <a:pt x="241071" y="1207109"/>
                  </a:lnTo>
                  <a:lnTo>
                    <a:pt x="241071" y="1169009"/>
                  </a:lnTo>
                  <a:lnTo>
                    <a:pt x="355371" y="1169009"/>
                  </a:lnTo>
                  <a:lnTo>
                    <a:pt x="355371" y="1207109"/>
                  </a:lnTo>
                  <a:close/>
                </a:path>
                <a:path w="1642745" h="1207135">
                  <a:moveTo>
                    <a:pt x="202971" y="1207109"/>
                  </a:moveTo>
                  <a:lnTo>
                    <a:pt x="88671" y="1207109"/>
                  </a:lnTo>
                  <a:lnTo>
                    <a:pt x="88671" y="1169009"/>
                  </a:lnTo>
                  <a:lnTo>
                    <a:pt x="202971" y="1169009"/>
                  </a:lnTo>
                  <a:lnTo>
                    <a:pt x="202971" y="1207109"/>
                  </a:lnTo>
                  <a:close/>
                </a:path>
              </a:pathLst>
            </a:custGeom>
            <a:solidFill>
              <a:srgbClr val="FF0000"/>
            </a:solidFill>
          </p:spPr>
          <p:txBody>
            <a:bodyPr wrap="square" lIns="0" tIns="0" rIns="0" bIns="0" rtlCol="0"/>
            <a:lstStyle/>
            <a:p>
              <a:endParaRPr/>
            </a:p>
          </p:txBody>
        </p:sp>
      </p:grpSp>
      <p:sp>
        <p:nvSpPr>
          <p:cNvPr id="10" name="object 10"/>
          <p:cNvSpPr txBox="1"/>
          <p:nvPr/>
        </p:nvSpPr>
        <p:spPr>
          <a:xfrm>
            <a:off x="2180310" y="5571375"/>
            <a:ext cx="1301115" cy="636270"/>
          </a:xfrm>
          <a:prstGeom prst="rect">
            <a:avLst/>
          </a:prstGeom>
        </p:spPr>
        <p:txBody>
          <a:bodyPr vert="horz" wrap="square" lIns="0" tIns="13335" rIns="0" bIns="0" rtlCol="0">
            <a:spAutoFit/>
          </a:bodyPr>
          <a:lstStyle/>
          <a:p>
            <a:pPr marL="12700" marR="5080" indent="127635">
              <a:lnSpc>
                <a:spcPct val="100000"/>
              </a:lnSpc>
              <a:spcBef>
                <a:spcPts val="105"/>
              </a:spcBef>
            </a:pPr>
            <a:r>
              <a:rPr sz="2000" b="1" spc="-25">
                <a:solidFill>
                  <a:srgbClr val="C00000"/>
                </a:solidFill>
                <a:latin typeface="宋体" panose="02010600030101010101" pitchFamily="2" charset="-122"/>
                <a:cs typeface="宋体" panose="02010600030101010101" pitchFamily="2" charset="-122"/>
              </a:rPr>
              <a:t>关口前</a:t>
            </a:r>
            <a:r>
              <a:rPr sz="2000" b="1" spc="-50">
                <a:solidFill>
                  <a:srgbClr val="C00000"/>
                </a:solidFill>
                <a:latin typeface="宋体" panose="02010600030101010101" pitchFamily="2" charset="-122"/>
                <a:cs typeface="宋体" panose="02010600030101010101" pitchFamily="2" charset="-122"/>
              </a:rPr>
              <a:t>移 </a:t>
            </a:r>
            <a:r>
              <a:rPr sz="2000" b="1" spc="-25">
                <a:latin typeface="宋体" panose="02010600030101010101" pitchFamily="2" charset="-122"/>
                <a:cs typeface="宋体" panose="02010600030101010101" pitchFamily="2" charset="-122"/>
              </a:rPr>
              <a:t>“想不到</a:t>
            </a:r>
            <a:r>
              <a:rPr sz="2000" b="1" spc="-5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p:txBody>
      </p:sp>
      <p:grpSp>
        <p:nvGrpSpPr>
          <p:cNvPr id="11" name="object 11"/>
          <p:cNvGrpSpPr/>
          <p:nvPr/>
        </p:nvGrpSpPr>
        <p:grpSpPr>
          <a:xfrm>
            <a:off x="7898409" y="5024132"/>
            <a:ext cx="1433830" cy="1222375"/>
            <a:chOff x="7898409" y="5024132"/>
            <a:chExt cx="1433830" cy="1222375"/>
          </a:xfrm>
        </p:grpSpPr>
        <p:sp>
          <p:nvSpPr>
            <p:cNvPr id="12" name="object 12"/>
            <p:cNvSpPr/>
            <p:nvPr/>
          </p:nvSpPr>
          <p:spPr>
            <a:xfrm>
              <a:off x="7917179" y="5042916"/>
              <a:ext cx="1396365" cy="1184275"/>
            </a:xfrm>
            <a:custGeom>
              <a:avLst/>
              <a:gdLst/>
              <a:ahLst/>
              <a:cxnLst/>
              <a:rect l="l" t="t" r="r" b="b"/>
              <a:pathLst>
                <a:path w="1396365" h="1184275">
                  <a:moveTo>
                    <a:pt x="1395984" y="1184020"/>
                  </a:moveTo>
                  <a:lnTo>
                    <a:pt x="0" y="1184020"/>
                  </a:lnTo>
                  <a:lnTo>
                    <a:pt x="0" y="414527"/>
                  </a:lnTo>
                  <a:lnTo>
                    <a:pt x="550164" y="414527"/>
                  </a:lnTo>
                  <a:lnTo>
                    <a:pt x="550164" y="295655"/>
                  </a:lnTo>
                  <a:lnTo>
                    <a:pt x="402336" y="295655"/>
                  </a:lnTo>
                  <a:lnTo>
                    <a:pt x="697992" y="0"/>
                  </a:lnTo>
                  <a:lnTo>
                    <a:pt x="993647" y="295655"/>
                  </a:lnTo>
                  <a:lnTo>
                    <a:pt x="845693" y="295655"/>
                  </a:lnTo>
                  <a:lnTo>
                    <a:pt x="845693" y="414527"/>
                  </a:lnTo>
                  <a:lnTo>
                    <a:pt x="1395984" y="414527"/>
                  </a:lnTo>
                  <a:lnTo>
                    <a:pt x="1395984" y="1184020"/>
                  </a:lnTo>
                  <a:close/>
                </a:path>
              </a:pathLst>
            </a:custGeom>
            <a:solidFill>
              <a:srgbClr val="D1E7F6"/>
            </a:solidFill>
          </p:spPr>
          <p:txBody>
            <a:bodyPr wrap="square" lIns="0" tIns="0" rIns="0" bIns="0" rtlCol="0"/>
            <a:lstStyle/>
            <a:p>
              <a:endParaRPr/>
            </a:p>
          </p:txBody>
        </p:sp>
        <p:sp>
          <p:nvSpPr>
            <p:cNvPr id="13" name="object 13"/>
            <p:cNvSpPr/>
            <p:nvPr/>
          </p:nvSpPr>
          <p:spPr>
            <a:xfrm>
              <a:off x="7898409" y="5024132"/>
              <a:ext cx="1433830" cy="1222375"/>
            </a:xfrm>
            <a:custGeom>
              <a:avLst/>
              <a:gdLst/>
              <a:ahLst/>
              <a:cxnLst/>
              <a:rect l="l" t="t" r="r" b="b"/>
              <a:pathLst>
                <a:path w="1433829" h="1222375">
                  <a:moveTo>
                    <a:pt x="19048" y="1203198"/>
                  </a:moveTo>
                  <a:lnTo>
                    <a:pt x="0" y="1203198"/>
                  </a:lnTo>
                  <a:lnTo>
                    <a:pt x="0" y="1088898"/>
                  </a:lnTo>
                  <a:lnTo>
                    <a:pt x="38100" y="1088898"/>
                  </a:lnTo>
                  <a:lnTo>
                    <a:pt x="38100" y="1184149"/>
                  </a:lnTo>
                  <a:lnTo>
                    <a:pt x="19048" y="1184149"/>
                  </a:lnTo>
                  <a:lnTo>
                    <a:pt x="19048" y="1203198"/>
                  </a:lnTo>
                  <a:close/>
                </a:path>
                <a:path w="1433829" h="1222375">
                  <a:moveTo>
                    <a:pt x="90081" y="1222246"/>
                  </a:moveTo>
                  <a:lnTo>
                    <a:pt x="19048" y="1222246"/>
                  </a:lnTo>
                  <a:lnTo>
                    <a:pt x="19048" y="1184149"/>
                  </a:lnTo>
                  <a:lnTo>
                    <a:pt x="38100" y="1184149"/>
                  </a:lnTo>
                  <a:lnTo>
                    <a:pt x="38100" y="1203198"/>
                  </a:lnTo>
                  <a:lnTo>
                    <a:pt x="90081" y="1203198"/>
                  </a:lnTo>
                  <a:lnTo>
                    <a:pt x="90081" y="1222246"/>
                  </a:lnTo>
                  <a:close/>
                </a:path>
                <a:path w="1433829" h="1222375">
                  <a:moveTo>
                    <a:pt x="90081" y="1203198"/>
                  </a:moveTo>
                  <a:lnTo>
                    <a:pt x="38100" y="1203198"/>
                  </a:lnTo>
                  <a:lnTo>
                    <a:pt x="38100" y="1184149"/>
                  </a:lnTo>
                  <a:lnTo>
                    <a:pt x="90081" y="1184149"/>
                  </a:lnTo>
                  <a:lnTo>
                    <a:pt x="90081" y="1203198"/>
                  </a:lnTo>
                  <a:close/>
                </a:path>
                <a:path w="1433829" h="1222375">
                  <a:moveTo>
                    <a:pt x="38100" y="1050798"/>
                  </a:moveTo>
                  <a:lnTo>
                    <a:pt x="0" y="1050798"/>
                  </a:lnTo>
                  <a:lnTo>
                    <a:pt x="0" y="936498"/>
                  </a:lnTo>
                  <a:lnTo>
                    <a:pt x="38100" y="936498"/>
                  </a:lnTo>
                  <a:lnTo>
                    <a:pt x="38100" y="1050798"/>
                  </a:lnTo>
                  <a:close/>
                </a:path>
                <a:path w="1433829" h="1222375">
                  <a:moveTo>
                    <a:pt x="38100" y="898398"/>
                  </a:moveTo>
                  <a:lnTo>
                    <a:pt x="0" y="898398"/>
                  </a:lnTo>
                  <a:lnTo>
                    <a:pt x="0" y="784098"/>
                  </a:lnTo>
                  <a:lnTo>
                    <a:pt x="38100" y="784098"/>
                  </a:lnTo>
                  <a:lnTo>
                    <a:pt x="38100" y="898398"/>
                  </a:lnTo>
                  <a:close/>
                </a:path>
                <a:path w="1433829" h="1222375">
                  <a:moveTo>
                    <a:pt x="38100" y="745998"/>
                  </a:moveTo>
                  <a:lnTo>
                    <a:pt x="0" y="745998"/>
                  </a:lnTo>
                  <a:lnTo>
                    <a:pt x="0" y="631698"/>
                  </a:lnTo>
                  <a:lnTo>
                    <a:pt x="38100" y="631698"/>
                  </a:lnTo>
                  <a:lnTo>
                    <a:pt x="38100" y="745998"/>
                  </a:lnTo>
                  <a:close/>
                </a:path>
                <a:path w="1433829" h="1222375">
                  <a:moveTo>
                    <a:pt x="38100" y="593598"/>
                  </a:moveTo>
                  <a:lnTo>
                    <a:pt x="0" y="593598"/>
                  </a:lnTo>
                  <a:lnTo>
                    <a:pt x="0" y="479298"/>
                  </a:lnTo>
                  <a:lnTo>
                    <a:pt x="38100" y="479298"/>
                  </a:lnTo>
                  <a:lnTo>
                    <a:pt x="38100" y="593598"/>
                  </a:lnTo>
                  <a:close/>
                </a:path>
                <a:path w="1433829" h="1222375">
                  <a:moveTo>
                    <a:pt x="30619" y="441198"/>
                  </a:moveTo>
                  <a:lnTo>
                    <a:pt x="0" y="441198"/>
                  </a:lnTo>
                  <a:lnTo>
                    <a:pt x="0" y="433717"/>
                  </a:lnTo>
                  <a:lnTo>
                    <a:pt x="19048" y="414667"/>
                  </a:lnTo>
                  <a:lnTo>
                    <a:pt x="125882" y="414667"/>
                  </a:lnTo>
                  <a:lnTo>
                    <a:pt x="125882" y="433717"/>
                  </a:lnTo>
                  <a:lnTo>
                    <a:pt x="38100" y="433717"/>
                  </a:lnTo>
                  <a:lnTo>
                    <a:pt x="30619" y="441198"/>
                  </a:lnTo>
                  <a:close/>
                </a:path>
                <a:path w="1433829" h="1222375">
                  <a:moveTo>
                    <a:pt x="38100" y="452767"/>
                  </a:moveTo>
                  <a:lnTo>
                    <a:pt x="19048" y="452767"/>
                  </a:lnTo>
                  <a:lnTo>
                    <a:pt x="38100" y="433717"/>
                  </a:lnTo>
                  <a:lnTo>
                    <a:pt x="38100" y="452767"/>
                  </a:lnTo>
                  <a:close/>
                </a:path>
                <a:path w="1433829" h="1222375">
                  <a:moveTo>
                    <a:pt x="125882" y="452767"/>
                  </a:moveTo>
                  <a:lnTo>
                    <a:pt x="38100" y="452767"/>
                  </a:lnTo>
                  <a:lnTo>
                    <a:pt x="38100" y="433717"/>
                  </a:lnTo>
                  <a:lnTo>
                    <a:pt x="125882" y="433717"/>
                  </a:lnTo>
                  <a:lnTo>
                    <a:pt x="125882" y="452767"/>
                  </a:lnTo>
                  <a:close/>
                </a:path>
                <a:path w="1433829" h="1222375">
                  <a:moveTo>
                    <a:pt x="278282" y="452767"/>
                  </a:moveTo>
                  <a:lnTo>
                    <a:pt x="163982" y="452767"/>
                  </a:lnTo>
                  <a:lnTo>
                    <a:pt x="163982" y="414667"/>
                  </a:lnTo>
                  <a:lnTo>
                    <a:pt x="278282" y="414667"/>
                  </a:lnTo>
                  <a:lnTo>
                    <a:pt x="278282" y="452767"/>
                  </a:lnTo>
                  <a:close/>
                </a:path>
                <a:path w="1433829" h="1222375">
                  <a:moveTo>
                    <a:pt x="430682" y="452767"/>
                  </a:moveTo>
                  <a:lnTo>
                    <a:pt x="316382" y="452767"/>
                  </a:lnTo>
                  <a:lnTo>
                    <a:pt x="316382" y="414667"/>
                  </a:lnTo>
                  <a:lnTo>
                    <a:pt x="430682" y="414667"/>
                  </a:lnTo>
                  <a:lnTo>
                    <a:pt x="430682" y="452767"/>
                  </a:lnTo>
                  <a:close/>
                </a:path>
                <a:path w="1433829" h="1222375">
                  <a:moveTo>
                    <a:pt x="568858" y="452767"/>
                  </a:moveTo>
                  <a:lnTo>
                    <a:pt x="468782" y="452767"/>
                  </a:lnTo>
                  <a:lnTo>
                    <a:pt x="468782" y="414667"/>
                  </a:lnTo>
                  <a:lnTo>
                    <a:pt x="549808" y="414667"/>
                  </a:lnTo>
                  <a:lnTo>
                    <a:pt x="549808" y="433717"/>
                  </a:lnTo>
                  <a:lnTo>
                    <a:pt x="587908" y="433717"/>
                  </a:lnTo>
                  <a:lnTo>
                    <a:pt x="572173" y="452488"/>
                  </a:lnTo>
                  <a:lnTo>
                    <a:pt x="568858" y="452767"/>
                  </a:lnTo>
                  <a:close/>
                </a:path>
                <a:path w="1433829" h="1222375">
                  <a:moveTo>
                    <a:pt x="549808" y="433717"/>
                  </a:moveTo>
                  <a:lnTo>
                    <a:pt x="549808" y="414667"/>
                  </a:lnTo>
                  <a:lnTo>
                    <a:pt x="568858" y="414667"/>
                  </a:lnTo>
                  <a:lnTo>
                    <a:pt x="549808" y="433717"/>
                  </a:lnTo>
                  <a:close/>
                </a:path>
                <a:path w="1433829" h="1222375">
                  <a:moveTo>
                    <a:pt x="587908" y="433717"/>
                  </a:moveTo>
                  <a:lnTo>
                    <a:pt x="549808" y="433717"/>
                  </a:lnTo>
                  <a:lnTo>
                    <a:pt x="564032" y="419493"/>
                  </a:lnTo>
                  <a:lnTo>
                    <a:pt x="587908" y="419493"/>
                  </a:lnTo>
                  <a:lnTo>
                    <a:pt x="587908" y="433717"/>
                  </a:lnTo>
                  <a:close/>
                </a:path>
                <a:path w="1433829" h="1222375">
                  <a:moveTo>
                    <a:pt x="549808" y="334073"/>
                  </a:moveTo>
                  <a:lnTo>
                    <a:pt x="520927" y="334073"/>
                  </a:lnTo>
                  <a:lnTo>
                    <a:pt x="520927" y="295973"/>
                  </a:lnTo>
                  <a:lnTo>
                    <a:pt x="568858" y="295973"/>
                  </a:lnTo>
                  <a:lnTo>
                    <a:pt x="572173" y="296265"/>
                  </a:lnTo>
                  <a:lnTo>
                    <a:pt x="587908" y="315023"/>
                  </a:lnTo>
                  <a:lnTo>
                    <a:pt x="549808" y="315023"/>
                  </a:lnTo>
                  <a:lnTo>
                    <a:pt x="549808" y="334073"/>
                  </a:lnTo>
                  <a:close/>
                </a:path>
                <a:path w="1433829" h="1222375">
                  <a:moveTo>
                    <a:pt x="587908" y="381393"/>
                  </a:moveTo>
                  <a:lnTo>
                    <a:pt x="549808" y="381393"/>
                  </a:lnTo>
                  <a:lnTo>
                    <a:pt x="549808" y="315023"/>
                  </a:lnTo>
                  <a:lnTo>
                    <a:pt x="568858" y="334073"/>
                  </a:lnTo>
                  <a:lnTo>
                    <a:pt x="587908" y="334073"/>
                  </a:lnTo>
                  <a:lnTo>
                    <a:pt x="587908" y="381393"/>
                  </a:lnTo>
                  <a:close/>
                </a:path>
                <a:path w="1433829" h="1222375">
                  <a:moveTo>
                    <a:pt x="587908" y="334073"/>
                  </a:moveTo>
                  <a:lnTo>
                    <a:pt x="568858" y="334073"/>
                  </a:lnTo>
                  <a:lnTo>
                    <a:pt x="549808" y="315023"/>
                  </a:lnTo>
                  <a:lnTo>
                    <a:pt x="587908" y="315023"/>
                  </a:lnTo>
                  <a:lnTo>
                    <a:pt x="587908" y="334073"/>
                  </a:lnTo>
                  <a:close/>
                </a:path>
                <a:path w="1433829" h="1222375">
                  <a:moveTo>
                    <a:pt x="713751" y="49047"/>
                  </a:moveTo>
                  <a:lnTo>
                    <a:pt x="686816" y="22110"/>
                  </a:lnTo>
                  <a:lnTo>
                    <a:pt x="703413" y="5499"/>
                  </a:lnTo>
                  <a:lnTo>
                    <a:pt x="705953" y="3365"/>
                  </a:lnTo>
                  <a:lnTo>
                    <a:pt x="708837" y="1714"/>
                  </a:lnTo>
                  <a:lnTo>
                    <a:pt x="711962" y="571"/>
                  </a:lnTo>
                  <a:lnTo>
                    <a:pt x="715225" y="0"/>
                  </a:lnTo>
                  <a:lnTo>
                    <a:pt x="718539" y="0"/>
                  </a:lnTo>
                  <a:lnTo>
                    <a:pt x="757301" y="32448"/>
                  </a:lnTo>
                  <a:lnTo>
                    <a:pt x="703413" y="32448"/>
                  </a:lnTo>
                  <a:lnTo>
                    <a:pt x="716883" y="45915"/>
                  </a:lnTo>
                  <a:lnTo>
                    <a:pt x="713751" y="49047"/>
                  </a:lnTo>
                  <a:close/>
                </a:path>
                <a:path w="1433829" h="1222375">
                  <a:moveTo>
                    <a:pt x="716883" y="45915"/>
                  </a:moveTo>
                  <a:lnTo>
                    <a:pt x="703413" y="32448"/>
                  </a:lnTo>
                  <a:lnTo>
                    <a:pt x="730351" y="32448"/>
                  </a:lnTo>
                  <a:lnTo>
                    <a:pt x="716883" y="45915"/>
                  </a:lnTo>
                  <a:close/>
                </a:path>
                <a:path w="1433829" h="1222375">
                  <a:moveTo>
                    <a:pt x="767637" y="96659"/>
                  </a:moveTo>
                  <a:lnTo>
                    <a:pt x="716883" y="45915"/>
                  </a:lnTo>
                  <a:lnTo>
                    <a:pt x="730351" y="32448"/>
                  </a:lnTo>
                  <a:lnTo>
                    <a:pt x="757301" y="32448"/>
                  </a:lnTo>
                  <a:lnTo>
                    <a:pt x="794575" y="69723"/>
                  </a:lnTo>
                  <a:lnTo>
                    <a:pt x="767637" y="96659"/>
                  </a:lnTo>
                  <a:close/>
                </a:path>
                <a:path w="1433829" h="1222375">
                  <a:moveTo>
                    <a:pt x="605991" y="156806"/>
                  </a:moveTo>
                  <a:lnTo>
                    <a:pt x="579042" y="129870"/>
                  </a:lnTo>
                  <a:lnTo>
                    <a:pt x="659865" y="49047"/>
                  </a:lnTo>
                  <a:lnTo>
                    <a:pt x="686816" y="75984"/>
                  </a:lnTo>
                  <a:lnTo>
                    <a:pt x="605991" y="156806"/>
                  </a:lnTo>
                  <a:close/>
                </a:path>
                <a:path w="1433829" h="1222375">
                  <a:moveTo>
                    <a:pt x="875397" y="204419"/>
                  </a:moveTo>
                  <a:lnTo>
                    <a:pt x="794575" y="123609"/>
                  </a:lnTo>
                  <a:lnTo>
                    <a:pt x="821510" y="96659"/>
                  </a:lnTo>
                  <a:lnTo>
                    <a:pt x="902335" y="177482"/>
                  </a:lnTo>
                  <a:lnTo>
                    <a:pt x="875397" y="204419"/>
                  </a:lnTo>
                  <a:close/>
                </a:path>
                <a:path w="1433829" h="1222375">
                  <a:moveTo>
                    <a:pt x="498219" y="264579"/>
                  </a:moveTo>
                  <a:lnTo>
                    <a:pt x="471283" y="237629"/>
                  </a:lnTo>
                  <a:lnTo>
                    <a:pt x="552107" y="156806"/>
                  </a:lnTo>
                  <a:lnTo>
                    <a:pt x="579042" y="183756"/>
                  </a:lnTo>
                  <a:lnTo>
                    <a:pt x="498219" y="264579"/>
                  </a:lnTo>
                  <a:close/>
                </a:path>
                <a:path w="1433829" h="1222375">
                  <a:moveTo>
                    <a:pt x="983156" y="312191"/>
                  </a:moveTo>
                  <a:lnTo>
                    <a:pt x="902335" y="231368"/>
                  </a:lnTo>
                  <a:lnTo>
                    <a:pt x="929284" y="204419"/>
                  </a:lnTo>
                  <a:lnTo>
                    <a:pt x="1010105" y="285242"/>
                  </a:lnTo>
                  <a:lnTo>
                    <a:pt x="999374" y="295973"/>
                  </a:lnTo>
                  <a:lnTo>
                    <a:pt x="997902" y="295973"/>
                  </a:lnTo>
                  <a:lnTo>
                    <a:pt x="997902" y="297445"/>
                  </a:lnTo>
                  <a:lnTo>
                    <a:pt x="983156" y="312191"/>
                  </a:lnTo>
                  <a:close/>
                </a:path>
                <a:path w="1433829" h="1222375">
                  <a:moveTo>
                    <a:pt x="482827" y="334073"/>
                  </a:moveTo>
                  <a:lnTo>
                    <a:pt x="420825" y="334073"/>
                  </a:lnTo>
                  <a:lnTo>
                    <a:pt x="417398" y="333768"/>
                  </a:lnTo>
                  <a:lnTo>
                    <a:pt x="401814" y="313880"/>
                  </a:lnTo>
                  <a:lnTo>
                    <a:pt x="402334" y="310464"/>
                  </a:lnTo>
                  <a:lnTo>
                    <a:pt x="403452" y="307213"/>
                  </a:lnTo>
                  <a:lnTo>
                    <a:pt x="405155" y="304203"/>
                  </a:lnTo>
                  <a:lnTo>
                    <a:pt x="407365" y="301561"/>
                  </a:lnTo>
                  <a:lnTo>
                    <a:pt x="444347" y="264579"/>
                  </a:lnTo>
                  <a:lnTo>
                    <a:pt x="471283" y="291515"/>
                  </a:lnTo>
                  <a:lnTo>
                    <a:pt x="466825" y="295973"/>
                  </a:lnTo>
                  <a:lnTo>
                    <a:pt x="420825" y="295973"/>
                  </a:lnTo>
                  <a:lnTo>
                    <a:pt x="434300" y="328498"/>
                  </a:lnTo>
                  <a:lnTo>
                    <a:pt x="482827" y="328498"/>
                  </a:lnTo>
                  <a:lnTo>
                    <a:pt x="482827" y="334073"/>
                  </a:lnTo>
                  <a:close/>
                </a:path>
                <a:path w="1433829" h="1222375">
                  <a:moveTo>
                    <a:pt x="434300" y="328498"/>
                  </a:moveTo>
                  <a:lnTo>
                    <a:pt x="420825" y="295973"/>
                  </a:lnTo>
                  <a:lnTo>
                    <a:pt x="466825" y="295973"/>
                  </a:lnTo>
                  <a:lnTo>
                    <a:pt x="434300" y="328498"/>
                  </a:lnTo>
                  <a:close/>
                </a:path>
                <a:path w="1433829" h="1222375">
                  <a:moveTo>
                    <a:pt x="482827" y="328498"/>
                  </a:moveTo>
                  <a:lnTo>
                    <a:pt x="434300" y="328498"/>
                  </a:lnTo>
                  <a:lnTo>
                    <a:pt x="466825" y="295973"/>
                  </a:lnTo>
                  <a:lnTo>
                    <a:pt x="482827" y="295973"/>
                  </a:lnTo>
                  <a:lnTo>
                    <a:pt x="482827" y="328498"/>
                  </a:lnTo>
                  <a:close/>
                </a:path>
                <a:path w="1433829" h="1222375">
                  <a:moveTo>
                    <a:pt x="997902" y="334073"/>
                  </a:moveTo>
                  <a:lnTo>
                    <a:pt x="883602" y="334073"/>
                  </a:lnTo>
                  <a:lnTo>
                    <a:pt x="883602" y="295973"/>
                  </a:lnTo>
                  <a:lnTo>
                    <a:pt x="966938" y="295973"/>
                  </a:lnTo>
                  <a:lnTo>
                    <a:pt x="983156" y="312191"/>
                  </a:lnTo>
                  <a:lnTo>
                    <a:pt x="997902" y="312191"/>
                  </a:lnTo>
                  <a:lnTo>
                    <a:pt x="997902" y="334073"/>
                  </a:lnTo>
                  <a:close/>
                </a:path>
                <a:path w="1433829" h="1222375">
                  <a:moveTo>
                    <a:pt x="997902" y="297445"/>
                  </a:moveTo>
                  <a:lnTo>
                    <a:pt x="997902" y="295973"/>
                  </a:lnTo>
                  <a:lnTo>
                    <a:pt x="999374" y="295973"/>
                  </a:lnTo>
                  <a:lnTo>
                    <a:pt x="997902" y="297445"/>
                  </a:lnTo>
                  <a:close/>
                </a:path>
                <a:path w="1433829" h="1222375">
                  <a:moveTo>
                    <a:pt x="997902" y="312191"/>
                  </a:moveTo>
                  <a:lnTo>
                    <a:pt x="983156" y="312191"/>
                  </a:lnTo>
                  <a:lnTo>
                    <a:pt x="997902" y="297445"/>
                  </a:lnTo>
                  <a:lnTo>
                    <a:pt x="997902" y="312191"/>
                  </a:lnTo>
                  <a:close/>
                </a:path>
                <a:path w="1433829" h="1222375">
                  <a:moveTo>
                    <a:pt x="879930" y="452767"/>
                  </a:moveTo>
                  <a:lnTo>
                    <a:pt x="864919" y="452767"/>
                  </a:lnTo>
                  <a:lnTo>
                    <a:pt x="861606" y="452488"/>
                  </a:lnTo>
                  <a:lnTo>
                    <a:pt x="845869" y="433717"/>
                  </a:lnTo>
                  <a:lnTo>
                    <a:pt x="845869" y="334429"/>
                  </a:lnTo>
                  <a:lnTo>
                    <a:pt x="883969" y="334429"/>
                  </a:lnTo>
                  <a:lnTo>
                    <a:pt x="883969" y="414667"/>
                  </a:lnTo>
                  <a:lnTo>
                    <a:pt x="864919" y="414667"/>
                  </a:lnTo>
                  <a:lnTo>
                    <a:pt x="879930" y="429679"/>
                  </a:lnTo>
                  <a:lnTo>
                    <a:pt x="879930" y="452767"/>
                  </a:lnTo>
                  <a:close/>
                </a:path>
                <a:path w="1433829" h="1222375">
                  <a:moveTo>
                    <a:pt x="879930" y="429679"/>
                  </a:moveTo>
                  <a:lnTo>
                    <a:pt x="864919" y="414667"/>
                  </a:lnTo>
                  <a:lnTo>
                    <a:pt x="879930" y="414667"/>
                  </a:lnTo>
                  <a:lnTo>
                    <a:pt x="879930" y="429679"/>
                  </a:lnTo>
                  <a:close/>
                </a:path>
                <a:path w="1433829" h="1222375">
                  <a:moveTo>
                    <a:pt x="883969" y="433717"/>
                  </a:moveTo>
                  <a:lnTo>
                    <a:pt x="879930" y="429679"/>
                  </a:lnTo>
                  <a:lnTo>
                    <a:pt x="879930" y="414667"/>
                  </a:lnTo>
                  <a:lnTo>
                    <a:pt x="883969" y="414667"/>
                  </a:lnTo>
                  <a:lnTo>
                    <a:pt x="883969" y="433717"/>
                  </a:lnTo>
                  <a:close/>
                </a:path>
                <a:path w="1433829" h="1222375">
                  <a:moveTo>
                    <a:pt x="1032330" y="452767"/>
                  </a:moveTo>
                  <a:lnTo>
                    <a:pt x="918030" y="452767"/>
                  </a:lnTo>
                  <a:lnTo>
                    <a:pt x="918030" y="414667"/>
                  </a:lnTo>
                  <a:lnTo>
                    <a:pt x="1032330" y="414667"/>
                  </a:lnTo>
                  <a:lnTo>
                    <a:pt x="1032330" y="452767"/>
                  </a:lnTo>
                  <a:close/>
                </a:path>
                <a:path w="1433829" h="1222375">
                  <a:moveTo>
                    <a:pt x="1184730" y="452767"/>
                  </a:moveTo>
                  <a:lnTo>
                    <a:pt x="1070430" y="452767"/>
                  </a:lnTo>
                  <a:lnTo>
                    <a:pt x="1070430" y="414667"/>
                  </a:lnTo>
                  <a:lnTo>
                    <a:pt x="1184730" y="414667"/>
                  </a:lnTo>
                  <a:lnTo>
                    <a:pt x="1184730" y="452767"/>
                  </a:lnTo>
                  <a:close/>
                </a:path>
                <a:path w="1433829" h="1222375">
                  <a:moveTo>
                    <a:pt x="1337130" y="452767"/>
                  </a:moveTo>
                  <a:lnTo>
                    <a:pt x="1222830" y="452767"/>
                  </a:lnTo>
                  <a:lnTo>
                    <a:pt x="1222830" y="414667"/>
                  </a:lnTo>
                  <a:lnTo>
                    <a:pt x="1337130" y="414667"/>
                  </a:lnTo>
                  <a:lnTo>
                    <a:pt x="1337130" y="452767"/>
                  </a:lnTo>
                  <a:close/>
                </a:path>
                <a:path w="1433829" h="1222375">
                  <a:moveTo>
                    <a:pt x="1395666" y="452767"/>
                  </a:moveTo>
                  <a:lnTo>
                    <a:pt x="1375230" y="452767"/>
                  </a:lnTo>
                  <a:lnTo>
                    <a:pt x="1375230" y="414667"/>
                  </a:lnTo>
                  <a:lnTo>
                    <a:pt x="1414716" y="414667"/>
                  </a:lnTo>
                  <a:lnTo>
                    <a:pt x="1418029" y="414959"/>
                  </a:lnTo>
                  <a:lnTo>
                    <a:pt x="1433766" y="433717"/>
                  </a:lnTo>
                  <a:lnTo>
                    <a:pt x="1395666" y="433717"/>
                  </a:lnTo>
                  <a:lnTo>
                    <a:pt x="1395666" y="452767"/>
                  </a:lnTo>
                  <a:close/>
                </a:path>
                <a:path w="1433829" h="1222375">
                  <a:moveTo>
                    <a:pt x="1433766" y="508533"/>
                  </a:moveTo>
                  <a:lnTo>
                    <a:pt x="1395666" y="508533"/>
                  </a:lnTo>
                  <a:lnTo>
                    <a:pt x="1395666" y="433717"/>
                  </a:lnTo>
                  <a:lnTo>
                    <a:pt x="1414716" y="452767"/>
                  </a:lnTo>
                  <a:lnTo>
                    <a:pt x="1433766" y="452767"/>
                  </a:lnTo>
                  <a:lnTo>
                    <a:pt x="1433766" y="508533"/>
                  </a:lnTo>
                  <a:close/>
                </a:path>
                <a:path w="1433829" h="1222375">
                  <a:moveTo>
                    <a:pt x="1433766" y="452767"/>
                  </a:moveTo>
                  <a:lnTo>
                    <a:pt x="1414716" y="452767"/>
                  </a:lnTo>
                  <a:lnTo>
                    <a:pt x="1395666" y="433717"/>
                  </a:lnTo>
                  <a:lnTo>
                    <a:pt x="1433766" y="433717"/>
                  </a:lnTo>
                  <a:lnTo>
                    <a:pt x="1433766" y="452767"/>
                  </a:lnTo>
                  <a:close/>
                </a:path>
                <a:path w="1433829" h="1222375">
                  <a:moveTo>
                    <a:pt x="1433766" y="660933"/>
                  </a:moveTo>
                  <a:lnTo>
                    <a:pt x="1395666" y="660933"/>
                  </a:lnTo>
                  <a:lnTo>
                    <a:pt x="1395666" y="546633"/>
                  </a:lnTo>
                  <a:lnTo>
                    <a:pt x="1433766" y="546633"/>
                  </a:lnTo>
                  <a:lnTo>
                    <a:pt x="1433766" y="660933"/>
                  </a:lnTo>
                  <a:close/>
                </a:path>
                <a:path w="1433829" h="1222375">
                  <a:moveTo>
                    <a:pt x="1433766" y="813333"/>
                  </a:moveTo>
                  <a:lnTo>
                    <a:pt x="1395666" y="813333"/>
                  </a:lnTo>
                  <a:lnTo>
                    <a:pt x="1395666" y="699033"/>
                  </a:lnTo>
                  <a:lnTo>
                    <a:pt x="1433766" y="699033"/>
                  </a:lnTo>
                  <a:lnTo>
                    <a:pt x="1433766" y="813333"/>
                  </a:lnTo>
                  <a:close/>
                </a:path>
                <a:path w="1433829" h="1222375">
                  <a:moveTo>
                    <a:pt x="1433766" y="965733"/>
                  </a:moveTo>
                  <a:lnTo>
                    <a:pt x="1395666" y="965733"/>
                  </a:lnTo>
                  <a:lnTo>
                    <a:pt x="1395666" y="851433"/>
                  </a:lnTo>
                  <a:lnTo>
                    <a:pt x="1433766" y="851433"/>
                  </a:lnTo>
                  <a:lnTo>
                    <a:pt x="1433766" y="965733"/>
                  </a:lnTo>
                  <a:close/>
                </a:path>
                <a:path w="1433829" h="1222375">
                  <a:moveTo>
                    <a:pt x="1433766" y="1118133"/>
                  </a:moveTo>
                  <a:lnTo>
                    <a:pt x="1395666" y="1118133"/>
                  </a:lnTo>
                  <a:lnTo>
                    <a:pt x="1395666" y="1003833"/>
                  </a:lnTo>
                  <a:lnTo>
                    <a:pt x="1433766" y="1003833"/>
                  </a:lnTo>
                  <a:lnTo>
                    <a:pt x="1433766" y="1118133"/>
                  </a:lnTo>
                  <a:close/>
                </a:path>
                <a:path w="1433829" h="1222375">
                  <a:moveTo>
                    <a:pt x="1395666" y="1203198"/>
                  </a:moveTo>
                  <a:lnTo>
                    <a:pt x="1395666" y="1156233"/>
                  </a:lnTo>
                  <a:lnTo>
                    <a:pt x="1433766" y="1156233"/>
                  </a:lnTo>
                  <a:lnTo>
                    <a:pt x="1433766" y="1184149"/>
                  </a:lnTo>
                  <a:lnTo>
                    <a:pt x="1414716" y="1184149"/>
                  </a:lnTo>
                  <a:lnTo>
                    <a:pt x="1395666" y="1203198"/>
                  </a:lnTo>
                  <a:close/>
                </a:path>
                <a:path w="1433829" h="1222375">
                  <a:moveTo>
                    <a:pt x="1414716" y="1222246"/>
                  </a:moveTo>
                  <a:lnTo>
                    <a:pt x="1347381" y="1222246"/>
                  </a:lnTo>
                  <a:lnTo>
                    <a:pt x="1347381" y="1184149"/>
                  </a:lnTo>
                  <a:lnTo>
                    <a:pt x="1395666" y="1184149"/>
                  </a:lnTo>
                  <a:lnTo>
                    <a:pt x="1395666" y="1203198"/>
                  </a:lnTo>
                  <a:lnTo>
                    <a:pt x="1433766" y="1203198"/>
                  </a:lnTo>
                  <a:lnTo>
                    <a:pt x="1418029" y="1221955"/>
                  </a:lnTo>
                  <a:lnTo>
                    <a:pt x="1414716" y="1222246"/>
                  </a:lnTo>
                  <a:close/>
                </a:path>
                <a:path w="1433829" h="1222375">
                  <a:moveTo>
                    <a:pt x="1433766" y="1203198"/>
                  </a:moveTo>
                  <a:lnTo>
                    <a:pt x="1395666" y="1203198"/>
                  </a:lnTo>
                  <a:lnTo>
                    <a:pt x="1414716" y="1184149"/>
                  </a:lnTo>
                  <a:lnTo>
                    <a:pt x="1433766" y="1184149"/>
                  </a:lnTo>
                  <a:lnTo>
                    <a:pt x="1433766" y="1203198"/>
                  </a:lnTo>
                  <a:close/>
                </a:path>
                <a:path w="1433829" h="1222375">
                  <a:moveTo>
                    <a:pt x="1309281" y="1222246"/>
                  </a:moveTo>
                  <a:lnTo>
                    <a:pt x="1194981" y="1222246"/>
                  </a:lnTo>
                  <a:lnTo>
                    <a:pt x="1194981" y="1184149"/>
                  </a:lnTo>
                  <a:lnTo>
                    <a:pt x="1309281" y="1184149"/>
                  </a:lnTo>
                  <a:lnTo>
                    <a:pt x="1309281" y="1222246"/>
                  </a:lnTo>
                  <a:close/>
                </a:path>
                <a:path w="1433829" h="1222375">
                  <a:moveTo>
                    <a:pt x="1156881" y="1222246"/>
                  </a:moveTo>
                  <a:lnTo>
                    <a:pt x="1042581" y="1222246"/>
                  </a:lnTo>
                  <a:lnTo>
                    <a:pt x="1042581" y="1184149"/>
                  </a:lnTo>
                  <a:lnTo>
                    <a:pt x="1156881" y="1184149"/>
                  </a:lnTo>
                  <a:lnTo>
                    <a:pt x="1156881" y="1222246"/>
                  </a:lnTo>
                  <a:close/>
                </a:path>
                <a:path w="1433829" h="1222375">
                  <a:moveTo>
                    <a:pt x="1004481" y="1222246"/>
                  </a:moveTo>
                  <a:lnTo>
                    <a:pt x="890181" y="1222246"/>
                  </a:lnTo>
                  <a:lnTo>
                    <a:pt x="890181" y="1184149"/>
                  </a:lnTo>
                  <a:lnTo>
                    <a:pt x="1004481" y="1184149"/>
                  </a:lnTo>
                  <a:lnTo>
                    <a:pt x="1004481" y="1222246"/>
                  </a:lnTo>
                  <a:close/>
                </a:path>
                <a:path w="1433829" h="1222375">
                  <a:moveTo>
                    <a:pt x="852081" y="1222246"/>
                  </a:moveTo>
                  <a:lnTo>
                    <a:pt x="737781" y="1222246"/>
                  </a:lnTo>
                  <a:lnTo>
                    <a:pt x="737781" y="1184149"/>
                  </a:lnTo>
                  <a:lnTo>
                    <a:pt x="852081" y="1184149"/>
                  </a:lnTo>
                  <a:lnTo>
                    <a:pt x="852081" y="1222246"/>
                  </a:lnTo>
                  <a:close/>
                </a:path>
                <a:path w="1433829" h="1222375">
                  <a:moveTo>
                    <a:pt x="699681" y="1222246"/>
                  </a:moveTo>
                  <a:lnTo>
                    <a:pt x="585381" y="1222246"/>
                  </a:lnTo>
                  <a:lnTo>
                    <a:pt x="585381" y="1184149"/>
                  </a:lnTo>
                  <a:lnTo>
                    <a:pt x="699681" y="1184149"/>
                  </a:lnTo>
                  <a:lnTo>
                    <a:pt x="699681" y="1222246"/>
                  </a:lnTo>
                  <a:close/>
                </a:path>
                <a:path w="1433829" h="1222375">
                  <a:moveTo>
                    <a:pt x="547281" y="1222246"/>
                  </a:moveTo>
                  <a:lnTo>
                    <a:pt x="432981" y="1222246"/>
                  </a:lnTo>
                  <a:lnTo>
                    <a:pt x="432981" y="1184149"/>
                  </a:lnTo>
                  <a:lnTo>
                    <a:pt x="547281" y="1184149"/>
                  </a:lnTo>
                  <a:lnTo>
                    <a:pt x="547281" y="1222246"/>
                  </a:lnTo>
                  <a:close/>
                </a:path>
                <a:path w="1433829" h="1222375">
                  <a:moveTo>
                    <a:pt x="394881" y="1222246"/>
                  </a:moveTo>
                  <a:lnTo>
                    <a:pt x="280581" y="1222246"/>
                  </a:lnTo>
                  <a:lnTo>
                    <a:pt x="280581" y="1184149"/>
                  </a:lnTo>
                  <a:lnTo>
                    <a:pt x="394881" y="1184149"/>
                  </a:lnTo>
                  <a:lnTo>
                    <a:pt x="394881" y="1222246"/>
                  </a:lnTo>
                  <a:close/>
                </a:path>
                <a:path w="1433829" h="1222375">
                  <a:moveTo>
                    <a:pt x="242481" y="1222246"/>
                  </a:moveTo>
                  <a:lnTo>
                    <a:pt x="128181" y="1222246"/>
                  </a:lnTo>
                  <a:lnTo>
                    <a:pt x="128181" y="1184149"/>
                  </a:lnTo>
                  <a:lnTo>
                    <a:pt x="242481" y="1184149"/>
                  </a:lnTo>
                  <a:lnTo>
                    <a:pt x="242481" y="1222246"/>
                  </a:lnTo>
                  <a:close/>
                </a:path>
              </a:pathLst>
            </a:custGeom>
            <a:solidFill>
              <a:srgbClr val="FF0000"/>
            </a:solidFill>
          </p:spPr>
          <p:txBody>
            <a:bodyPr wrap="square" lIns="0" tIns="0" rIns="0" bIns="0" rtlCol="0"/>
            <a:lstStyle/>
            <a:p>
              <a:endParaRPr/>
            </a:p>
          </p:txBody>
        </p:sp>
      </p:grpSp>
      <p:sp>
        <p:nvSpPr>
          <p:cNvPr id="14" name="object 14"/>
          <p:cNvSpPr txBox="1"/>
          <p:nvPr/>
        </p:nvSpPr>
        <p:spPr>
          <a:xfrm>
            <a:off x="7963814" y="5509920"/>
            <a:ext cx="1301115" cy="636270"/>
          </a:xfrm>
          <a:prstGeom prst="rect">
            <a:avLst/>
          </a:prstGeom>
        </p:spPr>
        <p:txBody>
          <a:bodyPr vert="horz" wrap="square" lIns="0" tIns="13335" rIns="0" bIns="0" rtlCol="0">
            <a:spAutoFit/>
          </a:bodyPr>
          <a:lstStyle/>
          <a:p>
            <a:pPr marL="12700" marR="5080" indent="127635">
              <a:lnSpc>
                <a:spcPct val="100000"/>
              </a:lnSpc>
              <a:spcBef>
                <a:spcPts val="105"/>
              </a:spcBef>
            </a:pPr>
            <a:r>
              <a:rPr sz="2000" b="1" spc="-25">
                <a:solidFill>
                  <a:srgbClr val="C00000"/>
                </a:solidFill>
                <a:latin typeface="宋体" panose="02010600030101010101" pitchFamily="2" charset="-122"/>
                <a:cs typeface="宋体" panose="02010600030101010101" pitchFamily="2" charset="-122"/>
              </a:rPr>
              <a:t>以防万</a:t>
            </a:r>
            <a:r>
              <a:rPr sz="2000" b="1" spc="-50">
                <a:solidFill>
                  <a:srgbClr val="C00000"/>
                </a:solidFill>
                <a:latin typeface="宋体" panose="02010600030101010101" pitchFamily="2" charset="-122"/>
                <a:cs typeface="宋体" panose="02010600030101010101" pitchFamily="2" charset="-122"/>
              </a:rPr>
              <a:t>一 </a:t>
            </a:r>
            <a:r>
              <a:rPr sz="2000" b="1" spc="-25">
                <a:latin typeface="宋体" panose="02010600030101010101" pitchFamily="2" charset="-122"/>
                <a:cs typeface="宋体" panose="02010600030101010101" pitchFamily="2" charset="-122"/>
              </a:rPr>
              <a:t>“防不了</a:t>
            </a:r>
            <a:r>
              <a:rPr sz="2000" b="1" spc="-5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p:txBody>
      </p:sp>
      <p:grpSp>
        <p:nvGrpSpPr>
          <p:cNvPr id="15" name="object 15"/>
          <p:cNvGrpSpPr/>
          <p:nvPr/>
        </p:nvGrpSpPr>
        <p:grpSpPr>
          <a:xfrm>
            <a:off x="725754" y="1459738"/>
            <a:ext cx="10015855" cy="3385820"/>
            <a:chOff x="725754" y="1459738"/>
            <a:chExt cx="10015855" cy="3385820"/>
          </a:xfrm>
        </p:grpSpPr>
        <p:pic>
          <p:nvPicPr>
            <p:cNvPr id="16" name="object 16"/>
            <p:cNvPicPr/>
            <p:nvPr/>
          </p:nvPicPr>
          <p:blipFill>
            <a:blip r:embed="rId2"/>
            <a:stretch>
              <a:fillRect/>
            </a:stretch>
          </p:blipFill>
          <p:spPr>
            <a:xfrm>
              <a:off x="2556649" y="1463751"/>
              <a:ext cx="1030833" cy="3011512"/>
            </a:xfrm>
            <a:prstGeom prst="rect">
              <a:avLst/>
            </a:prstGeom>
          </p:spPr>
        </p:pic>
        <p:pic>
          <p:nvPicPr>
            <p:cNvPr id="17" name="object 17"/>
            <p:cNvPicPr/>
            <p:nvPr/>
          </p:nvPicPr>
          <p:blipFill>
            <a:blip r:embed="rId3"/>
            <a:stretch>
              <a:fillRect/>
            </a:stretch>
          </p:blipFill>
          <p:spPr>
            <a:xfrm>
              <a:off x="2733675" y="1981415"/>
              <a:ext cx="243497" cy="307339"/>
            </a:xfrm>
            <a:prstGeom prst="rect">
              <a:avLst/>
            </a:prstGeom>
          </p:spPr>
        </p:pic>
        <p:pic>
          <p:nvPicPr>
            <p:cNvPr id="18" name="object 18"/>
            <p:cNvPicPr/>
            <p:nvPr/>
          </p:nvPicPr>
          <p:blipFill>
            <a:blip r:embed="rId4"/>
            <a:stretch>
              <a:fillRect/>
            </a:stretch>
          </p:blipFill>
          <p:spPr>
            <a:xfrm>
              <a:off x="2813887" y="2815615"/>
              <a:ext cx="243636" cy="307339"/>
            </a:xfrm>
            <a:prstGeom prst="rect">
              <a:avLst/>
            </a:prstGeom>
          </p:spPr>
        </p:pic>
        <p:pic>
          <p:nvPicPr>
            <p:cNvPr id="19" name="object 19"/>
            <p:cNvPicPr/>
            <p:nvPr/>
          </p:nvPicPr>
          <p:blipFill>
            <a:blip r:embed="rId5"/>
            <a:stretch>
              <a:fillRect/>
            </a:stretch>
          </p:blipFill>
          <p:spPr>
            <a:xfrm>
              <a:off x="3038475" y="2286215"/>
              <a:ext cx="243636" cy="307339"/>
            </a:xfrm>
            <a:prstGeom prst="rect">
              <a:avLst/>
            </a:prstGeom>
          </p:spPr>
        </p:pic>
        <p:pic>
          <p:nvPicPr>
            <p:cNvPr id="20" name="object 20"/>
            <p:cNvPicPr/>
            <p:nvPr/>
          </p:nvPicPr>
          <p:blipFill>
            <a:blip r:embed="rId6"/>
            <a:stretch>
              <a:fillRect/>
            </a:stretch>
          </p:blipFill>
          <p:spPr>
            <a:xfrm>
              <a:off x="3150768" y="3517455"/>
              <a:ext cx="243637" cy="307339"/>
            </a:xfrm>
            <a:prstGeom prst="rect">
              <a:avLst/>
            </a:prstGeom>
          </p:spPr>
        </p:pic>
        <p:pic>
          <p:nvPicPr>
            <p:cNvPr id="21" name="object 21"/>
            <p:cNvPicPr/>
            <p:nvPr/>
          </p:nvPicPr>
          <p:blipFill>
            <a:blip r:embed="rId7"/>
            <a:stretch>
              <a:fillRect/>
            </a:stretch>
          </p:blipFill>
          <p:spPr>
            <a:xfrm>
              <a:off x="2709608" y="3373069"/>
              <a:ext cx="243636" cy="307339"/>
            </a:xfrm>
            <a:prstGeom prst="rect">
              <a:avLst/>
            </a:prstGeom>
          </p:spPr>
        </p:pic>
        <p:pic>
          <p:nvPicPr>
            <p:cNvPr id="22" name="object 22"/>
            <p:cNvPicPr/>
            <p:nvPr/>
          </p:nvPicPr>
          <p:blipFill>
            <a:blip r:embed="rId8"/>
            <a:stretch>
              <a:fillRect/>
            </a:stretch>
          </p:blipFill>
          <p:spPr>
            <a:xfrm>
              <a:off x="5126316" y="1459738"/>
              <a:ext cx="1030833" cy="3011512"/>
            </a:xfrm>
            <a:prstGeom prst="rect">
              <a:avLst/>
            </a:prstGeom>
          </p:spPr>
        </p:pic>
        <p:pic>
          <p:nvPicPr>
            <p:cNvPr id="23" name="object 23"/>
            <p:cNvPicPr/>
            <p:nvPr/>
          </p:nvPicPr>
          <p:blipFill>
            <a:blip r:embed="rId9"/>
            <a:stretch>
              <a:fillRect/>
            </a:stretch>
          </p:blipFill>
          <p:spPr>
            <a:xfrm>
              <a:off x="5455742" y="2811602"/>
              <a:ext cx="243637" cy="307339"/>
            </a:xfrm>
            <a:prstGeom prst="rect">
              <a:avLst/>
            </a:prstGeom>
          </p:spPr>
        </p:pic>
        <p:pic>
          <p:nvPicPr>
            <p:cNvPr id="24" name="object 24"/>
            <p:cNvPicPr/>
            <p:nvPr/>
          </p:nvPicPr>
          <p:blipFill>
            <a:blip r:embed="rId10"/>
            <a:stretch>
              <a:fillRect/>
            </a:stretch>
          </p:blipFill>
          <p:spPr>
            <a:xfrm>
              <a:off x="5680341" y="2282215"/>
              <a:ext cx="243484" cy="307339"/>
            </a:xfrm>
            <a:prstGeom prst="rect">
              <a:avLst/>
            </a:prstGeom>
          </p:spPr>
        </p:pic>
        <p:pic>
          <p:nvPicPr>
            <p:cNvPr id="25" name="object 25"/>
            <p:cNvPicPr/>
            <p:nvPr/>
          </p:nvPicPr>
          <p:blipFill>
            <a:blip r:embed="rId11"/>
            <a:stretch>
              <a:fillRect/>
            </a:stretch>
          </p:blipFill>
          <p:spPr>
            <a:xfrm>
              <a:off x="5720435" y="3513442"/>
              <a:ext cx="243637" cy="307339"/>
            </a:xfrm>
            <a:prstGeom prst="rect">
              <a:avLst/>
            </a:prstGeom>
          </p:spPr>
        </p:pic>
        <p:pic>
          <p:nvPicPr>
            <p:cNvPr id="26" name="object 26"/>
            <p:cNvPicPr/>
            <p:nvPr/>
          </p:nvPicPr>
          <p:blipFill>
            <a:blip r:embed="rId12"/>
            <a:stretch>
              <a:fillRect/>
            </a:stretch>
          </p:blipFill>
          <p:spPr>
            <a:xfrm>
              <a:off x="7834503" y="1463751"/>
              <a:ext cx="1030833" cy="3011512"/>
            </a:xfrm>
            <a:prstGeom prst="rect">
              <a:avLst/>
            </a:prstGeom>
          </p:spPr>
        </p:pic>
        <p:pic>
          <p:nvPicPr>
            <p:cNvPr id="27" name="object 27"/>
            <p:cNvPicPr/>
            <p:nvPr/>
          </p:nvPicPr>
          <p:blipFill>
            <a:blip r:embed="rId13"/>
            <a:stretch>
              <a:fillRect/>
            </a:stretch>
          </p:blipFill>
          <p:spPr>
            <a:xfrm>
              <a:off x="8163928" y="2815615"/>
              <a:ext cx="243497" cy="307339"/>
            </a:xfrm>
            <a:prstGeom prst="rect">
              <a:avLst/>
            </a:prstGeom>
          </p:spPr>
        </p:pic>
        <p:sp>
          <p:nvSpPr>
            <p:cNvPr id="28" name="object 28"/>
            <p:cNvSpPr/>
            <p:nvPr/>
          </p:nvSpPr>
          <p:spPr>
            <a:xfrm>
              <a:off x="9105900" y="1990471"/>
              <a:ext cx="1626235" cy="2014855"/>
            </a:xfrm>
            <a:custGeom>
              <a:avLst/>
              <a:gdLst/>
              <a:ahLst/>
              <a:cxnLst/>
              <a:rect l="l" t="t" r="r" b="b"/>
              <a:pathLst>
                <a:path w="1626232" h="2014854">
                  <a:moveTo>
                    <a:pt x="638683" y="2014601"/>
                  </a:moveTo>
                  <a:lnTo>
                    <a:pt x="580644" y="1458340"/>
                  </a:lnTo>
                  <a:lnTo>
                    <a:pt x="358140" y="1644268"/>
                  </a:lnTo>
                  <a:lnTo>
                    <a:pt x="426720" y="1299844"/>
                  </a:lnTo>
                  <a:lnTo>
                    <a:pt x="9144" y="1360804"/>
                  </a:lnTo>
                  <a:lnTo>
                    <a:pt x="280416" y="1098676"/>
                  </a:lnTo>
                  <a:lnTo>
                    <a:pt x="0" y="804544"/>
                  </a:lnTo>
                  <a:lnTo>
                    <a:pt x="347472" y="711580"/>
                  </a:lnTo>
                  <a:lnTo>
                    <a:pt x="27432" y="214756"/>
                  </a:lnTo>
                  <a:lnTo>
                    <a:pt x="550164" y="589660"/>
                  </a:lnTo>
                  <a:lnTo>
                    <a:pt x="629412" y="214756"/>
                  </a:lnTo>
                  <a:lnTo>
                    <a:pt x="813816" y="540892"/>
                  </a:lnTo>
                  <a:lnTo>
                    <a:pt x="1094232" y="0"/>
                  </a:lnTo>
                  <a:lnTo>
                    <a:pt x="1065149" y="496696"/>
                  </a:lnTo>
                  <a:lnTo>
                    <a:pt x="1383792" y="415924"/>
                  </a:lnTo>
                  <a:lnTo>
                    <a:pt x="1257300" y="682624"/>
                  </a:lnTo>
                  <a:lnTo>
                    <a:pt x="1589532" y="758824"/>
                  </a:lnTo>
                  <a:lnTo>
                    <a:pt x="1325880" y="978280"/>
                  </a:lnTo>
                  <a:lnTo>
                    <a:pt x="1626108" y="1240408"/>
                  </a:lnTo>
                  <a:lnTo>
                    <a:pt x="1267968" y="1208404"/>
                  </a:lnTo>
                  <a:lnTo>
                    <a:pt x="1367028" y="1688464"/>
                  </a:lnTo>
                  <a:lnTo>
                    <a:pt x="1056132" y="1348485"/>
                  </a:lnTo>
                  <a:lnTo>
                    <a:pt x="998220" y="1840864"/>
                  </a:lnTo>
                  <a:lnTo>
                    <a:pt x="792480" y="1392808"/>
                  </a:lnTo>
                  <a:lnTo>
                    <a:pt x="638683" y="2014601"/>
                  </a:lnTo>
                  <a:close/>
                </a:path>
              </a:pathLst>
            </a:custGeom>
            <a:solidFill>
              <a:srgbClr val="000000"/>
            </a:solidFill>
          </p:spPr>
          <p:txBody>
            <a:bodyPr wrap="square" lIns="0" tIns="0" rIns="0" bIns="0" rtlCol="0"/>
            <a:lstStyle/>
            <a:p>
              <a:endParaRPr/>
            </a:p>
          </p:txBody>
        </p:sp>
        <p:sp>
          <p:nvSpPr>
            <p:cNvPr id="29" name="object 29"/>
            <p:cNvSpPr/>
            <p:nvPr/>
          </p:nvSpPr>
          <p:spPr>
            <a:xfrm>
              <a:off x="9096095" y="1981466"/>
              <a:ext cx="1645920" cy="2032000"/>
            </a:xfrm>
            <a:custGeom>
              <a:avLst/>
              <a:gdLst/>
              <a:ahLst/>
              <a:cxnLst/>
              <a:rect l="l" t="t" r="r" b="b"/>
              <a:pathLst>
                <a:path w="1645920" h="2032000">
                  <a:moveTo>
                    <a:pt x="1093747" y="2303"/>
                  </a:moveTo>
                  <a:lnTo>
                    <a:pt x="1093875" y="0"/>
                  </a:lnTo>
                  <a:lnTo>
                    <a:pt x="1094649" y="546"/>
                  </a:lnTo>
                  <a:lnTo>
                    <a:pt x="1093747" y="2303"/>
                  </a:lnTo>
                  <a:close/>
                </a:path>
                <a:path w="1645920" h="2032000">
                  <a:moveTo>
                    <a:pt x="1073391" y="495299"/>
                  </a:moveTo>
                  <a:lnTo>
                    <a:pt x="1066227" y="495299"/>
                  </a:lnTo>
                  <a:lnTo>
                    <a:pt x="1090948" y="52436"/>
                  </a:lnTo>
                  <a:lnTo>
                    <a:pt x="1111834" y="12699"/>
                  </a:lnTo>
                  <a:lnTo>
                    <a:pt x="1094649" y="546"/>
                  </a:lnTo>
                  <a:lnTo>
                    <a:pt x="1094930" y="0"/>
                  </a:lnTo>
                  <a:lnTo>
                    <a:pt x="1112887" y="0"/>
                  </a:lnTo>
                  <a:lnTo>
                    <a:pt x="1085440" y="491934"/>
                  </a:lnTo>
                  <a:lnTo>
                    <a:pt x="1073391" y="495299"/>
                  </a:lnTo>
                  <a:close/>
                </a:path>
                <a:path w="1645920" h="2032000">
                  <a:moveTo>
                    <a:pt x="1090948" y="52436"/>
                  </a:moveTo>
                  <a:lnTo>
                    <a:pt x="1093747" y="2303"/>
                  </a:lnTo>
                  <a:lnTo>
                    <a:pt x="1094649" y="546"/>
                  </a:lnTo>
                  <a:lnTo>
                    <a:pt x="1111834" y="12699"/>
                  </a:lnTo>
                  <a:lnTo>
                    <a:pt x="1090948" y="52436"/>
                  </a:lnTo>
                  <a:close/>
                </a:path>
                <a:path w="1645920" h="2032000">
                  <a:moveTo>
                    <a:pt x="831481" y="546099"/>
                  </a:moveTo>
                  <a:lnTo>
                    <a:pt x="814716" y="546099"/>
                  </a:lnTo>
                  <a:lnTo>
                    <a:pt x="814751" y="545958"/>
                  </a:lnTo>
                  <a:lnTo>
                    <a:pt x="831315" y="533399"/>
                  </a:lnTo>
                  <a:lnTo>
                    <a:pt x="825885" y="524049"/>
                  </a:lnTo>
                  <a:lnTo>
                    <a:pt x="1093747" y="2303"/>
                  </a:lnTo>
                  <a:lnTo>
                    <a:pt x="1090948" y="52436"/>
                  </a:lnTo>
                  <a:lnTo>
                    <a:pt x="831481" y="546099"/>
                  </a:lnTo>
                  <a:close/>
                </a:path>
                <a:path w="1645920" h="2032000">
                  <a:moveTo>
                    <a:pt x="551438" y="594586"/>
                  </a:moveTo>
                  <a:lnTo>
                    <a:pt x="71835" y="256788"/>
                  </a:lnTo>
                  <a:lnTo>
                    <a:pt x="45363" y="215899"/>
                  </a:lnTo>
                  <a:lnTo>
                    <a:pt x="29984" y="215899"/>
                  </a:lnTo>
                  <a:lnTo>
                    <a:pt x="31724" y="203199"/>
                  </a:lnTo>
                  <a:lnTo>
                    <a:pt x="42925" y="203199"/>
                  </a:lnTo>
                  <a:lnTo>
                    <a:pt x="555171" y="576430"/>
                  </a:lnTo>
                  <a:lnTo>
                    <a:pt x="551438" y="594586"/>
                  </a:lnTo>
                  <a:close/>
                </a:path>
                <a:path w="1645920" h="2032000">
                  <a:moveTo>
                    <a:pt x="645552" y="215899"/>
                  </a:moveTo>
                  <a:lnTo>
                    <a:pt x="632942" y="215899"/>
                  </a:lnTo>
                  <a:lnTo>
                    <a:pt x="634949" y="203199"/>
                  </a:lnTo>
                  <a:lnTo>
                    <a:pt x="643788" y="203199"/>
                  </a:lnTo>
                  <a:lnTo>
                    <a:pt x="645552" y="215899"/>
                  </a:lnTo>
                  <a:close/>
                </a:path>
                <a:path w="1645920" h="2032000">
                  <a:moveTo>
                    <a:pt x="337082" y="703890"/>
                  </a:moveTo>
                  <a:lnTo>
                    <a:pt x="29361" y="228599"/>
                  </a:lnTo>
                  <a:lnTo>
                    <a:pt x="28333" y="215899"/>
                  </a:lnTo>
                  <a:lnTo>
                    <a:pt x="45363" y="215899"/>
                  </a:lnTo>
                  <a:lnTo>
                    <a:pt x="31813" y="228599"/>
                  </a:lnTo>
                  <a:lnTo>
                    <a:pt x="71835" y="256788"/>
                  </a:lnTo>
                  <a:lnTo>
                    <a:pt x="357803" y="698499"/>
                  </a:lnTo>
                  <a:lnTo>
                    <a:pt x="355574" y="698499"/>
                  </a:lnTo>
                  <a:lnTo>
                    <a:pt x="337082" y="703890"/>
                  </a:lnTo>
                  <a:close/>
                </a:path>
                <a:path w="1645920" h="2032000">
                  <a:moveTo>
                    <a:pt x="71835" y="256788"/>
                  </a:moveTo>
                  <a:lnTo>
                    <a:pt x="31813" y="228599"/>
                  </a:lnTo>
                  <a:lnTo>
                    <a:pt x="45363" y="215899"/>
                  </a:lnTo>
                  <a:lnTo>
                    <a:pt x="71835" y="256788"/>
                  </a:lnTo>
                  <a:close/>
                </a:path>
                <a:path w="1645920" h="2032000">
                  <a:moveTo>
                    <a:pt x="569607" y="596899"/>
                  </a:moveTo>
                  <a:lnTo>
                    <a:pt x="554723" y="596899"/>
                  </a:lnTo>
                  <a:lnTo>
                    <a:pt x="552662" y="595448"/>
                  </a:lnTo>
                  <a:lnTo>
                    <a:pt x="565836" y="584199"/>
                  </a:lnTo>
                  <a:lnTo>
                    <a:pt x="555171" y="576430"/>
                  </a:lnTo>
                  <a:lnTo>
                    <a:pt x="629297" y="215899"/>
                  </a:lnTo>
                  <a:lnTo>
                    <a:pt x="630325" y="215899"/>
                  </a:lnTo>
                  <a:lnTo>
                    <a:pt x="643200" y="238955"/>
                  </a:lnTo>
                  <a:lnTo>
                    <a:pt x="569607" y="596899"/>
                  </a:lnTo>
                  <a:close/>
                </a:path>
                <a:path w="1645920" h="2032000">
                  <a:moveTo>
                    <a:pt x="643200" y="238955"/>
                  </a:moveTo>
                  <a:lnTo>
                    <a:pt x="630325" y="215899"/>
                  </a:lnTo>
                  <a:lnTo>
                    <a:pt x="646911" y="215899"/>
                  </a:lnTo>
                  <a:lnTo>
                    <a:pt x="647672" y="217209"/>
                  </a:lnTo>
                  <a:lnTo>
                    <a:pt x="643200" y="238955"/>
                  </a:lnTo>
                  <a:close/>
                </a:path>
                <a:path w="1645920" h="2032000">
                  <a:moveTo>
                    <a:pt x="647672" y="217209"/>
                  </a:moveTo>
                  <a:lnTo>
                    <a:pt x="646911" y="215899"/>
                  </a:lnTo>
                  <a:lnTo>
                    <a:pt x="647941" y="215899"/>
                  </a:lnTo>
                  <a:lnTo>
                    <a:pt x="647672" y="217209"/>
                  </a:lnTo>
                  <a:close/>
                </a:path>
                <a:path w="1645920" h="2032000">
                  <a:moveTo>
                    <a:pt x="814637" y="545958"/>
                  </a:moveTo>
                  <a:lnTo>
                    <a:pt x="643200" y="238955"/>
                  </a:lnTo>
                  <a:lnTo>
                    <a:pt x="647672" y="217209"/>
                  </a:lnTo>
                  <a:lnTo>
                    <a:pt x="825885" y="524049"/>
                  </a:lnTo>
                  <a:lnTo>
                    <a:pt x="814637" y="545958"/>
                  </a:lnTo>
                  <a:close/>
                </a:path>
                <a:path w="1645920" h="2032000">
                  <a:moveTo>
                    <a:pt x="1078090" y="507999"/>
                  </a:moveTo>
                  <a:lnTo>
                    <a:pt x="1067015" y="507999"/>
                  </a:lnTo>
                  <a:lnTo>
                    <a:pt x="1066368" y="495299"/>
                  </a:lnTo>
                  <a:lnTo>
                    <a:pt x="1085252" y="495299"/>
                  </a:lnTo>
                  <a:lnTo>
                    <a:pt x="1085440" y="491934"/>
                  </a:lnTo>
                  <a:lnTo>
                    <a:pt x="1391639" y="406399"/>
                  </a:lnTo>
                  <a:lnTo>
                    <a:pt x="1400530" y="406399"/>
                  </a:lnTo>
                  <a:lnTo>
                    <a:pt x="1402041" y="419099"/>
                  </a:lnTo>
                  <a:lnTo>
                    <a:pt x="1385379" y="419099"/>
                  </a:lnTo>
                  <a:lnTo>
                    <a:pt x="1377187" y="436385"/>
                  </a:lnTo>
                  <a:lnTo>
                    <a:pt x="1078090" y="507999"/>
                  </a:lnTo>
                  <a:close/>
                </a:path>
                <a:path w="1645920" h="2032000">
                  <a:moveTo>
                    <a:pt x="1377187" y="436385"/>
                  </a:moveTo>
                  <a:lnTo>
                    <a:pt x="1385379" y="419099"/>
                  </a:lnTo>
                  <a:lnTo>
                    <a:pt x="1396338" y="431799"/>
                  </a:lnTo>
                  <a:lnTo>
                    <a:pt x="1377187" y="436385"/>
                  </a:lnTo>
                  <a:close/>
                </a:path>
                <a:path w="1645920" h="2032000">
                  <a:moveTo>
                    <a:pt x="1276197" y="685799"/>
                  </a:moveTo>
                  <a:lnTo>
                    <a:pt x="1258988" y="685799"/>
                  </a:lnTo>
                  <a:lnTo>
                    <a:pt x="1377187" y="436385"/>
                  </a:lnTo>
                  <a:lnTo>
                    <a:pt x="1396338" y="431799"/>
                  </a:lnTo>
                  <a:lnTo>
                    <a:pt x="1385379" y="419099"/>
                  </a:lnTo>
                  <a:lnTo>
                    <a:pt x="1402599" y="419099"/>
                  </a:lnTo>
                  <a:lnTo>
                    <a:pt x="1282216" y="673099"/>
                  </a:lnTo>
                  <a:lnTo>
                    <a:pt x="1269745" y="673099"/>
                  </a:lnTo>
                  <a:lnTo>
                    <a:pt x="1276197" y="685799"/>
                  </a:lnTo>
                  <a:close/>
                </a:path>
                <a:path w="1645920" h="2032000">
                  <a:moveTo>
                    <a:pt x="1085252" y="495299"/>
                  </a:moveTo>
                  <a:lnTo>
                    <a:pt x="1073391" y="495299"/>
                  </a:lnTo>
                  <a:lnTo>
                    <a:pt x="1085440" y="491934"/>
                  </a:lnTo>
                  <a:lnTo>
                    <a:pt x="1085252" y="495299"/>
                  </a:lnTo>
                  <a:close/>
                </a:path>
                <a:path w="1645920" h="2032000">
                  <a:moveTo>
                    <a:pt x="814671" y="546019"/>
                  </a:moveTo>
                  <a:lnTo>
                    <a:pt x="825885" y="524049"/>
                  </a:lnTo>
                  <a:lnTo>
                    <a:pt x="831315" y="533399"/>
                  </a:lnTo>
                  <a:lnTo>
                    <a:pt x="814671" y="546019"/>
                  </a:lnTo>
                  <a:close/>
                </a:path>
                <a:path w="1645920" h="2032000">
                  <a:moveTo>
                    <a:pt x="826515" y="558799"/>
                  </a:moveTo>
                  <a:lnTo>
                    <a:pt x="819836" y="558799"/>
                  </a:lnTo>
                  <a:lnTo>
                    <a:pt x="817803" y="546099"/>
                  </a:lnTo>
                  <a:lnTo>
                    <a:pt x="828509" y="546099"/>
                  </a:lnTo>
                  <a:lnTo>
                    <a:pt x="826515" y="558799"/>
                  </a:lnTo>
                  <a:close/>
                </a:path>
                <a:path w="1645920" h="2032000">
                  <a:moveTo>
                    <a:pt x="552662" y="595448"/>
                  </a:moveTo>
                  <a:lnTo>
                    <a:pt x="551438" y="594586"/>
                  </a:lnTo>
                  <a:lnTo>
                    <a:pt x="555171" y="576430"/>
                  </a:lnTo>
                  <a:lnTo>
                    <a:pt x="565836" y="584199"/>
                  </a:lnTo>
                  <a:lnTo>
                    <a:pt x="552662" y="595448"/>
                  </a:lnTo>
                  <a:close/>
                </a:path>
                <a:path w="1645920" h="2032000">
                  <a:moveTo>
                    <a:pt x="550963" y="596899"/>
                  </a:moveTo>
                  <a:lnTo>
                    <a:pt x="551438" y="594586"/>
                  </a:lnTo>
                  <a:lnTo>
                    <a:pt x="552662" y="595448"/>
                  </a:lnTo>
                  <a:lnTo>
                    <a:pt x="550963" y="596899"/>
                  </a:lnTo>
                  <a:close/>
                </a:path>
                <a:path w="1645920" h="2032000">
                  <a:moveTo>
                    <a:pt x="1276197" y="685799"/>
                  </a:moveTo>
                  <a:lnTo>
                    <a:pt x="1269745" y="673099"/>
                  </a:lnTo>
                  <a:lnTo>
                    <a:pt x="1280989" y="675688"/>
                  </a:lnTo>
                  <a:lnTo>
                    <a:pt x="1276197" y="685799"/>
                  </a:lnTo>
                  <a:close/>
                </a:path>
                <a:path w="1645920" h="2032000">
                  <a:moveTo>
                    <a:pt x="1280989" y="675688"/>
                  </a:moveTo>
                  <a:lnTo>
                    <a:pt x="1269745" y="673099"/>
                  </a:lnTo>
                  <a:lnTo>
                    <a:pt x="1282216" y="673099"/>
                  </a:lnTo>
                  <a:lnTo>
                    <a:pt x="1280989" y="675688"/>
                  </a:lnTo>
                  <a:close/>
                </a:path>
                <a:path w="1645920" h="2032000">
                  <a:moveTo>
                    <a:pt x="1570294" y="768667"/>
                  </a:moveTo>
                  <a:lnTo>
                    <a:pt x="1265439" y="698499"/>
                  </a:lnTo>
                  <a:lnTo>
                    <a:pt x="1261186" y="698499"/>
                  </a:lnTo>
                  <a:lnTo>
                    <a:pt x="1259611" y="685799"/>
                  </a:lnTo>
                  <a:lnTo>
                    <a:pt x="1276197" y="685799"/>
                  </a:lnTo>
                  <a:lnTo>
                    <a:pt x="1280989" y="675688"/>
                  </a:lnTo>
                  <a:lnTo>
                    <a:pt x="1600796" y="749299"/>
                  </a:lnTo>
                  <a:lnTo>
                    <a:pt x="1592567" y="749299"/>
                  </a:lnTo>
                  <a:lnTo>
                    <a:pt x="1570294" y="768667"/>
                  </a:lnTo>
                  <a:close/>
                </a:path>
                <a:path w="1645920" h="2032000">
                  <a:moveTo>
                    <a:pt x="350037" y="723899"/>
                  </a:moveTo>
                  <a:lnTo>
                    <a:pt x="337082" y="703890"/>
                  </a:lnTo>
                  <a:lnTo>
                    <a:pt x="355574" y="698499"/>
                  </a:lnTo>
                  <a:lnTo>
                    <a:pt x="350037" y="723899"/>
                  </a:lnTo>
                  <a:close/>
                </a:path>
                <a:path w="1645920" h="2032000">
                  <a:moveTo>
                    <a:pt x="365874" y="723899"/>
                  </a:moveTo>
                  <a:lnTo>
                    <a:pt x="350037" y="723899"/>
                  </a:lnTo>
                  <a:lnTo>
                    <a:pt x="355574" y="698499"/>
                  </a:lnTo>
                  <a:lnTo>
                    <a:pt x="357803" y="698499"/>
                  </a:lnTo>
                  <a:lnTo>
                    <a:pt x="366025" y="711199"/>
                  </a:lnTo>
                  <a:lnTo>
                    <a:pt x="366914" y="711199"/>
                  </a:lnTo>
                  <a:lnTo>
                    <a:pt x="365874" y="723899"/>
                  </a:lnTo>
                  <a:close/>
                </a:path>
                <a:path w="1645920" h="2032000">
                  <a:moveTo>
                    <a:pt x="25313" y="809391"/>
                  </a:moveTo>
                  <a:lnTo>
                    <a:pt x="16395" y="800099"/>
                  </a:lnTo>
                  <a:lnTo>
                    <a:pt x="7036" y="800099"/>
                  </a:lnTo>
                  <a:lnTo>
                    <a:pt x="337082" y="703890"/>
                  </a:lnTo>
                  <a:lnTo>
                    <a:pt x="350037" y="723899"/>
                  </a:lnTo>
                  <a:lnTo>
                    <a:pt x="360488" y="723899"/>
                  </a:lnTo>
                  <a:lnTo>
                    <a:pt x="25313" y="809391"/>
                  </a:lnTo>
                  <a:close/>
                </a:path>
                <a:path w="1645920" h="2032000">
                  <a:moveTo>
                    <a:pt x="1596504" y="774699"/>
                  </a:moveTo>
                  <a:lnTo>
                    <a:pt x="1570294" y="768667"/>
                  </a:lnTo>
                  <a:lnTo>
                    <a:pt x="1592567" y="749299"/>
                  </a:lnTo>
                  <a:lnTo>
                    <a:pt x="1596504" y="774699"/>
                  </a:lnTo>
                  <a:close/>
                </a:path>
                <a:path w="1645920" h="2032000">
                  <a:moveTo>
                    <a:pt x="1604733" y="774699"/>
                  </a:moveTo>
                  <a:lnTo>
                    <a:pt x="1596504" y="774699"/>
                  </a:lnTo>
                  <a:lnTo>
                    <a:pt x="1592567" y="749299"/>
                  </a:lnTo>
                  <a:lnTo>
                    <a:pt x="1604936" y="749299"/>
                  </a:lnTo>
                  <a:lnTo>
                    <a:pt x="1606499" y="761999"/>
                  </a:lnTo>
                  <a:lnTo>
                    <a:pt x="1606333" y="761999"/>
                  </a:lnTo>
                  <a:lnTo>
                    <a:pt x="1604733" y="774699"/>
                  </a:lnTo>
                  <a:close/>
                </a:path>
                <a:path w="1645920" h="2032000">
                  <a:moveTo>
                    <a:pt x="1349558" y="984264"/>
                  </a:moveTo>
                  <a:lnTo>
                    <a:pt x="1342021" y="977899"/>
                  </a:lnTo>
                  <a:lnTo>
                    <a:pt x="1329677" y="977899"/>
                  </a:lnTo>
                  <a:lnTo>
                    <a:pt x="1570294" y="768667"/>
                  </a:lnTo>
                  <a:lnTo>
                    <a:pt x="1596504" y="774699"/>
                  </a:lnTo>
                  <a:lnTo>
                    <a:pt x="1604733" y="774699"/>
                  </a:lnTo>
                  <a:lnTo>
                    <a:pt x="1349558" y="984264"/>
                  </a:lnTo>
                  <a:close/>
                </a:path>
                <a:path w="1645920" h="2032000">
                  <a:moveTo>
                    <a:pt x="11949" y="812799"/>
                  </a:moveTo>
                  <a:lnTo>
                    <a:pt x="0" y="812799"/>
                  </a:lnTo>
                  <a:lnTo>
                    <a:pt x="89" y="800099"/>
                  </a:lnTo>
                  <a:lnTo>
                    <a:pt x="16395" y="800099"/>
                  </a:lnTo>
                  <a:lnTo>
                    <a:pt x="11949" y="812799"/>
                  </a:lnTo>
                  <a:close/>
                </a:path>
                <a:path w="1645920" h="2032000">
                  <a:moveTo>
                    <a:pt x="11949" y="812799"/>
                  </a:moveTo>
                  <a:lnTo>
                    <a:pt x="16395" y="800099"/>
                  </a:lnTo>
                  <a:lnTo>
                    <a:pt x="25313" y="809391"/>
                  </a:lnTo>
                  <a:lnTo>
                    <a:pt x="11949" y="812799"/>
                  </a:lnTo>
                  <a:close/>
                </a:path>
                <a:path w="1645920" h="2032000">
                  <a:moveTo>
                    <a:pt x="276825" y="1098513"/>
                  </a:moveTo>
                  <a:lnTo>
                    <a:pt x="2591" y="812799"/>
                  </a:lnTo>
                  <a:lnTo>
                    <a:pt x="11949" y="812799"/>
                  </a:lnTo>
                  <a:lnTo>
                    <a:pt x="25313" y="809391"/>
                  </a:lnTo>
                  <a:lnTo>
                    <a:pt x="296761" y="1092199"/>
                  </a:lnTo>
                  <a:lnTo>
                    <a:pt x="283222" y="1092199"/>
                  </a:lnTo>
                  <a:lnTo>
                    <a:pt x="276825" y="1098513"/>
                  </a:lnTo>
                  <a:close/>
                </a:path>
                <a:path w="1645920" h="2032000">
                  <a:moveTo>
                    <a:pt x="1341843" y="990599"/>
                  </a:moveTo>
                  <a:lnTo>
                    <a:pt x="1327937" y="990599"/>
                  </a:lnTo>
                  <a:lnTo>
                    <a:pt x="1326845" y="977899"/>
                  </a:lnTo>
                  <a:lnTo>
                    <a:pt x="1342021" y="977899"/>
                  </a:lnTo>
                  <a:lnTo>
                    <a:pt x="1341843" y="990599"/>
                  </a:lnTo>
                  <a:close/>
                </a:path>
                <a:path w="1645920" h="2032000">
                  <a:moveTo>
                    <a:pt x="1341843" y="990599"/>
                  </a:moveTo>
                  <a:lnTo>
                    <a:pt x="1342021" y="977899"/>
                  </a:lnTo>
                  <a:lnTo>
                    <a:pt x="1349558" y="984264"/>
                  </a:lnTo>
                  <a:lnTo>
                    <a:pt x="1341843" y="990599"/>
                  </a:lnTo>
                  <a:close/>
                </a:path>
                <a:path w="1645920" h="2032000">
                  <a:moveTo>
                    <a:pt x="1645488" y="1244599"/>
                  </a:moveTo>
                  <a:lnTo>
                    <a:pt x="1630273" y="1244599"/>
                  </a:lnTo>
                  <a:lnTo>
                    <a:pt x="1637397" y="1231899"/>
                  </a:lnTo>
                  <a:lnTo>
                    <a:pt x="1613206" y="1230187"/>
                  </a:lnTo>
                  <a:lnTo>
                    <a:pt x="1329499" y="990599"/>
                  </a:lnTo>
                  <a:lnTo>
                    <a:pt x="1341843" y="990599"/>
                  </a:lnTo>
                  <a:lnTo>
                    <a:pt x="1349558" y="984264"/>
                  </a:lnTo>
                  <a:lnTo>
                    <a:pt x="1642808" y="1231899"/>
                  </a:lnTo>
                  <a:lnTo>
                    <a:pt x="1644395" y="1231899"/>
                  </a:lnTo>
                  <a:lnTo>
                    <a:pt x="1645488" y="1244599"/>
                  </a:lnTo>
                  <a:close/>
                </a:path>
                <a:path w="1645920" h="2032000">
                  <a:moveTo>
                    <a:pt x="282955" y="1104899"/>
                  </a:moveTo>
                  <a:lnTo>
                    <a:pt x="276825" y="1098513"/>
                  </a:lnTo>
                  <a:lnTo>
                    <a:pt x="283222" y="1092199"/>
                  </a:lnTo>
                  <a:lnTo>
                    <a:pt x="282955" y="1104899"/>
                  </a:lnTo>
                  <a:close/>
                </a:path>
                <a:path w="1645920" h="2032000">
                  <a:moveTo>
                    <a:pt x="299351" y="1104899"/>
                  </a:moveTo>
                  <a:lnTo>
                    <a:pt x="282955" y="1104899"/>
                  </a:lnTo>
                  <a:lnTo>
                    <a:pt x="283222" y="1092199"/>
                  </a:lnTo>
                  <a:lnTo>
                    <a:pt x="298919" y="1092199"/>
                  </a:lnTo>
                  <a:lnTo>
                    <a:pt x="299351" y="1104899"/>
                  </a:lnTo>
                  <a:close/>
                </a:path>
                <a:path w="1645920" h="2032000">
                  <a:moveTo>
                    <a:pt x="21043" y="1371599"/>
                  </a:moveTo>
                  <a:lnTo>
                    <a:pt x="10349" y="1371599"/>
                  </a:lnTo>
                  <a:lnTo>
                    <a:pt x="10147" y="1358899"/>
                  </a:lnTo>
                  <a:lnTo>
                    <a:pt x="13030" y="1358899"/>
                  </a:lnTo>
                  <a:lnTo>
                    <a:pt x="276825" y="1098513"/>
                  </a:lnTo>
                  <a:lnTo>
                    <a:pt x="282955" y="1104899"/>
                  </a:lnTo>
                  <a:lnTo>
                    <a:pt x="296494" y="1104899"/>
                  </a:lnTo>
                  <a:lnTo>
                    <a:pt x="42977" y="1355139"/>
                  </a:lnTo>
                  <a:lnTo>
                    <a:pt x="18299" y="1358899"/>
                  </a:lnTo>
                  <a:lnTo>
                    <a:pt x="25840" y="1370868"/>
                  </a:lnTo>
                  <a:lnTo>
                    <a:pt x="21043" y="1371599"/>
                  </a:lnTo>
                  <a:close/>
                </a:path>
                <a:path w="1645920" h="2032000">
                  <a:moveTo>
                    <a:pt x="1385620" y="1689099"/>
                  </a:moveTo>
                  <a:lnTo>
                    <a:pt x="1383308" y="1689099"/>
                  </a:lnTo>
                  <a:lnTo>
                    <a:pt x="1362210" y="1665816"/>
                  </a:lnTo>
                  <a:lnTo>
                    <a:pt x="1268437" y="1206499"/>
                  </a:lnTo>
                  <a:lnTo>
                    <a:pt x="1278623" y="1206499"/>
                  </a:lnTo>
                  <a:lnTo>
                    <a:pt x="1286639" y="1207067"/>
                  </a:lnTo>
                  <a:lnTo>
                    <a:pt x="1276908" y="1219199"/>
                  </a:lnTo>
                  <a:lnTo>
                    <a:pt x="1289970" y="1220587"/>
                  </a:lnTo>
                  <a:lnTo>
                    <a:pt x="1385620" y="1689099"/>
                  </a:lnTo>
                  <a:close/>
                </a:path>
                <a:path w="1645920" h="2032000">
                  <a:moveTo>
                    <a:pt x="1287218" y="1207108"/>
                  </a:moveTo>
                  <a:lnTo>
                    <a:pt x="1286639" y="1207067"/>
                  </a:lnTo>
                  <a:lnTo>
                    <a:pt x="1287094" y="1206499"/>
                  </a:lnTo>
                  <a:lnTo>
                    <a:pt x="1287218" y="1207108"/>
                  </a:lnTo>
                  <a:close/>
                </a:path>
                <a:path w="1645920" h="2032000">
                  <a:moveTo>
                    <a:pt x="1289970" y="1220587"/>
                  </a:moveTo>
                  <a:lnTo>
                    <a:pt x="1276908" y="1219199"/>
                  </a:lnTo>
                  <a:lnTo>
                    <a:pt x="1286639" y="1207067"/>
                  </a:lnTo>
                  <a:lnTo>
                    <a:pt x="1287218" y="1207108"/>
                  </a:lnTo>
                  <a:lnTo>
                    <a:pt x="1289970" y="1220587"/>
                  </a:lnTo>
                  <a:close/>
                </a:path>
                <a:path w="1645920" h="2032000">
                  <a:moveTo>
                    <a:pt x="1640357" y="1257299"/>
                  </a:moveTo>
                  <a:lnTo>
                    <a:pt x="1635683" y="1257299"/>
                  </a:lnTo>
                  <a:lnTo>
                    <a:pt x="1289970" y="1220587"/>
                  </a:lnTo>
                  <a:lnTo>
                    <a:pt x="1287218" y="1207108"/>
                  </a:lnTo>
                  <a:lnTo>
                    <a:pt x="1613206" y="1230187"/>
                  </a:lnTo>
                  <a:lnTo>
                    <a:pt x="1630273" y="1244599"/>
                  </a:lnTo>
                  <a:lnTo>
                    <a:pt x="1642414" y="1244599"/>
                  </a:lnTo>
                  <a:lnTo>
                    <a:pt x="1640357" y="1257299"/>
                  </a:lnTo>
                  <a:close/>
                </a:path>
                <a:path w="1645920" h="2032000">
                  <a:moveTo>
                    <a:pt x="1630273" y="1244599"/>
                  </a:moveTo>
                  <a:lnTo>
                    <a:pt x="1613206" y="1230187"/>
                  </a:lnTo>
                  <a:lnTo>
                    <a:pt x="1637397" y="1231899"/>
                  </a:lnTo>
                  <a:lnTo>
                    <a:pt x="1630273" y="1244599"/>
                  </a:lnTo>
                  <a:close/>
                </a:path>
                <a:path w="1645920" h="2032000">
                  <a:moveTo>
                    <a:pt x="426775" y="1296653"/>
                  </a:moveTo>
                  <a:lnTo>
                    <a:pt x="427024" y="1295399"/>
                  </a:lnTo>
                  <a:lnTo>
                    <a:pt x="427933" y="1296476"/>
                  </a:lnTo>
                  <a:lnTo>
                    <a:pt x="426775" y="1296653"/>
                  </a:lnTo>
                  <a:close/>
                </a:path>
                <a:path w="1645920" h="2032000">
                  <a:moveTo>
                    <a:pt x="374306" y="1650999"/>
                  </a:moveTo>
                  <a:lnTo>
                    <a:pt x="358685" y="1650999"/>
                  </a:lnTo>
                  <a:lnTo>
                    <a:pt x="358864" y="1638299"/>
                  </a:lnTo>
                  <a:lnTo>
                    <a:pt x="424086" y="1310181"/>
                  </a:lnTo>
                  <a:lnTo>
                    <a:pt x="437743" y="1308099"/>
                  </a:lnTo>
                  <a:lnTo>
                    <a:pt x="427933" y="1296476"/>
                  </a:lnTo>
                  <a:lnTo>
                    <a:pt x="435000" y="1295399"/>
                  </a:lnTo>
                  <a:lnTo>
                    <a:pt x="445515" y="1295399"/>
                  </a:lnTo>
                  <a:lnTo>
                    <a:pt x="445884" y="1308099"/>
                  </a:lnTo>
                  <a:lnTo>
                    <a:pt x="445719" y="1308099"/>
                  </a:lnTo>
                  <a:lnTo>
                    <a:pt x="383757" y="1619754"/>
                  </a:lnTo>
                  <a:lnTo>
                    <a:pt x="362102" y="1638299"/>
                  </a:lnTo>
                  <a:lnTo>
                    <a:pt x="375948" y="1649687"/>
                  </a:lnTo>
                  <a:lnTo>
                    <a:pt x="374306" y="1650999"/>
                  </a:lnTo>
                  <a:close/>
                </a:path>
                <a:path w="1645920" h="2032000">
                  <a:moveTo>
                    <a:pt x="424086" y="1310181"/>
                  </a:moveTo>
                  <a:lnTo>
                    <a:pt x="426775" y="1296653"/>
                  </a:lnTo>
                  <a:lnTo>
                    <a:pt x="427933" y="1296476"/>
                  </a:lnTo>
                  <a:lnTo>
                    <a:pt x="437743" y="1308099"/>
                  </a:lnTo>
                  <a:lnTo>
                    <a:pt x="424086" y="1310181"/>
                  </a:lnTo>
                  <a:close/>
                </a:path>
                <a:path w="1645920" h="2032000">
                  <a:moveTo>
                    <a:pt x="27261" y="1370652"/>
                  </a:moveTo>
                  <a:lnTo>
                    <a:pt x="42977" y="1355139"/>
                  </a:lnTo>
                  <a:lnTo>
                    <a:pt x="426775" y="1296653"/>
                  </a:lnTo>
                  <a:lnTo>
                    <a:pt x="424086" y="1310181"/>
                  </a:lnTo>
                  <a:lnTo>
                    <a:pt x="27261" y="1370652"/>
                  </a:lnTo>
                  <a:close/>
                </a:path>
                <a:path w="1645920" h="2032000">
                  <a:moveTo>
                    <a:pt x="1016799" y="1841499"/>
                  </a:moveTo>
                  <a:lnTo>
                    <a:pt x="1016012" y="1841499"/>
                  </a:lnTo>
                  <a:lnTo>
                    <a:pt x="1001577" y="1810126"/>
                  </a:lnTo>
                  <a:lnTo>
                    <a:pt x="1056106" y="1346199"/>
                  </a:lnTo>
                  <a:lnTo>
                    <a:pt x="1072591" y="1346199"/>
                  </a:lnTo>
                  <a:lnTo>
                    <a:pt x="1084099" y="1358899"/>
                  </a:lnTo>
                  <a:lnTo>
                    <a:pt x="1058544" y="1358899"/>
                  </a:lnTo>
                  <a:lnTo>
                    <a:pt x="1073091" y="1374953"/>
                  </a:lnTo>
                  <a:lnTo>
                    <a:pt x="1016799" y="1841499"/>
                  </a:lnTo>
                  <a:close/>
                </a:path>
                <a:path w="1645920" h="2032000">
                  <a:moveTo>
                    <a:pt x="25840" y="1370868"/>
                  </a:moveTo>
                  <a:lnTo>
                    <a:pt x="18299" y="1358899"/>
                  </a:lnTo>
                  <a:lnTo>
                    <a:pt x="42977" y="1355139"/>
                  </a:lnTo>
                  <a:lnTo>
                    <a:pt x="27261" y="1370652"/>
                  </a:lnTo>
                  <a:lnTo>
                    <a:pt x="25840" y="1370868"/>
                  </a:lnTo>
                  <a:close/>
                </a:path>
                <a:path w="1645920" h="2032000">
                  <a:moveTo>
                    <a:pt x="1073091" y="1374953"/>
                  </a:moveTo>
                  <a:lnTo>
                    <a:pt x="1058544" y="1358899"/>
                  </a:lnTo>
                  <a:lnTo>
                    <a:pt x="1075028" y="1358899"/>
                  </a:lnTo>
                  <a:lnTo>
                    <a:pt x="1073091" y="1374953"/>
                  </a:lnTo>
                  <a:close/>
                </a:path>
                <a:path w="1645920" h="2032000">
                  <a:moveTo>
                    <a:pt x="1384617" y="1701799"/>
                  </a:moveTo>
                  <a:lnTo>
                    <a:pt x="1369262" y="1701799"/>
                  </a:lnTo>
                  <a:lnTo>
                    <a:pt x="1073091" y="1374953"/>
                  </a:lnTo>
                  <a:lnTo>
                    <a:pt x="1075028" y="1358899"/>
                  </a:lnTo>
                  <a:lnTo>
                    <a:pt x="1084099" y="1358899"/>
                  </a:lnTo>
                  <a:lnTo>
                    <a:pt x="1362210" y="1665816"/>
                  </a:lnTo>
                  <a:lnTo>
                    <a:pt x="1366963" y="1689099"/>
                  </a:lnTo>
                  <a:lnTo>
                    <a:pt x="1385468" y="1689099"/>
                  </a:lnTo>
                  <a:lnTo>
                    <a:pt x="1384617" y="1701799"/>
                  </a:lnTo>
                  <a:close/>
                </a:path>
                <a:path w="1645920" h="2032000">
                  <a:moveTo>
                    <a:pt x="26301" y="1371599"/>
                  </a:moveTo>
                  <a:lnTo>
                    <a:pt x="25840" y="1370868"/>
                  </a:lnTo>
                  <a:lnTo>
                    <a:pt x="27261" y="1370652"/>
                  </a:lnTo>
                  <a:lnTo>
                    <a:pt x="26301" y="1371599"/>
                  </a:lnTo>
                  <a:close/>
                </a:path>
                <a:path w="1645920" h="2032000">
                  <a:moveTo>
                    <a:pt x="805692" y="1422762"/>
                  </a:moveTo>
                  <a:lnTo>
                    <a:pt x="794168" y="1396999"/>
                  </a:lnTo>
                  <a:lnTo>
                    <a:pt x="794422" y="1396999"/>
                  </a:lnTo>
                  <a:lnTo>
                    <a:pt x="795781" y="1384299"/>
                  </a:lnTo>
                  <a:lnTo>
                    <a:pt x="810272" y="1384299"/>
                  </a:lnTo>
                  <a:lnTo>
                    <a:pt x="811491" y="1396999"/>
                  </a:lnTo>
                  <a:lnTo>
                    <a:pt x="811871" y="1397824"/>
                  </a:lnTo>
                  <a:lnTo>
                    <a:pt x="805692" y="1422762"/>
                  </a:lnTo>
                  <a:close/>
                </a:path>
                <a:path w="1645920" h="2032000">
                  <a:moveTo>
                    <a:pt x="658046" y="2018651"/>
                  </a:moveTo>
                  <a:lnTo>
                    <a:pt x="652586" y="1966055"/>
                  </a:lnTo>
                  <a:lnTo>
                    <a:pt x="793584" y="1396999"/>
                  </a:lnTo>
                  <a:lnTo>
                    <a:pt x="794168" y="1396999"/>
                  </a:lnTo>
                  <a:lnTo>
                    <a:pt x="805692" y="1422762"/>
                  </a:lnTo>
                  <a:lnTo>
                    <a:pt x="658046" y="2018651"/>
                  </a:lnTo>
                  <a:close/>
                </a:path>
                <a:path w="1645920" h="2032000">
                  <a:moveTo>
                    <a:pt x="811871" y="1397824"/>
                  </a:moveTo>
                  <a:lnTo>
                    <a:pt x="811491" y="1396999"/>
                  </a:lnTo>
                  <a:lnTo>
                    <a:pt x="812075" y="1396999"/>
                  </a:lnTo>
                  <a:lnTo>
                    <a:pt x="811871" y="1397824"/>
                  </a:lnTo>
                  <a:close/>
                </a:path>
                <a:path w="1645920" h="2032000">
                  <a:moveTo>
                    <a:pt x="1015262" y="1854199"/>
                  </a:moveTo>
                  <a:lnTo>
                    <a:pt x="998677" y="1854199"/>
                  </a:lnTo>
                  <a:lnTo>
                    <a:pt x="805692" y="1422762"/>
                  </a:lnTo>
                  <a:lnTo>
                    <a:pt x="811871" y="1397824"/>
                  </a:lnTo>
                  <a:lnTo>
                    <a:pt x="1001577" y="1810126"/>
                  </a:lnTo>
                  <a:lnTo>
                    <a:pt x="997889" y="1841499"/>
                  </a:lnTo>
                  <a:lnTo>
                    <a:pt x="1016279" y="1841499"/>
                  </a:lnTo>
                  <a:lnTo>
                    <a:pt x="1015262" y="1854199"/>
                  </a:lnTo>
                  <a:close/>
                </a:path>
                <a:path w="1645920" h="2032000">
                  <a:moveTo>
                    <a:pt x="378157" y="1647922"/>
                  </a:moveTo>
                  <a:lnTo>
                    <a:pt x="383757" y="1619754"/>
                  </a:lnTo>
                  <a:lnTo>
                    <a:pt x="584542" y="1447799"/>
                  </a:lnTo>
                  <a:lnTo>
                    <a:pt x="597103" y="1447799"/>
                  </a:lnTo>
                  <a:lnTo>
                    <a:pt x="598588" y="1460499"/>
                  </a:lnTo>
                  <a:lnTo>
                    <a:pt x="581164" y="1460499"/>
                  </a:lnTo>
                  <a:lnTo>
                    <a:pt x="583575" y="1483728"/>
                  </a:lnTo>
                  <a:lnTo>
                    <a:pt x="378157" y="1647922"/>
                  </a:lnTo>
                  <a:close/>
                </a:path>
                <a:path w="1645920" h="2032000">
                  <a:moveTo>
                    <a:pt x="583575" y="1483728"/>
                  </a:moveTo>
                  <a:lnTo>
                    <a:pt x="581164" y="1460499"/>
                  </a:lnTo>
                  <a:lnTo>
                    <a:pt x="596747" y="1473199"/>
                  </a:lnTo>
                  <a:lnTo>
                    <a:pt x="583575" y="1483728"/>
                  </a:lnTo>
                  <a:close/>
                </a:path>
                <a:path w="1645920" h="2032000">
                  <a:moveTo>
                    <a:pt x="639394" y="2019299"/>
                  </a:moveTo>
                  <a:lnTo>
                    <a:pt x="639164" y="2019299"/>
                  </a:lnTo>
                  <a:lnTo>
                    <a:pt x="583575" y="1483728"/>
                  </a:lnTo>
                  <a:lnTo>
                    <a:pt x="596747" y="1473199"/>
                  </a:lnTo>
                  <a:lnTo>
                    <a:pt x="581164" y="1460499"/>
                  </a:lnTo>
                  <a:lnTo>
                    <a:pt x="600112" y="1460499"/>
                  </a:lnTo>
                  <a:lnTo>
                    <a:pt x="652586" y="1966055"/>
                  </a:lnTo>
                  <a:lnTo>
                    <a:pt x="639394" y="2019299"/>
                  </a:lnTo>
                  <a:close/>
                </a:path>
                <a:path w="1645920" h="2032000">
                  <a:moveTo>
                    <a:pt x="375948" y="1649687"/>
                  </a:moveTo>
                  <a:lnTo>
                    <a:pt x="362102" y="1638299"/>
                  </a:lnTo>
                  <a:lnTo>
                    <a:pt x="383757" y="1619754"/>
                  </a:lnTo>
                  <a:lnTo>
                    <a:pt x="378157" y="1647922"/>
                  </a:lnTo>
                  <a:lnTo>
                    <a:pt x="375948" y="1649687"/>
                  </a:lnTo>
                  <a:close/>
                </a:path>
                <a:path w="1645920" h="2032000">
                  <a:moveTo>
                    <a:pt x="377545" y="1650999"/>
                  </a:moveTo>
                  <a:lnTo>
                    <a:pt x="375948" y="1649687"/>
                  </a:lnTo>
                  <a:lnTo>
                    <a:pt x="378157" y="1647922"/>
                  </a:lnTo>
                  <a:lnTo>
                    <a:pt x="377545" y="1650999"/>
                  </a:lnTo>
                  <a:close/>
                </a:path>
                <a:path w="1645920" h="2032000">
                  <a:moveTo>
                    <a:pt x="1383308" y="1689099"/>
                  </a:moveTo>
                  <a:lnTo>
                    <a:pt x="1366963" y="1689099"/>
                  </a:lnTo>
                  <a:lnTo>
                    <a:pt x="1362210" y="1665816"/>
                  </a:lnTo>
                  <a:lnTo>
                    <a:pt x="1383308" y="1689099"/>
                  </a:lnTo>
                  <a:close/>
                </a:path>
                <a:path w="1645920" h="2032000">
                  <a:moveTo>
                    <a:pt x="1016012" y="1841499"/>
                  </a:moveTo>
                  <a:lnTo>
                    <a:pt x="997889" y="1841499"/>
                  </a:lnTo>
                  <a:lnTo>
                    <a:pt x="1001577" y="1810126"/>
                  </a:lnTo>
                  <a:lnTo>
                    <a:pt x="1016012" y="1841499"/>
                  </a:lnTo>
                  <a:close/>
                </a:path>
                <a:path w="1645920" h="2032000">
                  <a:moveTo>
                    <a:pt x="657885" y="2019299"/>
                  </a:moveTo>
                  <a:lnTo>
                    <a:pt x="639394" y="2019299"/>
                  </a:lnTo>
                  <a:lnTo>
                    <a:pt x="652586" y="1966055"/>
                  </a:lnTo>
                  <a:lnTo>
                    <a:pt x="658046" y="2018651"/>
                  </a:lnTo>
                  <a:lnTo>
                    <a:pt x="657885" y="2019299"/>
                  </a:lnTo>
                  <a:close/>
                </a:path>
                <a:path w="1645920" h="2032000">
                  <a:moveTo>
                    <a:pt x="658113" y="2019299"/>
                  </a:moveTo>
                  <a:lnTo>
                    <a:pt x="657885" y="2019299"/>
                  </a:lnTo>
                  <a:lnTo>
                    <a:pt x="658046" y="2018651"/>
                  </a:lnTo>
                  <a:lnTo>
                    <a:pt x="658113" y="2019299"/>
                  </a:lnTo>
                  <a:close/>
                </a:path>
                <a:path w="1645920" h="2032000">
                  <a:moveTo>
                    <a:pt x="653745" y="2031999"/>
                  </a:moveTo>
                  <a:lnTo>
                    <a:pt x="644487" y="2031999"/>
                  </a:lnTo>
                  <a:lnTo>
                    <a:pt x="642467" y="2019299"/>
                  </a:lnTo>
                  <a:lnTo>
                    <a:pt x="655598" y="2019299"/>
                  </a:lnTo>
                  <a:lnTo>
                    <a:pt x="653745" y="2031999"/>
                  </a:lnTo>
                  <a:close/>
                </a:path>
              </a:pathLst>
            </a:custGeom>
            <a:solidFill>
              <a:srgbClr val="117DA7"/>
            </a:solidFill>
          </p:spPr>
          <p:txBody>
            <a:bodyPr wrap="square" lIns="0" tIns="0" rIns="0" bIns="0" rtlCol="0"/>
            <a:lstStyle/>
            <a:p>
              <a:endParaRPr/>
            </a:p>
          </p:txBody>
        </p:sp>
        <p:pic>
          <p:nvPicPr>
            <p:cNvPr id="30" name="object 30"/>
            <p:cNvPicPr/>
            <p:nvPr/>
          </p:nvPicPr>
          <p:blipFill>
            <a:blip r:embed="rId14"/>
            <a:stretch>
              <a:fillRect/>
            </a:stretch>
          </p:blipFill>
          <p:spPr>
            <a:xfrm>
              <a:off x="6506083" y="3900665"/>
              <a:ext cx="944879" cy="944880"/>
            </a:xfrm>
            <a:prstGeom prst="rect">
              <a:avLst/>
            </a:prstGeom>
          </p:spPr>
        </p:pic>
        <p:pic>
          <p:nvPicPr>
            <p:cNvPr id="31" name="object 31"/>
            <p:cNvPicPr/>
            <p:nvPr/>
          </p:nvPicPr>
          <p:blipFill>
            <a:blip r:embed="rId15"/>
            <a:stretch>
              <a:fillRect/>
            </a:stretch>
          </p:blipFill>
          <p:spPr>
            <a:xfrm>
              <a:off x="725754" y="3824033"/>
              <a:ext cx="944879" cy="944880"/>
            </a:xfrm>
            <a:prstGeom prst="rect">
              <a:avLst/>
            </a:prstGeom>
          </p:spPr>
        </p:pic>
        <p:pic>
          <p:nvPicPr>
            <p:cNvPr id="32" name="object 32"/>
            <p:cNvPicPr/>
            <p:nvPr/>
          </p:nvPicPr>
          <p:blipFill>
            <a:blip r:embed="rId16"/>
            <a:stretch>
              <a:fillRect/>
            </a:stretch>
          </p:blipFill>
          <p:spPr>
            <a:xfrm>
              <a:off x="3780053" y="3826586"/>
              <a:ext cx="944880" cy="944880"/>
            </a:xfrm>
            <a:prstGeom prst="rect">
              <a:avLst/>
            </a:prstGeom>
          </p:spPr>
        </p:pic>
      </p:grpSp>
      <p:sp>
        <p:nvSpPr>
          <p:cNvPr id="33" name="object 33"/>
          <p:cNvSpPr txBox="1"/>
          <p:nvPr/>
        </p:nvSpPr>
        <p:spPr>
          <a:xfrm>
            <a:off x="9590023" y="2540444"/>
            <a:ext cx="636270" cy="756920"/>
          </a:xfrm>
          <a:prstGeom prst="rect">
            <a:avLst/>
          </a:prstGeom>
        </p:spPr>
        <p:txBody>
          <a:bodyPr vert="horz" wrap="square" lIns="0" tIns="12700" rIns="0" bIns="0" rtlCol="0">
            <a:spAutoFit/>
          </a:bodyPr>
          <a:lstStyle/>
          <a:p>
            <a:pPr marL="12700" marR="5080">
              <a:lnSpc>
                <a:spcPct val="100000"/>
              </a:lnSpc>
              <a:spcBef>
                <a:spcPts val="100"/>
              </a:spcBef>
            </a:pPr>
            <a:r>
              <a:rPr sz="2400" b="1" spc="-35">
                <a:solidFill>
                  <a:srgbClr val="FFFF00"/>
                </a:solidFill>
                <a:latin typeface="宋体" panose="02010600030101010101" pitchFamily="2" charset="-122"/>
                <a:cs typeface="宋体" panose="02010600030101010101" pitchFamily="2" charset="-122"/>
              </a:rPr>
              <a:t>严重后果</a:t>
            </a:r>
            <a:endParaRPr sz="2400">
              <a:latin typeface="宋体" panose="02010600030101010101" pitchFamily="2" charset="-122"/>
              <a:cs typeface="宋体" panose="02010600030101010101" pitchFamily="2" charset="-122"/>
            </a:endParaRPr>
          </a:p>
        </p:txBody>
      </p:sp>
      <p:grpSp>
        <p:nvGrpSpPr>
          <p:cNvPr id="34" name="object 34"/>
          <p:cNvGrpSpPr/>
          <p:nvPr/>
        </p:nvGrpSpPr>
        <p:grpSpPr>
          <a:xfrm>
            <a:off x="875436" y="2573972"/>
            <a:ext cx="9151620" cy="961390"/>
            <a:chOff x="875436" y="2573972"/>
            <a:chExt cx="9151620" cy="961390"/>
          </a:xfrm>
        </p:grpSpPr>
        <p:pic>
          <p:nvPicPr>
            <p:cNvPr id="35" name="object 35"/>
            <p:cNvPicPr/>
            <p:nvPr/>
          </p:nvPicPr>
          <p:blipFill>
            <a:blip r:embed="rId17"/>
            <a:stretch>
              <a:fillRect/>
            </a:stretch>
          </p:blipFill>
          <p:spPr>
            <a:xfrm>
              <a:off x="875436" y="2959709"/>
              <a:ext cx="9151569" cy="158216"/>
            </a:xfrm>
            <a:prstGeom prst="rect">
              <a:avLst/>
            </a:prstGeom>
          </p:spPr>
        </p:pic>
        <p:pic>
          <p:nvPicPr>
            <p:cNvPr id="36" name="object 36"/>
            <p:cNvPicPr/>
            <p:nvPr/>
          </p:nvPicPr>
          <p:blipFill>
            <a:blip r:embed="rId18"/>
            <a:stretch>
              <a:fillRect/>
            </a:stretch>
          </p:blipFill>
          <p:spPr>
            <a:xfrm>
              <a:off x="3608392" y="2573972"/>
              <a:ext cx="1329516" cy="961389"/>
            </a:xfrm>
            <a:prstGeom prst="rect">
              <a:avLst/>
            </a:prstGeom>
          </p:spPr>
        </p:pic>
      </p:grpSp>
      <p:sp>
        <p:nvSpPr>
          <p:cNvPr id="37" name="object 37"/>
          <p:cNvSpPr txBox="1"/>
          <p:nvPr/>
        </p:nvSpPr>
        <p:spPr>
          <a:xfrm>
            <a:off x="3907916" y="2634551"/>
            <a:ext cx="636270" cy="756920"/>
          </a:xfrm>
          <a:prstGeom prst="rect">
            <a:avLst/>
          </a:prstGeom>
        </p:spPr>
        <p:txBody>
          <a:bodyPr vert="horz" wrap="square" lIns="0" tIns="12700" rIns="0" bIns="0" rtlCol="0">
            <a:spAutoFit/>
          </a:bodyPr>
          <a:lstStyle/>
          <a:p>
            <a:pPr marL="12700" marR="5080">
              <a:lnSpc>
                <a:spcPct val="100000"/>
              </a:lnSpc>
              <a:spcBef>
                <a:spcPts val="100"/>
              </a:spcBef>
            </a:pPr>
            <a:r>
              <a:rPr sz="2400" b="1" spc="-35">
                <a:latin typeface="宋体" panose="02010600030101010101" pitchFamily="2" charset="-122"/>
                <a:cs typeface="宋体" panose="02010600030101010101" pitchFamily="2" charset="-122"/>
              </a:rPr>
              <a:t>事故隐患</a:t>
            </a:r>
            <a:endParaRPr sz="2400">
              <a:latin typeface="宋体" panose="02010600030101010101" pitchFamily="2" charset="-122"/>
              <a:cs typeface="宋体" panose="02010600030101010101" pitchFamily="2" charset="-122"/>
            </a:endParaRPr>
          </a:p>
        </p:txBody>
      </p:sp>
      <p:grpSp>
        <p:nvGrpSpPr>
          <p:cNvPr id="38" name="object 38"/>
          <p:cNvGrpSpPr/>
          <p:nvPr/>
        </p:nvGrpSpPr>
        <p:grpSpPr>
          <a:xfrm>
            <a:off x="6313881" y="2206548"/>
            <a:ext cx="1500505" cy="1727200"/>
            <a:chOff x="6313881" y="2206548"/>
            <a:chExt cx="1500505" cy="1727200"/>
          </a:xfrm>
        </p:grpSpPr>
        <p:sp>
          <p:nvSpPr>
            <p:cNvPr id="39" name="object 39"/>
            <p:cNvSpPr/>
            <p:nvPr/>
          </p:nvSpPr>
          <p:spPr>
            <a:xfrm>
              <a:off x="6321552" y="2215895"/>
              <a:ext cx="1483360" cy="1714500"/>
            </a:xfrm>
            <a:custGeom>
              <a:avLst/>
              <a:gdLst/>
              <a:ahLst/>
              <a:cxnLst/>
              <a:rect l="l" t="t" r="r" b="b"/>
              <a:pathLst>
                <a:path w="1483359" h="1714500">
                  <a:moveTo>
                    <a:pt x="582294" y="1714500"/>
                  </a:moveTo>
                  <a:lnTo>
                    <a:pt x="530352" y="1240536"/>
                  </a:lnTo>
                  <a:lnTo>
                    <a:pt x="327659" y="1397381"/>
                  </a:lnTo>
                  <a:lnTo>
                    <a:pt x="388620" y="1106424"/>
                  </a:lnTo>
                  <a:lnTo>
                    <a:pt x="9143" y="1158240"/>
                  </a:lnTo>
                  <a:lnTo>
                    <a:pt x="256031" y="934212"/>
                  </a:lnTo>
                  <a:lnTo>
                    <a:pt x="0" y="684276"/>
                  </a:lnTo>
                  <a:lnTo>
                    <a:pt x="318516" y="604901"/>
                  </a:lnTo>
                  <a:lnTo>
                    <a:pt x="26034" y="182880"/>
                  </a:lnTo>
                  <a:lnTo>
                    <a:pt x="502919" y="501396"/>
                  </a:lnTo>
                  <a:lnTo>
                    <a:pt x="573024" y="182880"/>
                  </a:lnTo>
                  <a:lnTo>
                    <a:pt x="742188" y="460248"/>
                  </a:lnTo>
                  <a:lnTo>
                    <a:pt x="996695" y="0"/>
                  </a:lnTo>
                  <a:lnTo>
                    <a:pt x="972312" y="422148"/>
                  </a:lnTo>
                  <a:lnTo>
                    <a:pt x="1261872" y="353695"/>
                  </a:lnTo>
                  <a:lnTo>
                    <a:pt x="1145920" y="580644"/>
                  </a:lnTo>
                  <a:lnTo>
                    <a:pt x="1447800" y="646176"/>
                  </a:lnTo>
                  <a:lnTo>
                    <a:pt x="1208532" y="832104"/>
                  </a:lnTo>
                  <a:lnTo>
                    <a:pt x="1482852" y="1054481"/>
                  </a:lnTo>
                  <a:lnTo>
                    <a:pt x="1156716" y="1027176"/>
                  </a:lnTo>
                  <a:lnTo>
                    <a:pt x="1244981" y="1435481"/>
                  </a:lnTo>
                  <a:lnTo>
                    <a:pt x="963041" y="1147572"/>
                  </a:lnTo>
                  <a:lnTo>
                    <a:pt x="909701" y="1566672"/>
                  </a:lnTo>
                  <a:lnTo>
                    <a:pt x="723900" y="1185672"/>
                  </a:lnTo>
                  <a:lnTo>
                    <a:pt x="582294" y="1714500"/>
                  </a:lnTo>
                  <a:close/>
                </a:path>
              </a:pathLst>
            </a:custGeom>
            <a:solidFill>
              <a:srgbClr val="FF0000"/>
            </a:solidFill>
          </p:spPr>
          <p:txBody>
            <a:bodyPr wrap="square" lIns="0" tIns="0" rIns="0" bIns="0" rtlCol="0"/>
            <a:lstStyle/>
            <a:p>
              <a:endParaRPr/>
            </a:p>
          </p:txBody>
        </p:sp>
        <p:sp>
          <p:nvSpPr>
            <p:cNvPr id="40" name="object 40"/>
            <p:cNvSpPr/>
            <p:nvPr/>
          </p:nvSpPr>
          <p:spPr>
            <a:xfrm>
              <a:off x="6313881" y="2206548"/>
              <a:ext cx="1500505" cy="1727200"/>
            </a:xfrm>
            <a:custGeom>
              <a:avLst/>
              <a:gdLst/>
              <a:ahLst/>
              <a:cxnLst/>
              <a:rect l="l" t="t" r="r" b="b"/>
              <a:pathLst>
                <a:path w="1500504" h="1727200">
                  <a:moveTo>
                    <a:pt x="995131" y="2367"/>
                  </a:moveTo>
                  <a:lnTo>
                    <a:pt x="995274" y="0"/>
                  </a:lnTo>
                  <a:lnTo>
                    <a:pt x="996118" y="601"/>
                  </a:lnTo>
                  <a:lnTo>
                    <a:pt x="995131" y="2367"/>
                  </a:lnTo>
                  <a:close/>
                </a:path>
                <a:path w="1500504" h="1727200">
                  <a:moveTo>
                    <a:pt x="981799" y="431800"/>
                  </a:moveTo>
                  <a:lnTo>
                    <a:pt x="970215" y="431800"/>
                  </a:lnTo>
                  <a:lnTo>
                    <a:pt x="970088" y="419100"/>
                  </a:lnTo>
                  <a:lnTo>
                    <a:pt x="992268" y="50012"/>
                  </a:lnTo>
                  <a:lnTo>
                    <a:pt x="1013117" y="12700"/>
                  </a:lnTo>
                  <a:lnTo>
                    <a:pt x="996118" y="601"/>
                  </a:lnTo>
                  <a:lnTo>
                    <a:pt x="996454" y="0"/>
                  </a:lnTo>
                  <a:lnTo>
                    <a:pt x="1014285" y="0"/>
                  </a:lnTo>
                  <a:lnTo>
                    <a:pt x="990036" y="415777"/>
                  </a:lnTo>
                  <a:lnTo>
                    <a:pt x="977391" y="419100"/>
                  </a:lnTo>
                  <a:lnTo>
                    <a:pt x="987874" y="430469"/>
                  </a:lnTo>
                  <a:lnTo>
                    <a:pt x="981799" y="431800"/>
                  </a:lnTo>
                  <a:close/>
                </a:path>
                <a:path w="1500504" h="1727200">
                  <a:moveTo>
                    <a:pt x="992268" y="50012"/>
                  </a:moveTo>
                  <a:lnTo>
                    <a:pt x="995131" y="2367"/>
                  </a:lnTo>
                  <a:lnTo>
                    <a:pt x="996118" y="601"/>
                  </a:lnTo>
                  <a:lnTo>
                    <a:pt x="1013117" y="12700"/>
                  </a:lnTo>
                  <a:lnTo>
                    <a:pt x="992268" y="50012"/>
                  </a:lnTo>
                  <a:close/>
                </a:path>
                <a:path w="1500504" h="1727200">
                  <a:moveTo>
                    <a:pt x="764752" y="457200"/>
                  </a:moveTo>
                  <a:lnTo>
                    <a:pt x="757478" y="457200"/>
                  </a:lnTo>
                  <a:lnTo>
                    <a:pt x="748933" y="442990"/>
                  </a:lnTo>
                  <a:lnTo>
                    <a:pt x="995131" y="2367"/>
                  </a:lnTo>
                  <a:lnTo>
                    <a:pt x="992268" y="50012"/>
                  </a:lnTo>
                  <a:lnTo>
                    <a:pt x="764752" y="457200"/>
                  </a:lnTo>
                  <a:close/>
                </a:path>
                <a:path w="1500504" h="1727200">
                  <a:moveTo>
                    <a:pt x="311013" y="599858"/>
                  </a:moveTo>
                  <a:lnTo>
                    <a:pt x="25628" y="190500"/>
                  </a:lnTo>
                  <a:lnTo>
                    <a:pt x="23990" y="190500"/>
                  </a:lnTo>
                  <a:lnTo>
                    <a:pt x="24041" y="177800"/>
                  </a:lnTo>
                  <a:lnTo>
                    <a:pt x="38773" y="177800"/>
                  </a:lnTo>
                  <a:lnTo>
                    <a:pt x="40268" y="178796"/>
                  </a:lnTo>
                  <a:lnTo>
                    <a:pt x="28155" y="190500"/>
                  </a:lnTo>
                  <a:lnTo>
                    <a:pt x="69240" y="217877"/>
                  </a:lnTo>
                  <a:lnTo>
                    <a:pt x="333477" y="596900"/>
                  </a:lnTo>
                  <a:lnTo>
                    <a:pt x="323341" y="596900"/>
                  </a:lnTo>
                  <a:lnTo>
                    <a:pt x="311013" y="599858"/>
                  </a:lnTo>
                  <a:close/>
                </a:path>
                <a:path w="1500504" h="1727200">
                  <a:moveTo>
                    <a:pt x="43492" y="180945"/>
                  </a:moveTo>
                  <a:lnTo>
                    <a:pt x="40268" y="178796"/>
                  </a:lnTo>
                  <a:lnTo>
                    <a:pt x="41300" y="177800"/>
                  </a:lnTo>
                  <a:lnTo>
                    <a:pt x="43492" y="180945"/>
                  </a:lnTo>
                  <a:close/>
                </a:path>
                <a:path w="1500504" h="1727200">
                  <a:moveTo>
                    <a:pt x="519226" y="508000"/>
                  </a:moveTo>
                  <a:lnTo>
                    <a:pt x="504621" y="508000"/>
                  </a:lnTo>
                  <a:lnTo>
                    <a:pt x="502363" y="506494"/>
                  </a:lnTo>
                  <a:lnTo>
                    <a:pt x="515226" y="495300"/>
                  </a:lnTo>
                  <a:lnTo>
                    <a:pt x="504870" y="488398"/>
                  </a:lnTo>
                  <a:lnTo>
                    <a:pt x="572007" y="177800"/>
                  </a:lnTo>
                  <a:lnTo>
                    <a:pt x="589457" y="177800"/>
                  </a:lnTo>
                  <a:lnTo>
                    <a:pt x="597095" y="190500"/>
                  </a:lnTo>
                  <a:lnTo>
                    <a:pt x="573151" y="190500"/>
                  </a:lnTo>
                  <a:lnTo>
                    <a:pt x="585852" y="211620"/>
                  </a:lnTo>
                  <a:lnTo>
                    <a:pt x="519226" y="508000"/>
                  </a:lnTo>
                  <a:close/>
                </a:path>
                <a:path w="1500504" h="1727200">
                  <a:moveTo>
                    <a:pt x="69240" y="217877"/>
                  </a:moveTo>
                  <a:lnTo>
                    <a:pt x="28155" y="190500"/>
                  </a:lnTo>
                  <a:lnTo>
                    <a:pt x="40268" y="178796"/>
                  </a:lnTo>
                  <a:lnTo>
                    <a:pt x="43492" y="180945"/>
                  </a:lnTo>
                  <a:lnTo>
                    <a:pt x="69240" y="217877"/>
                  </a:lnTo>
                  <a:close/>
                </a:path>
                <a:path w="1500504" h="1727200">
                  <a:moveTo>
                    <a:pt x="501135" y="505677"/>
                  </a:moveTo>
                  <a:lnTo>
                    <a:pt x="69240" y="217877"/>
                  </a:lnTo>
                  <a:lnTo>
                    <a:pt x="43492" y="180945"/>
                  </a:lnTo>
                  <a:lnTo>
                    <a:pt x="504870" y="488398"/>
                  </a:lnTo>
                  <a:lnTo>
                    <a:pt x="501135" y="505677"/>
                  </a:lnTo>
                  <a:close/>
                </a:path>
                <a:path w="1500504" h="1727200">
                  <a:moveTo>
                    <a:pt x="585852" y="211620"/>
                  </a:moveTo>
                  <a:lnTo>
                    <a:pt x="573151" y="190500"/>
                  </a:lnTo>
                  <a:lnTo>
                    <a:pt x="590600" y="190500"/>
                  </a:lnTo>
                  <a:lnTo>
                    <a:pt x="585852" y="211620"/>
                  </a:lnTo>
                  <a:close/>
                </a:path>
                <a:path w="1500504" h="1727200">
                  <a:moveTo>
                    <a:pt x="757656" y="469900"/>
                  </a:moveTo>
                  <a:lnTo>
                    <a:pt x="741171" y="469900"/>
                  </a:lnTo>
                  <a:lnTo>
                    <a:pt x="585852" y="211620"/>
                  </a:lnTo>
                  <a:lnTo>
                    <a:pt x="590600" y="190500"/>
                  </a:lnTo>
                  <a:lnTo>
                    <a:pt x="597095" y="190500"/>
                  </a:lnTo>
                  <a:lnTo>
                    <a:pt x="748933" y="442990"/>
                  </a:lnTo>
                  <a:lnTo>
                    <a:pt x="740994" y="457200"/>
                  </a:lnTo>
                  <a:lnTo>
                    <a:pt x="764752" y="457200"/>
                  </a:lnTo>
                  <a:lnTo>
                    <a:pt x="757656" y="469900"/>
                  </a:lnTo>
                  <a:close/>
                </a:path>
                <a:path w="1500504" h="1727200">
                  <a:moveTo>
                    <a:pt x="989196" y="430180"/>
                  </a:moveTo>
                  <a:lnTo>
                    <a:pt x="990036" y="415777"/>
                  </a:lnTo>
                  <a:lnTo>
                    <a:pt x="1267370" y="342900"/>
                  </a:lnTo>
                  <a:lnTo>
                    <a:pt x="1274343" y="342900"/>
                  </a:lnTo>
                  <a:lnTo>
                    <a:pt x="1276260" y="355600"/>
                  </a:lnTo>
                  <a:lnTo>
                    <a:pt x="1261085" y="355600"/>
                  </a:lnTo>
                  <a:lnTo>
                    <a:pt x="1252566" y="372506"/>
                  </a:lnTo>
                  <a:lnTo>
                    <a:pt x="989196" y="430180"/>
                  </a:lnTo>
                  <a:close/>
                </a:path>
                <a:path w="1500504" h="1727200">
                  <a:moveTo>
                    <a:pt x="1252566" y="372506"/>
                  </a:moveTo>
                  <a:lnTo>
                    <a:pt x="1261085" y="355600"/>
                  </a:lnTo>
                  <a:lnTo>
                    <a:pt x="1271708" y="368217"/>
                  </a:lnTo>
                  <a:lnTo>
                    <a:pt x="1252566" y="372506"/>
                  </a:lnTo>
                  <a:close/>
                </a:path>
                <a:path w="1500504" h="1727200">
                  <a:moveTo>
                    <a:pt x="1271708" y="368217"/>
                  </a:moveTo>
                  <a:lnTo>
                    <a:pt x="1261085" y="355600"/>
                  </a:lnTo>
                  <a:lnTo>
                    <a:pt x="1278064" y="355600"/>
                  </a:lnTo>
                  <a:lnTo>
                    <a:pt x="1271708" y="368217"/>
                  </a:lnTo>
                  <a:close/>
                </a:path>
                <a:path w="1500504" h="1727200">
                  <a:moveTo>
                    <a:pt x="1162901" y="584200"/>
                  </a:moveTo>
                  <a:lnTo>
                    <a:pt x="1145908" y="584200"/>
                  </a:lnTo>
                  <a:lnTo>
                    <a:pt x="1252566" y="372506"/>
                  </a:lnTo>
                  <a:lnTo>
                    <a:pt x="1271652" y="368327"/>
                  </a:lnTo>
                  <a:lnTo>
                    <a:pt x="1169299" y="571500"/>
                  </a:lnTo>
                  <a:lnTo>
                    <a:pt x="1156424" y="571500"/>
                  </a:lnTo>
                  <a:lnTo>
                    <a:pt x="1162901" y="584200"/>
                  </a:lnTo>
                  <a:close/>
                </a:path>
                <a:path w="1500504" h="1727200">
                  <a:moveTo>
                    <a:pt x="987874" y="430469"/>
                  </a:moveTo>
                  <a:lnTo>
                    <a:pt x="977391" y="419100"/>
                  </a:lnTo>
                  <a:lnTo>
                    <a:pt x="990036" y="415777"/>
                  </a:lnTo>
                  <a:lnTo>
                    <a:pt x="989196" y="430180"/>
                  </a:lnTo>
                  <a:lnTo>
                    <a:pt x="987874" y="430469"/>
                  </a:lnTo>
                  <a:close/>
                </a:path>
                <a:path w="1500504" h="1727200">
                  <a:moveTo>
                    <a:pt x="989101" y="431800"/>
                  </a:moveTo>
                  <a:lnTo>
                    <a:pt x="987874" y="430469"/>
                  </a:lnTo>
                  <a:lnTo>
                    <a:pt x="989196" y="430180"/>
                  </a:lnTo>
                  <a:lnTo>
                    <a:pt x="989101" y="431800"/>
                  </a:lnTo>
                  <a:close/>
                </a:path>
                <a:path w="1500504" h="1727200">
                  <a:moveTo>
                    <a:pt x="757478" y="457200"/>
                  </a:moveTo>
                  <a:lnTo>
                    <a:pt x="740994" y="457200"/>
                  </a:lnTo>
                  <a:lnTo>
                    <a:pt x="748933" y="442990"/>
                  </a:lnTo>
                  <a:lnTo>
                    <a:pt x="757478" y="457200"/>
                  </a:lnTo>
                  <a:close/>
                </a:path>
                <a:path w="1500504" h="1727200">
                  <a:moveTo>
                    <a:pt x="502363" y="506494"/>
                  </a:moveTo>
                  <a:lnTo>
                    <a:pt x="501135" y="505677"/>
                  </a:lnTo>
                  <a:lnTo>
                    <a:pt x="504870" y="488398"/>
                  </a:lnTo>
                  <a:lnTo>
                    <a:pt x="515226" y="495300"/>
                  </a:lnTo>
                  <a:lnTo>
                    <a:pt x="502363" y="506494"/>
                  </a:lnTo>
                  <a:close/>
                </a:path>
                <a:path w="1500504" h="1727200">
                  <a:moveTo>
                    <a:pt x="500633" y="508000"/>
                  </a:moveTo>
                  <a:lnTo>
                    <a:pt x="501135" y="505677"/>
                  </a:lnTo>
                  <a:lnTo>
                    <a:pt x="502363" y="506494"/>
                  </a:lnTo>
                  <a:lnTo>
                    <a:pt x="500633" y="508000"/>
                  </a:lnTo>
                  <a:close/>
                </a:path>
                <a:path w="1500504" h="1727200">
                  <a:moveTo>
                    <a:pt x="1162901" y="584200"/>
                  </a:moveTo>
                  <a:lnTo>
                    <a:pt x="1156424" y="571500"/>
                  </a:lnTo>
                  <a:lnTo>
                    <a:pt x="1168064" y="573950"/>
                  </a:lnTo>
                  <a:lnTo>
                    <a:pt x="1162901" y="584200"/>
                  </a:lnTo>
                  <a:close/>
                </a:path>
                <a:path w="1500504" h="1727200">
                  <a:moveTo>
                    <a:pt x="1168064" y="573950"/>
                  </a:moveTo>
                  <a:lnTo>
                    <a:pt x="1156424" y="571500"/>
                  </a:lnTo>
                  <a:lnTo>
                    <a:pt x="1169299" y="571500"/>
                  </a:lnTo>
                  <a:lnTo>
                    <a:pt x="1168064" y="573950"/>
                  </a:lnTo>
                  <a:close/>
                </a:path>
                <a:path w="1500504" h="1727200">
                  <a:moveTo>
                    <a:pt x="1425771" y="654447"/>
                  </a:moveTo>
                  <a:lnTo>
                    <a:pt x="1152397" y="596900"/>
                  </a:lnTo>
                  <a:lnTo>
                    <a:pt x="1148498" y="596900"/>
                  </a:lnTo>
                  <a:lnTo>
                    <a:pt x="1146950" y="584200"/>
                  </a:lnTo>
                  <a:lnTo>
                    <a:pt x="1162901" y="584200"/>
                  </a:lnTo>
                  <a:lnTo>
                    <a:pt x="1168064" y="573950"/>
                  </a:lnTo>
                  <a:lnTo>
                    <a:pt x="1458074" y="635000"/>
                  </a:lnTo>
                  <a:lnTo>
                    <a:pt x="1450225" y="635000"/>
                  </a:lnTo>
                  <a:lnTo>
                    <a:pt x="1425771" y="654447"/>
                  </a:lnTo>
                  <a:close/>
                </a:path>
                <a:path w="1500504" h="1727200">
                  <a:moveTo>
                    <a:pt x="317804" y="609600"/>
                  </a:moveTo>
                  <a:lnTo>
                    <a:pt x="311013" y="599858"/>
                  </a:lnTo>
                  <a:lnTo>
                    <a:pt x="323341" y="596900"/>
                  </a:lnTo>
                  <a:lnTo>
                    <a:pt x="317804" y="609600"/>
                  </a:lnTo>
                  <a:close/>
                </a:path>
                <a:path w="1500504" h="1727200">
                  <a:moveTo>
                    <a:pt x="334543" y="609600"/>
                  </a:moveTo>
                  <a:lnTo>
                    <a:pt x="317804" y="609600"/>
                  </a:lnTo>
                  <a:lnTo>
                    <a:pt x="323341" y="596900"/>
                  </a:lnTo>
                  <a:lnTo>
                    <a:pt x="333477" y="596900"/>
                  </a:lnTo>
                  <a:lnTo>
                    <a:pt x="334543" y="609600"/>
                  </a:lnTo>
                  <a:close/>
                </a:path>
                <a:path w="1500504" h="1727200">
                  <a:moveTo>
                    <a:pt x="24581" y="695091"/>
                  </a:moveTo>
                  <a:lnTo>
                    <a:pt x="14744" y="685800"/>
                  </a:lnTo>
                  <a:lnTo>
                    <a:pt x="1816" y="685800"/>
                  </a:lnTo>
                  <a:lnTo>
                    <a:pt x="3670" y="673100"/>
                  </a:lnTo>
                  <a:lnTo>
                    <a:pt x="5765" y="673100"/>
                  </a:lnTo>
                  <a:lnTo>
                    <a:pt x="311013" y="599858"/>
                  </a:lnTo>
                  <a:lnTo>
                    <a:pt x="317804" y="609600"/>
                  </a:lnTo>
                  <a:lnTo>
                    <a:pt x="331978" y="609600"/>
                  </a:lnTo>
                  <a:lnTo>
                    <a:pt x="330085" y="622300"/>
                  </a:lnTo>
                  <a:lnTo>
                    <a:pt x="327952" y="622300"/>
                  </a:lnTo>
                  <a:lnTo>
                    <a:pt x="24581" y="695091"/>
                  </a:lnTo>
                  <a:close/>
                </a:path>
                <a:path w="1500504" h="1727200">
                  <a:moveTo>
                    <a:pt x="1454047" y="660400"/>
                  </a:moveTo>
                  <a:lnTo>
                    <a:pt x="1425771" y="654447"/>
                  </a:lnTo>
                  <a:lnTo>
                    <a:pt x="1450225" y="635000"/>
                  </a:lnTo>
                  <a:lnTo>
                    <a:pt x="1454047" y="660400"/>
                  </a:lnTo>
                  <a:close/>
                </a:path>
                <a:path w="1500504" h="1727200">
                  <a:moveTo>
                    <a:pt x="1463585" y="660400"/>
                  </a:moveTo>
                  <a:lnTo>
                    <a:pt x="1454047" y="660400"/>
                  </a:lnTo>
                  <a:lnTo>
                    <a:pt x="1450225" y="635000"/>
                  </a:lnTo>
                  <a:lnTo>
                    <a:pt x="1460334" y="635000"/>
                  </a:lnTo>
                  <a:lnTo>
                    <a:pt x="1462316" y="647700"/>
                  </a:lnTo>
                  <a:lnTo>
                    <a:pt x="1464805" y="647700"/>
                  </a:lnTo>
                  <a:lnTo>
                    <a:pt x="1463585" y="660400"/>
                  </a:lnTo>
                  <a:close/>
                </a:path>
                <a:path w="1500504" h="1727200">
                  <a:moveTo>
                    <a:pt x="1230506" y="832145"/>
                  </a:moveTo>
                  <a:lnTo>
                    <a:pt x="1222540" y="825500"/>
                  </a:lnTo>
                  <a:lnTo>
                    <a:pt x="1210691" y="825500"/>
                  </a:lnTo>
                  <a:lnTo>
                    <a:pt x="1425771" y="654447"/>
                  </a:lnTo>
                  <a:lnTo>
                    <a:pt x="1454047" y="660400"/>
                  </a:lnTo>
                  <a:lnTo>
                    <a:pt x="1461884" y="660400"/>
                  </a:lnTo>
                  <a:lnTo>
                    <a:pt x="1230506" y="832145"/>
                  </a:lnTo>
                  <a:close/>
                </a:path>
                <a:path w="1500504" h="1727200">
                  <a:moveTo>
                    <a:pt x="250215" y="933526"/>
                  </a:moveTo>
                  <a:lnTo>
                    <a:pt x="1397" y="698500"/>
                  </a:lnTo>
                  <a:lnTo>
                    <a:pt x="0" y="685800"/>
                  </a:lnTo>
                  <a:lnTo>
                    <a:pt x="14744" y="685800"/>
                  </a:lnTo>
                  <a:lnTo>
                    <a:pt x="10375" y="698500"/>
                  </a:lnTo>
                  <a:lnTo>
                    <a:pt x="28189" y="698500"/>
                  </a:lnTo>
                  <a:lnTo>
                    <a:pt x="270205" y="927100"/>
                  </a:lnTo>
                  <a:lnTo>
                    <a:pt x="257137" y="927100"/>
                  </a:lnTo>
                  <a:lnTo>
                    <a:pt x="250215" y="933526"/>
                  </a:lnTo>
                  <a:close/>
                </a:path>
                <a:path w="1500504" h="1727200">
                  <a:moveTo>
                    <a:pt x="10375" y="698500"/>
                  </a:moveTo>
                  <a:lnTo>
                    <a:pt x="14744" y="685800"/>
                  </a:lnTo>
                  <a:lnTo>
                    <a:pt x="24581" y="695091"/>
                  </a:lnTo>
                  <a:lnTo>
                    <a:pt x="10375" y="698500"/>
                  </a:lnTo>
                  <a:close/>
                </a:path>
                <a:path w="1500504" h="1727200">
                  <a:moveTo>
                    <a:pt x="28189" y="698500"/>
                  </a:moveTo>
                  <a:lnTo>
                    <a:pt x="10375" y="698500"/>
                  </a:lnTo>
                  <a:lnTo>
                    <a:pt x="24581" y="695091"/>
                  </a:lnTo>
                  <a:lnTo>
                    <a:pt x="28189" y="698500"/>
                  </a:lnTo>
                  <a:close/>
                </a:path>
                <a:path w="1500504" h="1727200">
                  <a:moveTo>
                    <a:pt x="1222350" y="838200"/>
                  </a:moveTo>
                  <a:lnTo>
                    <a:pt x="1207096" y="838200"/>
                  </a:lnTo>
                  <a:lnTo>
                    <a:pt x="1207744" y="825500"/>
                  </a:lnTo>
                  <a:lnTo>
                    <a:pt x="1222540" y="825500"/>
                  </a:lnTo>
                  <a:lnTo>
                    <a:pt x="1222350" y="838200"/>
                  </a:lnTo>
                  <a:close/>
                </a:path>
                <a:path w="1500504" h="1727200">
                  <a:moveTo>
                    <a:pt x="1222350" y="838200"/>
                  </a:moveTo>
                  <a:lnTo>
                    <a:pt x="1222540" y="825500"/>
                  </a:lnTo>
                  <a:lnTo>
                    <a:pt x="1230506" y="832145"/>
                  </a:lnTo>
                  <a:lnTo>
                    <a:pt x="1222350" y="838200"/>
                  </a:lnTo>
                  <a:close/>
                </a:path>
                <a:path w="1500504" h="1727200">
                  <a:moveTo>
                    <a:pt x="1499413" y="1066800"/>
                  </a:moveTo>
                  <a:lnTo>
                    <a:pt x="1489773" y="1066800"/>
                  </a:lnTo>
                  <a:lnTo>
                    <a:pt x="1484774" y="1066411"/>
                  </a:lnTo>
                  <a:lnTo>
                    <a:pt x="1491386" y="1054100"/>
                  </a:lnTo>
                  <a:lnTo>
                    <a:pt x="1465759" y="1051113"/>
                  </a:lnTo>
                  <a:lnTo>
                    <a:pt x="1210500" y="838200"/>
                  </a:lnTo>
                  <a:lnTo>
                    <a:pt x="1222350" y="838200"/>
                  </a:lnTo>
                  <a:lnTo>
                    <a:pt x="1230506" y="832145"/>
                  </a:lnTo>
                  <a:lnTo>
                    <a:pt x="1496593" y="1054100"/>
                  </a:lnTo>
                  <a:lnTo>
                    <a:pt x="1500034" y="1054100"/>
                  </a:lnTo>
                  <a:lnTo>
                    <a:pt x="1499413" y="1066800"/>
                  </a:lnTo>
                  <a:close/>
                </a:path>
                <a:path w="1500504" h="1727200">
                  <a:moveTo>
                    <a:pt x="256857" y="939800"/>
                  </a:moveTo>
                  <a:lnTo>
                    <a:pt x="250215" y="933526"/>
                  </a:lnTo>
                  <a:lnTo>
                    <a:pt x="257137" y="927100"/>
                  </a:lnTo>
                  <a:lnTo>
                    <a:pt x="256857" y="939800"/>
                  </a:lnTo>
                  <a:close/>
                </a:path>
                <a:path w="1500504" h="1727200">
                  <a:moveTo>
                    <a:pt x="272541" y="939800"/>
                  </a:moveTo>
                  <a:lnTo>
                    <a:pt x="256857" y="939800"/>
                  </a:lnTo>
                  <a:lnTo>
                    <a:pt x="257137" y="927100"/>
                  </a:lnTo>
                  <a:lnTo>
                    <a:pt x="271588" y="927100"/>
                  </a:lnTo>
                  <a:lnTo>
                    <a:pt x="272541" y="939800"/>
                  </a:lnTo>
                  <a:close/>
                </a:path>
                <a:path w="1500504" h="1727200">
                  <a:moveTo>
                    <a:pt x="18618" y="1168400"/>
                  </a:moveTo>
                  <a:lnTo>
                    <a:pt x="7962" y="1168400"/>
                  </a:lnTo>
                  <a:lnTo>
                    <a:pt x="7836" y="1155700"/>
                  </a:lnTo>
                  <a:lnTo>
                    <a:pt x="10934" y="1155700"/>
                  </a:lnTo>
                  <a:lnTo>
                    <a:pt x="250215" y="933526"/>
                  </a:lnTo>
                  <a:lnTo>
                    <a:pt x="256857" y="939800"/>
                  </a:lnTo>
                  <a:lnTo>
                    <a:pt x="269926" y="939800"/>
                  </a:lnTo>
                  <a:lnTo>
                    <a:pt x="41009" y="1152360"/>
                  </a:lnTo>
                  <a:lnTo>
                    <a:pt x="16052" y="1155700"/>
                  </a:lnTo>
                  <a:lnTo>
                    <a:pt x="23352" y="1167766"/>
                  </a:lnTo>
                  <a:lnTo>
                    <a:pt x="18618" y="1168400"/>
                  </a:lnTo>
                  <a:close/>
                </a:path>
                <a:path w="1500504" h="1727200">
                  <a:moveTo>
                    <a:pt x="1484031" y="1066353"/>
                  </a:moveTo>
                  <a:lnTo>
                    <a:pt x="1176002" y="1042419"/>
                  </a:lnTo>
                  <a:lnTo>
                    <a:pt x="1172971" y="1028700"/>
                  </a:lnTo>
                  <a:lnTo>
                    <a:pt x="1156513" y="1028700"/>
                  </a:lnTo>
                  <a:lnTo>
                    <a:pt x="1158163" y="1016000"/>
                  </a:lnTo>
                  <a:lnTo>
                    <a:pt x="1164475" y="1016000"/>
                  </a:lnTo>
                  <a:lnTo>
                    <a:pt x="1465759" y="1051113"/>
                  </a:lnTo>
                  <a:lnTo>
                    <a:pt x="1484031" y="1066353"/>
                  </a:lnTo>
                  <a:close/>
                </a:path>
                <a:path w="1500504" h="1727200">
                  <a:moveTo>
                    <a:pt x="1262748" y="1435100"/>
                  </a:moveTo>
                  <a:lnTo>
                    <a:pt x="1260246" y="1435100"/>
                  </a:lnTo>
                  <a:lnTo>
                    <a:pt x="1239388" y="1413581"/>
                  </a:lnTo>
                  <a:lnTo>
                    <a:pt x="1154365" y="1028700"/>
                  </a:lnTo>
                  <a:lnTo>
                    <a:pt x="1172971" y="1028700"/>
                  </a:lnTo>
                  <a:lnTo>
                    <a:pt x="1162875" y="1041400"/>
                  </a:lnTo>
                  <a:lnTo>
                    <a:pt x="1176002" y="1042419"/>
                  </a:lnTo>
                  <a:lnTo>
                    <a:pt x="1262748" y="1435100"/>
                  </a:lnTo>
                  <a:close/>
                </a:path>
                <a:path w="1500504" h="1727200">
                  <a:moveTo>
                    <a:pt x="1176002" y="1042419"/>
                  </a:moveTo>
                  <a:lnTo>
                    <a:pt x="1162875" y="1041400"/>
                  </a:lnTo>
                  <a:lnTo>
                    <a:pt x="1172971" y="1028700"/>
                  </a:lnTo>
                  <a:lnTo>
                    <a:pt x="1176002" y="1042419"/>
                  </a:lnTo>
                  <a:close/>
                </a:path>
                <a:path w="1500504" h="1727200">
                  <a:moveTo>
                    <a:pt x="1484774" y="1066411"/>
                  </a:moveTo>
                  <a:lnTo>
                    <a:pt x="1484031" y="1066353"/>
                  </a:lnTo>
                  <a:lnTo>
                    <a:pt x="1465759" y="1051113"/>
                  </a:lnTo>
                  <a:lnTo>
                    <a:pt x="1491386" y="1054100"/>
                  </a:lnTo>
                  <a:lnTo>
                    <a:pt x="1484774" y="1066411"/>
                  </a:lnTo>
                  <a:close/>
                </a:path>
                <a:path w="1500504" h="1727200">
                  <a:moveTo>
                    <a:pt x="1484565" y="1066800"/>
                  </a:moveTo>
                  <a:lnTo>
                    <a:pt x="1484031" y="1066353"/>
                  </a:lnTo>
                  <a:lnTo>
                    <a:pt x="1484774" y="1066411"/>
                  </a:lnTo>
                  <a:lnTo>
                    <a:pt x="1484565" y="1066800"/>
                  </a:lnTo>
                  <a:close/>
                </a:path>
                <a:path w="1500504" h="1727200">
                  <a:moveTo>
                    <a:pt x="387470" y="1106007"/>
                  </a:moveTo>
                  <a:lnTo>
                    <a:pt x="387705" y="1104900"/>
                  </a:lnTo>
                  <a:lnTo>
                    <a:pt x="388513" y="1105867"/>
                  </a:lnTo>
                  <a:lnTo>
                    <a:pt x="387470" y="1106007"/>
                  </a:lnTo>
                  <a:close/>
                </a:path>
                <a:path w="1500504" h="1727200">
                  <a:moveTo>
                    <a:pt x="329056" y="1397000"/>
                  </a:moveTo>
                  <a:lnTo>
                    <a:pt x="325590" y="1397000"/>
                  </a:lnTo>
                  <a:lnTo>
                    <a:pt x="384615" y="1119432"/>
                  </a:lnTo>
                  <a:lnTo>
                    <a:pt x="398309" y="1117600"/>
                  </a:lnTo>
                  <a:lnTo>
                    <a:pt x="388513" y="1105867"/>
                  </a:lnTo>
                  <a:lnTo>
                    <a:pt x="395744" y="1104900"/>
                  </a:lnTo>
                  <a:lnTo>
                    <a:pt x="406335" y="1104900"/>
                  </a:lnTo>
                  <a:lnTo>
                    <a:pt x="347398" y="1382059"/>
                  </a:lnTo>
                  <a:lnTo>
                    <a:pt x="329056" y="1397000"/>
                  </a:lnTo>
                  <a:close/>
                </a:path>
                <a:path w="1500504" h="1727200">
                  <a:moveTo>
                    <a:pt x="384615" y="1119432"/>
                  </a:moveTo>
                  <a:lnTo>
                    <a:pt x="387470" y="1106007"/>
                  </a:lnTo>
                  <a:lnTo>
                    <a:pt x="388513" y="1105867"/>
                  </a:lnTo>
                  <a:lnTo>
                    <a:pt x="398309" y="1117600"/>
                  </a:lnTo>
                  <a:lnTo>
                    <a:pt x="384615" y="1119432"/>
                  </a:lnTo>
                  <a:close/>
                </a:path>
                <a:path w="1500504" h="1727200">
                  <a:moveTo>
                    <a:pt x="24597" y="1167599"/>
                  </a:moveTo>
                  <a:lnTo>
                    <a:pt x="41009" y="1152360"/>
                  </a:lnTo>
                  <a:lnTo>
                    <a:pt x="387470" y="1106007"/>
                  </a:lnTo>
                  <a:lnTo>
                    <a:pt x="384615" y="1119432"/>
                  </a:lnTo>
                  <a:lnTo>
                    <a:pt x="24597" y="1167599"/>
                  </a:lnTo>
                  <a:close/>
                </a:path>
                <a:path w="1500504" h="1727200">
                  <a:moveTo>
                    <a:pt x="928326" y="1562100"/>
                  </a:moveTo>
                  <a:lnTo>
                    <a:pt x="925829" y="1562100"/>
                  </a:lnTo>
                  <a:lnTo>
                    <a:pt x="911524" y="1532852"/>
                  </a:lnTo>
                  <a:lnTo>
                    <a:pt x="960881" y="1143000"/>
                  </a:lnTo>
                  <a:lnTo>
                    <a:pt x="977125" y="1143000"/>
                  </a:lnTo>
                  <a:lnTo>
                    <a:pt x="989435" y="1155700"/>
                  </a:lnTo>
                  <a:lnTo>
                    <a:pt x="963524" y="1155700"/>
                  </a:lnTo>
                  <a:lnTo>
                    <a:pt x="977901" y="1170533"/>
                  </a:lnTo>
                  <a:lnTo>
                    <a:pt x="928326" y="1562100"/>
                  </a:lnTo>
                  <a:close/>
                </a:path>
                <a:path w="1500504" h="1727200">
                  <a:moveTo>
                    <a:pt x="23352" y="1167766"/>
                  </a:moveTo>
                  <a:lnTo>
                    <a:pt x="16052" y="1155700"/>
                  </a:lnTo>
                  <a:lnTo>
                    <a:pt x="41009" y="1152360"/>
                  </a:lnTo>
                  <a:lnTo>
                    <a:pt x="24597" y="1167599"/>
                  </a:lnTo>
                  <a:lnTo>
                    <a:pt x="23352" y="1167766"/>
                  </a:lnTo>
                  <a:close/>
                </a:path>
                <a:path w="1500504" h="1727200">
                  <a:moveTo>
                    <a:pt x="977901" y="1170533"/>
                  </a:moveTo>
                  <a:lnTo>
                    <a:pt x="963524" y="1155700"/>
                  </a:lnTo>
                  <a:lnTo>
                    <a:pt x="979779" y="1155700"/>
                  </a:lnTo>
                  <a:lnTo>
                    <a:pt x="977901" y="1170533"/>
                  </a:lnTo>
                  <a:close/>
                </a:path>
                <a:path w="1500504" h="1727200">
                  <a:moveTo>
                    <a:pt x="1261859" y="1447800"/>
                  </a:moveTo>
                  <a:lnTo>
                    <a:pt x="1246644" y="1447800"/>
                  </a:lnTo>
                  <a:lnTo>
                    <a:pt x="977901" y="1170533"/>
                  </a:lnTo>
                  <a:lnTo>
                    <a:pt x="979779" y="1155700"/>
                  </a:lnTo>
                  <a:lnTo>
                    <a:pt x="989435" y="1155700"/>
                  </a:lnTo>
                  <a:lnTo>
                    <a:pt x="1239388" y="1413581"/>
                  </a:lnTo>
                  <a:lnTo>
                    <a:pt x="1244142" y="1435100"/>
                  </a:lnTo>
                  <a:lnTo>
                    <a:pt x="1262671" y="1435100"/>
                  </a:lnTo>
                  <a:lnTo>
                    <a:pt x="1261859" y="1447800"/>
                  </a:lnTo>
                  <a:close/>
                </a:path>
                <a:path w="1500504" h="1727200">
                  <a:moveTo>
                    <a:pt x="23736" y="1168400"/>
                  </a:moveTo>
                  <a:lnTo>
                    <a:pt x="23352" y="1167766"/>
                  </a:lnTo>
                  <a:lnTo>
                    <a:pt x="24597" y="1167599"/>
                  </a:lnTo>
                  <a:lnTo>
                    <a:pt x="23736" y="1168400"/>
                  </a:lnTo>
                  <a:close/>
                </a:path>
                <a:path w="1500504" h="1727200">
                  <a:moveTo>
                    <a:pt x="599822" y="1713834"/>
                  </a:moveTo>
                  <a:lnTo>
                    <a:pt x="594311" y="1664831"/>
                  </a:lnTo>
                  <a:lnTo>
                    <a:pt x="721728" y="1181100"/>
                  </a:lnTo>
                  <a:lnTo>
                    <a:pt x="739482" y="1181100"/>
                  </a:lnTo>
                  <a:lnTo>
                    <a:pt x="745694" y="1193800"/>
                  </a:lnTo>
                  <a:lnTo>
                    <a:pt x="722376" y="1193800"/>
                  </a:lnTo>
                  <a:lnTo>
                    <a:pt x="733819" y="1217196"/>
                  </a:lnTo>
                  <a:lnTo>
                    <a:pt x="599822" y="1713834"/>
                  </a:lnTo>
                  <a:close/>
                </a:path>
                <a:path w="1500504" h="1727200">
                  <a:moveTo>
                    <a:pt x="733819" y="1217196"/>
                  </a:moveTo>
                  <a:lnTo>
                    <a:pt x="722376" y="1193800"/>
                  </a:lnTo>
                  <a:lnTo>
                    <a:pt x="740131" y="1193800"/>
                  </a:lnTo>
                  <a:lnTo>
                    <a:pt x="733819" y="1217196"/>
                  </a:lnTo>
                  <a:close/>
                </a:path>
                <a:path w="1500504" h="1727200">
                  <a:moveTo>
                    <a:pt x="926718" y="1574800"/>
                  </a:moveTo>
                  <a:lnTo>
                    <a:pt x="908722" y="1574800"/>
                  </a:lnTo>
                  <a:lnTo>
                    <a:pt x="733819" y="1217196"/>
                  </a:lnTo>
                  <a:lnTo>
                    <a:pt x="740131" y="1193800"/>
                  </a:lnTo>
                  <a:lnTo>
                    <a:pt x="745694" y="1193800"/>
                  </a:lnTo>
                  <a:lnTo>
                    <a:pt x="911524" y="1532852"/>
                  </a:lnTo>
                  <a:lnTo>
                    <a:pt x="907821" y="1562100"/>
                  </a:lnTo>
                  <a:lnTo>
                    <a:pt x="928326" y="1562100"/>
                  </a:lnTo>
                  <a:lnTo>
                    <a:pt x="926718" y="1574800"/>
                  </a:lnTo>
                  <a:close/>
                </a:path>
                <a:path w="1500504" h="1727200">
                  <a:moveTo>
                    <a:pt x="340766" y="1409700"/>
                  </a:moveTo>
                  <a:lnTo>
                    <a:pt x="325754" y="1409700"/>
                  </a:lnTo>
                  <a:lnTo>
                    <a:pt x="325387" y="1397000"/>
                  </a:lnTo>
                  <a:lnTo>
                    <a:pt x="344220" y="1397000"/>
                  </a:lnTo>
                  <a:lnTo>
                    <a:pt x="347398" y="1382059"/>
                  </a:lnTo>
                  <a:lnTo>
                    <a:pt x="531736" y="1231900"/>
                  </a:lnTo>
                  <a:lnTo>
                    <a:pt x="545541" y="1231900"/>
                  </a:lnTo>
                  <a:lnTo>
                    <a:pt x="546544" y="1244600"/>
                  </a:lnTo>
                  <a:lnTo>
                    <a:pt x="528116" y="1244600"/>
                  </a:lnTo>
                  <a:lnTo>
                    <a:pt x="529403" y="1256038"/>
                  </a:lnTo>
                  <a:lnTo>
                    <a:pt x="340766" y="1409700"/>
                  </a:lnTo>
                  <a:close/>
                </a:path>
                <a:path w="1500504" h="1727200">
                  <a:moveTo>
                    <a:pt x="529403" y="1256038"/>
                  </a:moveTo>
                  <a:lnTo>
                    <a:pt x="528116" y="1244600"/>
                  </a:lnTo>
                  <a:lnTo>
                    <a:pt x="543445" y="1244600"/>
                  </a:lnTo>
                  <a:lnTo>
                    <a:pt x="529403" y="1256038"/>
                  </a:lnTo>
                  <a:close/>
                </a:path>
                <a:path w="1500504" h="1727200">
                  <a:moveTo>
                    <a:pt x="581228" y="1714500"/>
                  </a:moveTo>
                  <a:lnTo>
                    <a:pt x="580974" y="1714500"/>
                  </a:lnTo>
                  <a:lnTo>
                    <a:pt x="529403" y="1256038"/>
                  </a:lnTo>
                  <a:lnTo>
                    <a:pt x="543445" y="1244600"/>
                  </a:lnTo>
                  <a:lnTo>
                    <a:pt x="547052" y="1244600"/>
                  </a:lnTo>
                  <a:lnTo>
                    <a:pt x="594311" y="1664831"/>
                  </a:lnTo>
                  <a:lnTo>
                    <a:pt x="581228" y="1714500"/>
                  </a:lnTo>
                  <a:close/>
                </a:path>
                <a:path w="1500504" h="1727200">
                  <a:moveTo>
                    <a:pt x="344220" y="1397000"/>
                  </a:moveTo>
                  <a:lnTo>
                    <a:pt x="329056" y="1397000"/>
                  </a:lnTo>
                  <a:lnTo>
                    <a:pt x="347398" y="1382059"/>
                  </a:lnTo>
                  <a:lnTo>
                    <a:pt x="344220" y="1397000"/>
                  </a:lnTo>
                  <a:close/>
                </a:path>
                <a:path w="1500504" h="1727200">
                  <a:moveTo>
                    <a:pt x="1260246" y="1435100"/>
                  </a:moveTo>
                  <a:lnTo>
                    <a:pt x="1244142" y="1435100"/>
                  </a:lnTo>
                  <a:lnTo>
                    <a:pt x="1239388" y="1413581"/>
                  </a:lnTo>
                  <a:lnTo>
                    <a:pt x="1260246" y="1435100"/>
                  </a:lnTo>
                  <a:close/>
                </a:path>
                <a:path w="1500504" h="1727200">
                  <a:moveTo>
                    <a:pt x="925829" y="1562100"/>
                  </a:moveTo>
                  <a:lnTo>
                    <a:pt x="907821" y="1562100"/>
                  </a:lnTo>
                  <a:lnTo>
                    <a:pt x="911524" y="1532852"/>
                  </a:lnTo>
                  <a:lnTo>
                    <a:pt x="925829" y="1562100"/>
                  </a:lnTo>
                  <a:close/>
                </a:path>
                <a:path w="1500504" h="1727200">
                  <a:moveTo>
                    <a:pt x="598740" y="1727200"/>
                  </a:moveTo>
                  <a:lnTo>
                    <a:pt x="582651" y="1727200"/>
                  </a:lnTo>
                  <a:lnTo>
                    <a:pt x="581532" y="1714500"/>
                  </a:lnTo>
                  <a:lnTo>
                    <a:pt x="581228" y="1714500"/>
                  </a:lnTo>
                  <a:lnTo>
                    <a:pt x="594311" y="1664831"/>
                  </a:lnTo>
                  <a:lnTo>
                    <a:pt x="599822" y="1713834"/>
                  </a:lnTo>
                  <a:lnTo>
                    <a:pt x="599643" y="1714500"/>
                  </a:lnTo>
                  <a:lnTo>
                    <a:pt x="598740" y="1727200"/>
                  </a:lnTo>
                  <a:close/>
                </a:path>
                <a:path w="1500504" h="1727200">
                  <a:moveTo>
                    <a:pt x="599897" y="1714500"/>
                  </a:moveTo>
                  <a:lnTo>
                    <a:pt x="599643" y="1714500"/>
                  </a:lnTo>
                  <a:lnTo>
                    <a:pt x="599822" y="1713834"/>
                  </a:lnTo>
                  <a:lnTo>
                    <a:pt x="599897" y="1714500"/>
                  </a:lnTo>
                  <a:close/>
                </a:path>
              </a:pathLst>
            </a:custGeom>
            <a:solidFill>
              <a:srgbClr val="117DA7"/>
            </a:solidFill>
          </p:spPr>
          <p:txBody>
            <a:bodyPr wrap="square" lIns="0" tIns="0" rIns="0" bIns="0" rtlCol="0"/>
            <a:lstStyle/>
            <a:p>
              <a:endParaRPr/>
            </a:p>
          </p:txBody>
        </p:sp>
      </p:grpSp>
      <p:sp>
        <p:nvSpPr>
          <p:cNvPr id="41" name="object 41"/>
          <p:cNvSpPr txBox="1"/>
          <p:nvPr/>
        </p:nvSpPr>
        <p:spPr>
          <a:xfrm>
            <a:off x="6734771" y="2624188"/>
            <a:ext cx="636270" cy="756920"/>
          </a:xfrm>
          <a:prstGeom prst="rect">
            <a:avLst/>
          </a:prstGeom>
        </p:spPr>
        <p:txBody>
          <a:bodyPr vert="horz" wrap="square" lIns="0" tIns="12700" rIns="0" bIns="0" rtlCol="0">
            <a:spAutoFit/>
          </a:bodyPr>
          <a:lstStyle/>
          <a:p>
            <a:pPr marL="12700" marR="5080">
              <a:lnSpc>
                <a:spcPct val="100000"/>
              </a:lnSpc>
              <a:spcBef>
                <a:spcPts val="100"/>
              </a:spcBef>
            </a:pPr>
            <a:r>
              <a:rPr sz="2400" b="1" spc="-35">
                <a:solidFill>
                  <a:srgbClr val="FFFF00"/>
                </a:solidFill>
                <a:latin typeface="宋体" panose="02010600030101010101" pitchFamily="2" charset="-122"/>
                <a:cs typeface="宋体" panose="02010600030101010101" pitchFamily="2" charset="-122"/>
              </a:rPr>
              <a:t>安全事故</a:t>
            </a:r>
            <a:endParaRPr sz="2400">
              <a:latin typeface="宋体" panose="02010600030101010101" pitchFamily="2" charset="-122"/>
              <a:cs typeface="宋体" panose="02010600030101010101" pitchFamily="2" charset="-122"/>
            </a:endParaRPr>
          </a:p>
        </p:txBody>
      </p:sp>
      <p:pic>
        <p:nvPicPr>
          <p:cNvPr id="42" name="object 42"/>
          <p:cNvPicPr/>
          <p:nvPr/>
        </p:nvPicPr>
        <p:blipFill>
          <a:blip r:embed="rId19"/>
          <a:stretch>
            <a:fillRect/>
          </a:stretch>
        </p:blipFill>
        <p:spPr>
          <a:xfrm>
            <a:off x="378303" y="2480691"/>
            <a:ext cx="1544940" cy="1266190"/>
          </a:xfrm>
          <a:prstGeom prst="rect">
            <a:avLst/>
          </a:prstGeom>
        </p:spPr>
      </p:pic>
      <p:sp>
        <p:nvSpPr>
          <p:cNvPr id="43" name="object 43"/>
          <p:cNvSpPr txBox="1"/>
          <p:nvPr/>
        </p:nvSpPr>
        <p:spPr>
          <a:xfrm>
            <a:off x="726058" y="2621902"/>
            <a:ext cx="737870" cy="878205"/>
          </a:xfrm>
          <a:prstGeom prst="rect">
            <a:avLst/>
          </a:prstGeom>
        </p:spPr>
        <p:txBody>
          <a:bodyPr vert="horz" wrap="square" lIns="0" tIns="12065" rIns="0" bIns="0" rtlCol="0">
            <a:spAutoFit/>
          </a:bodyPr>
          <a:lstStyle/>
          <a:p>
            <a:pPr marL="191135" marR="5080" indent="-179070">
              <a:lnSpc>
                <a:spcPct val="100000"/>
              </a:lnSpc>
              <a:spcBef>
                <a:spcPts val="95"/>
              </a:spcBef>
            </a:pPr>
            <a:r>
              <a:rPr sz="2800" b="1" spc="-10">
                <a:latin typeface="宋体" panose="02010600030101010101" pitchFamily="2" charset="-122"/>
                <a:cs typeface="宋体" panose="02010600030101010101" pitchFamily="2" charset="-122"/>
              </a:rPr>
              <a:t>危</a:t>
            </a:r>
            <a:r>
              <a:rPr sz="2800" b="1" spc="-50">
                <a:latin typeface="宋体" panose="02010600030101010101" pitchFamily="2" charset="-122"/>
                <a:cs typeface="宋体" panose="02010600030101010101" pitchFamily="2" charset="-122"/>
              </a:rPr>
              <a:t>险源</a:t>
            </a:r>
            <a:endParaRPr sz="2800">
              <a:latin typeface="宋体" panose="02010600030101010101" pitchFamily="2" charset="-122"/>
              <a:cs typeface="宋体" panose="02010600030101010101" pitchFamily="2" charset="-122"/>
            </a:endParaRPr>
          </a:p>
        </p:txBody>
      </p:sp>
      <p:grpSp>
        <p:nvGrpSpPr>
          <p:cNvPr id="44" name="object 44"/>
          <p:cNvGrpSpPr/>
          <p:nvPr/>
        </p:nvGrpSpPr>
        <p:grpSpPr>
          <a:xfrm>
            <a:off x="300621" y="1255763"/>
            <a:ext cx="10506710" cy="4076065"/>
            <a:chOff x="300621" y="1255763"/>
            <a:chExt cx="10506710" cy="4076065"/>
          </a:xfrm>
        </p:grpSpPr>
        <p:pic>
          <p:nvPicPr>
            <p:cNvPr id="45" name="object 45"/>
            <p:cNvPicPr/>
            <p:nvPr/>
          </p:nvPicPr>
          <p:blipFill>
            <a:blip r:embed="rId20"/>
            <a:stretch>
              <a:fillRect/>
            </a:stretch>
          </p:blipFill>
          <p:spPr>
            <a:xfrm>
              <a:off x="9450412" y="3652100"/>
              <a:ext cx="1356766" cy="1356766"/>
            </a:xfrm>
            <a:prstGeom prst="rect">
              <a:avLst/>
            </a:prstGeom>
          </p:spPr>
        </p:pic>
        <p:sp>
          <p:nvSpPr>
            <p:cNvPr id="46" name="object 46"/>
            <p:cNvSpPr/>
            <p:nvPr/>
          </p:nvSpPr>
          <p:spPr>
            <a:xfrm>
              <a:off x="4309871" y="1284731"/>
              <a:ext cx="1450975" cy="462280"/>
            </a:xfrm>
            <a:custGeom>
              <a:avLst/>
              <a:gdLst/>
              <a:ahLst/>
              <a:cxnLst/>
              <a:rect l="l" t="t" r="r" b="b"/>
              <a:pathLst>
                <a:path w="1450975" h="462280">
                  <a:moveTo>
                    <a:pt x="1377696" y="461772"/>
                  </a:moveTo>
                  <a:lnTo>
                    <a:pt x="1219200" y="345948"/>
                  </a:lnTo>
                  <a:lnTo>
                    <a:pt x="1277112" y="345948"/>
                  </a:lnTo>
                  <a:lnTo>
                    <a:pt x="1260026" y="324860"/>
                  </a:lnTo>
                  <a:lnTo>
                    <a:pt x="1217655" y="283980"/>
                  </a:lnTo>
                  <a:lnTo>
                    <a:pt x="1164850" y="244996"/>
                  </a:lnTo>
                  <a:lnTo>
                    <a:pt x="1102203" y="208117"/>
                  </a:lnTo>
                  <a:lnTo>
                    <a:pt x="1067376" y="190531"/>
                  </a:lnTo>
                  <a:lnTo>
                    <a:pt x="1030312" y="173548"/>
                  </a:lnTo>
                  <a:lnTo>
                    <a:pt x="991085" y="157196"/>
                  </a:lnTo>
                  <a:lnTo>
                    <a:pt x="949770" y="141498"/>
                  </a:lnTo>
                  <a:lnTo>
                    <a:pt x="906441" y="126482"/>
                  </a:lnTo>
                  <a:lnTo>
                    <a:pt x="861173" y="112173"/>
                  </a:lnTo>
                  <a:lnTo>
                    <a:pt x="814039" y="98598"/>
                  </a:lnTo>
                  <a:lnTo>
                    <a:pt x="765115" y="85781"/>
                  </a:lnTo>
                  <a:lnTo>
                    <a:pt x="714475" y="73749"/>
                  </a:lnTo>
                  <a:lnTo>
                    <a:pt x="662193" y="62527"/>
                  </a:lnTo>
                  <a:lnTo>
                    <a:pt x="608343" y="52143"/>
                  </a:lnTo>
                  <a:lnTo>
                    <a:pt x="553001" y="42620"/>
                  </a:lnTo>
                  <a:lnTo>
                    <a:pt x="496239" y="33986"/>
                  </a:lnTo>
                  <a:lnTo>
                    <a:pt x="438133" y="26266"/>
                  </a:lnTo>
                  <a:lnTo>
                    <a:pt x="378758" y="19487"/>
                  </a:lnTo>
                  <a:lnTo>
                    <a:pt x="318186" y="13673"/>
                  </a:lnTo>
                  <a:lnTo>
                    <a:pt x="256494" y="8851"/>
                  </a:lnTo>
                  <a:lnTo>
                    <a:pt x="193754" y="5047"/>
                  </a:lnTo>
                  <a:lnTo>
                    <a:pt x="130043" y="2286"/>
                  </a:lnTo>
                  <a:lnTo>
                    <a:pt x="65433" y="595"/>
                  </a:lnTo>
                  <a:lnTo>
                    <a:pt x="0" y="0"/>
                  </a:lnTo>
                  <a:lnTo>
                    <a:pt x="115824" y="0"/>
                  </a:lnTo>
                  <a:lnTo>
                    <a:pt x="181234" y="572"/>
                  </a:lnTo>
                  <a:lnTo>
                    <a:pt x="245822" y="2242"/>
                  </a:lnTo>
                  <a:lnTo>
                    <a:pt x="309515" y="4983"/>
                  </a:lnTo>
                  <a:lnTo>
                    <a:pt x="372238" y="8770"/>
                  </a:lnTo>
                  <a:lnTo>
                    <a:pt x="433916" y="13577"/>
                  </a:lnTo>
                  <a:lnTo>
                    <a:pt x="494474" y="19378"/>
                  </a:lnTo>
                  <a:lnTo>
                    <a:pt x="553839" y="26147"/>
                  </a:lnTo>
                  <a:lnTo>
                    <a:pt x="611936" y="33857"/>
                  </a:lnTo>
                  <a:lnTo>
                    <a:pt x="668691" y="42484"/>
                  </a:lnTo>
                  <a:lnTo>
                    <a:pt x="724028" y="52001"/>
                  </a:lnTo>
                  <a:lnTo>
                    <a:pt x="777874" y="62382"/>
                  </a:lnTo>
                  <a:lnTo>
                    <a:pt x="830154" y="73601"/>
                  </a:lnTo>
                  <a:lnTo>
                    <a:pt x="880794" y="85632"/>
                  </a:lnTo>
                  <a:lnTo>
                    <a:pt x="929719" y="98450"/>
                  </a:lnTo>
                  <a:lnTo>
                    <a:pt x="976855" y="112028"/>
                  </a:lnTo>
                  <a:lnTo>
                    <a:pt x="1022127" y="126341"/>
                  </a:lnTo>
                  <a:lnTo>
                    <a:pt x="1065460" y="141362"/>
                  </a:lnTo>
                  <a:lnTo>
                    <a:pt x="1106782" y="157066"/>
                  </a:lnTo>
                  <a:lnTo>
                    <a:pt x="1146016" y="173427"/>
                  </a:lnTo>
                  <a:lnTo>
                    <a:pt x="1183089" y="190418"/>
                  </a:lnTo>
                  <a:lnTo>
                    <a:pt x="1217926" y="208015"/>
                  </a:lnTo>
                  <a:lnTo>
                    <a:pt x="1280593" y="244918"/>
                  </a:lnTo>
                  <a:lnTo>
                    <a:pt x="1333424" y="283930"/>
                  </a:lnTo>
                  <a:lnTo>
                    <a:pt x="1375822" y="324843"/>
                  </a:lnTo>
                  <a:lnTo>
                    <a:pt x="1392923" y="345948"/>
                  </a:lnTo>
                  <a:lnTo>
                    <a:pt x="1450848" y="345948"/>
                  </a:lnTo>
                  <a:lnTo>
                    <a:pt x="1377696" y="461772"/>
                  </a:lnTo>
                  <a:close/>
                </a:path>
              </a:pathLst>
            </a:custGeom>
            <a:solidFill>
              <a:srgbClr val="C00000"/>
            </a:solidFill>
          </p:spPr>
          <p:txBody>
            <a:bodyPr wrap="square" lIns="0" tIns="0" rIns="0" bIns="0" rtlCol="0"/>
            <a:lstStyle/>
            <a:p>
              <a:endParaRPr/>
            </a:p>
          </p:txBody>
        </p:sp>
        <p:pic>
          <p:nvPicPr>
            <p:cNvPr id="47" name="object 47"/>
            <p:cNvPicPr/>
            <p:nvPr/>
          </p:nvPicPr>
          <p:blipFill>
            <a:blip r:embed="rId21"/>
            <a:stretch>
              <a:fillRect/>
            </a:stretch>
          </p:blipFill>
          <p:spPr>
            <a:xfrm>
              <a:off x="2987040" y="1281683"/>
              <a:ext cx="1383791" cy="467868"/>
            </a:xfrm>
            <a:prstGeom prst="rect">
              <a:avLst/>
            </a:prstGeom>
          </p:spPr>
        </p:pic>
        <p:pic>
          <p:nvPicPr>
            <p:cNvPr id="48" name="object 48"/>
            <p:cNvPicPr/>
            <p:nvPr/>
          </p:nvPicPr>
          <p:blipFill>
            <a:blip r:embed="rId22"/>
            <a:stretch>
              <a:fillRect/>
            </a:stretch>
          </p:blipFill>
          <p:spPr>
            <a:xfrm>
              <a:off x="300621" y="1255763"/>
              <a:ext cx="6249963" cy="4075976"/>
            </a:xfrm>
            <a:prstGeom prst="rect">
              <a:avLst/>
            </a:prstGeom>
          </p:spPr>
        </p:pic>
      </p:grpSp>
      <p:sp>
        <p:nvSpPr>
          <p:cNvPr id="49" name="object 49"/>
          <p:cNvSpPr txBox="1"/>
          <p:nvPr/>
        </p:nvSpPr>
        <p:spPr>
          <a:xfrm>
            <a:off x="604126" y="1493850"/>
            <a:ext cx="1452880" cy="878205"/>
          </a:xfrm>
          <a:prstGeom prst="rect">
            <a:avLst/>
          </a:prstGeom>
        </p:spPr>
        <p:txBody>
          <a:bodyPr vert="horz" wrap="square" lIns="0" tIns="12065" rIns="0" bIns="0" rtlCol="0">
            <a:spAutoFit/>
          </a:bodyPr>
          <a:lstStyle/>
          <a:p>
            <a:pPr marL="12700">
              <a:lnSpc>
                <a:spcPct val="100000"/>
              </a:lnSpc>
              <a:spcBef>
                <a:spcPts val="95"/>
              </a:spcBef>
            </a:pPr>
            <a:r>
              <a:rPr sz="2800" b="1" spc="-30">
                <a:solidFill>
                  <a:srgbClr val="C00000"/>
                </a:solidFill>
                <a:latin typeface="宋体" panose="02010600030101010101" pitchFamily="2" charset="-122"/>
                <a:cs typeface="宋体" panose="02010600030101010101" pitchFamily="2" charset="-122"/>
              </a:rPr>
              <a:t>事前</a:t>
            </a:r>
            <a:endParaRPr sz="2800">
              <a:latin typeface="宋体" panose="02010600030101010101" pitchFamily="2" charset="-122"/>
              <a:cs typeface="宋体" panose="02010600030101010101" pitchFamily="2" charset="-122"/>
            </a:endParaRPr>
          </a:p>
          <a:p>
            <a:pPr marL="12700">
              <a:lnSpc>
                <a:spcPct val="100000"/>
              </a:lnSpc>
            </a:pPr>
            <a:r>
              <a:rPr sz="2800" b="1" spc="-10">
                <a:solidFill>
                  <a:srgbClr val="C00000"/>
                </a:solidFill>
                <a:latin typeface="宋体" panose="02010600030101010101" pitchFamily="2" charset="-122"/>
                <a:cs typeface="宋体" panose="02010600030101010101" pitchFamily="2" charset="-122"/>
              </a:rPr>
              <a:t>预防控</a:t>
            </a:r>
            <a:r>
              <a:rPr sz="2800" b="1" spc="-50">
                <a:solidFill>
                  <a:srgbClr val="C00000"/>
                </a:solidFill>
                <a:latin typeface="宋体" panose="02010600030101010101" pitchFamily="2" charset="-122"/>
                <a:cs typeface="宋体" panose="02010600030101010101" pitchFamily="2" charset="-122"/>
              </a:rPr>
              <a:t>制</a:t>
            </a:r>
            <a:endParaRPr sz="2800">
              <a:latin typeface="宋体" panose="02010600030101010101" pitchFamily="2" charset="-122"/>
              <a:cs typeface="宋体" panose="02010600030101010101" pitchFamily="2" charset="-122"/>
            </a:endParaRPr>
          </a:p>
        </p:txBody>
      </p:sp>
      <p:grpSp>
        <p:nvGrpSpPr>
          <p:cNvPr id="50" name="object 50"/>
          <p:cNvGrpSpPr/>
          <p:nvPr/>
        </p:nvGrpSpPr>
        <p:grpSpPr>
          <a:xfrm>
            <a:off x="7466228" y="1129207"/>
            <a:ext cx="3290570" cy="4193540"/>
            <a:chOff x="7466228" y="1129207"/>
            <a:chExt cx="3290570" cy="4193540"/>
          </a:xfrm>
        </p:grpSpPr>
        <p:sp>
          <p:nvSpPr>
            <p:cNvPr id="51" name="object 51"/>
            <p:cNvSpPr/>
            <p:nvPr/>
          </p:nvSpPr>
          <p:spPr>
            <a:xfrm>
              <a:off x="7485888" y="1147571"/>
              <a:ext cx="3251200" cy="4156075"/>
            </a:xfrm>
            <a:custGeom>
              <a:avLst/>
              <a:gdLst/>
              <a:ahLst/>
              <a:cxnLst/>
              <a:rect l="l" t="t" r="r" b="b"/>
              <a:pathLst>
                <a:path w="3251200" h="4156075">
                  <a:moveTo>
                    <a:pt x="2709672" y="4155948"/>
                  </a:moveTo>
                  <a:lnTo>
                    <a:pt x="541007" y="4155948"/>
                  </a:lnTo>
                  <a:lnTo>
                    <a:pt x="494300" y="4153905"/>
                  </a:lnTo>
                  <a:lnTo>
                    <a:pt x="448692" y="4147997"/>
                  </a:lnTo>
                  <a:lnTo>
                    <a:pt x="404346" y="4138387"/>
                  </a:lnTo>
                  <a:lnTo>
                    <a:pt x="361427" y="4125235"/>
                  </a:lnTo>
                  <a:lnTo>
                    <a:pt x="320097" y="4108706"/>
                  </a:lnTo>
                  <a:lnTo>
                    <a:pt x="280520" y="4088960"/>
                  </a:lnTo>
                  <a:lnTo>
                    <a:pt x="242860" y="4066160"/>
                  </a:lnTo>
                  <a:lnTo>
                    <a:pt x="207281" y="4040469"/>
                  </a:lnTo>
                  <a:lnTo>
                    <a:pt x="173945" y="4012048"/>
                  </a:lnTo>
                  <a:lnTo>
                    <a:pt x="143017" y="3981059"/>
                  </a:lnTo>
                  <a:lnTo>
                    <a:pt x="114661" y="3947665"/>
                  </a:lnTo>
                  <a:lnTo>
                    <a:pt x="89039" y="3912028"/>
                  </a:lnTo>
                  <a:lnTo>
                    <a:pt x="66315" y="3874311"/>
                  </a:lnTo>
                  <a:lnTo>
                    <a:pt x="46653" y="3834674"/>
                  </a:lnTo>
                  <a:lnTo>
                    <a:pt x="30217" y="3793282"/>
                  </a:lnTo>
                  <a:lnTo>
                    <a:pt x="17170" y="3750295"/>
                  </a:lnTo>
                  <a:lnTo>
                    <a:pt x="7676" y="3705876"/>
                  </a:lnTo>
                  <a:lnTo>
                    <a:pt x="1898" y="3660187"/>
                  </a:lnTo>
                  <a:lnTo>
                    <a:pt x="0" y="3613391"/>
                  </a:lnTo>
                  <a:lnTo>
                    <a:pt x="0" y="542544"/>
                  </a:lnTo>
                  <a:lnTo>
                    <a:pt x="1898" y="495800"/>
                  </a:lnTo>
                  <a:lnTo>
                    <a:pt x="7676" y="450158"/>
                  </a:lnTo>
                  <a:lnTo>
                    <a:pt x="17170" y="405781"/>
                  </a:lnTo>
                  <a:lnTo>
                    <a:pt x="30217" y="362829"/>
                  </a:lnTo>
                  <a:lnTo>
                    <a:pt x="46653" y="321465"/>
                  </a:lnTo>
                  <a:lnTo>
                    <a:pt x="66315" y="281852"/>
                  </a:lnTo>
                  <a:lnTo>
                    <a:pt x="89039" y="244151"/>
                  </a:lnTo>
                  <a:lnTo>
                    <a:pt x="114661" y="208526"/>
                  </a:lnTo>
                  <a:lnTo>
                    <a:pt x="143017" y="175138"/>
                  </a:lnTo>
                  <a:lnTo>
                    <a:pt x="173945" y="144149"/>
                  </a:lnTo>
                  <a:lnTo>
                    <a:pt x="207281" y="115723"/>
                  </a:lnTo>
                  <a:lnTo>
                    <a:pt x="242860" y="90020"/>
                  </a:lnTo>
                  <a:lnTo>
                    <a:pt x="280520" y="67203"/>
                  </a:lnTo>
                  <a:lnTo>
                    <a:pt x="320097" y="47435"/>
                  </a:lnTo>
                  <a:lnTo>
                    <a:pt x="361427" y="30877"/>
                  </a:lnTo>
                  <a:lnTo>
                    <a:pt x="404346" y="17693"/>
                  </a:lnTo>
                  <a:lnTo>
                    <a:pt x="448692" y="8044"/>
                  </a:lnTo>
                  <a:lnTo>
                    <a:pt x="494300" y="2092"/>
                  </a:lnTo>
                  <a:lnTo>
                    <a:pt x="541007" y="0"/>
                  </a:lnTo>
                  <a:lnTo>
                    <a:pt x="2709672" y="0"/>
                  </a:lnTo>
                  <a:lnTo>
                    <a:pt x="2756386" y="2092"/>
                  </a:lnTo>
                  <a:lnTo>
                    <a:pt x="2802001" y="8044"/>
                  </a:lnTo>
                  <a:lnTo>
                    <a:pt x="2846352" y="17693"/>
                  </a:lnTo>
                  <a:lnTo>
                    <a:pt x="2889276" y="30877"/>
                  </a:lnTo>
                  <a:lnTo>
                    <a:pt x="2930610" y="47435"/>
                  </a:lnTo>
                  <a:lnTo>
                    <a:pt x="2970189" y="67203"/>
                  </a:lnTo>
                  <a:lnTo>
                    <a:pt x="3007851" y="90020"/>
                  </a:lnTo>
                  <a:lnTo>
                    <a:pt x="3043432" y="115723"/>
                  </a:lnTo>
                  <a:lnTo>
                    <a:pt x="3076768" y="144149"/>
                  </a:lnTo>
                  <a:lnTo>
                    <a:pt x="3107696" y="175138"/>
                  </a:lnTo>
                  <a:lnTo>
                    <a:pt x="3136052" y="208526"/>
                  </a:lnTo>
                  <a:lnTo>
                    <a:pt x="3161673" y="244151"/>
                  </a:lnTo>
                  <a:lnTo>
                    <a:pt x="3184395" y="281852"/>
                  </a:lnTo>
                  <a:lnTo>
                    <a:pt x="3204054" y="321465"/>
                  </a:lnTo>
                  <a:lnTo>
                    <a:pt x="3220488" y="362829"/>
                  </a:lnTo>
                  <a:lnTo>
                    <a:pt x="3233532" y="405781"/>
                  </a:lnTo>
                  <a:lnTo>
                    <a:pt x="3243023" y="450158"/>
                  </a:lnTo>
                  <a:lnTo>
                    <a:pt x="3248797" y="495800"/>
                  </a:lnTo>
                  <a:lnTo>
                    <a:pt x="3250692" y="542544"/>
                  </a:lnTo>
                  <a:lnTo>
                    <a:pt x="3250692" y="3613391"/>
                  </a:lnTo>
                  <a:lnTo>
                    <a:pt x="3248797" y="3660187"/>
                  </a:lnTo>
                  <a:lnTo>
                    <a:pt x="3243023" y="3705876"/>
                  </a:lnTo>
                  <a:lnTo>
                    <a:pt x="3233532" y="3750295"/>
                  </a:lnTo>
                  <a:lnTo>
                    <a:pt x="3220488" y="3793282"/>
                  </a:lnTo>
                  <a:lnTo>
                    <a:pt x="3204054" y="3834674"/>
                  </a:lnTo>
                  <a:lnTo>
                    <a:pt x="3184395" y="3874311"/>
                  </a:lnTo>
                  <a:lnTo>
                    <a:pt x="3161673" y="3912028"/>
                  </a:lnTo>
                  <a:lnTo>
                    <a:pt x="3136052" y="3947665"/>
                  </a:lnTo>
                  <a:lnTo>
                    <a:pt x="3107696" y="3981059"/>
                  </a:lnTo>
                  <a:lnTo>
                    <a:pt x="3076768" y="4012048"/>
                  </a:lnTo>
                  <a:lnTo>
                    <a:pt x="3043432" y="4040469"/>
                  </a:lnTo>
                  <a:lnTo>
                    <a:pt x="3007851" y="4066160"/>
                  </a:lnTo>
                  <a:lnTo>
                    <a:pt x="2970189" y="4088960"/>
                  </a:lnTo>
                  <a:lnTo>
                    <a:pt x="2930610" y="4108706"/>
                  </a:lnTo>
                  <a:lnTo>
                    <a:pt x="2889276" y="4125235"/>
                  </a:lnTo>
                  <a:lnTo>
                    <a:pt x="2846352" y="4138387"/>
                  </a:lnTo>
                  <a:lnTo>
                    <a:pt x="2802001" y="4147997"/>
                  </a:lnTo>
                  <a:lnTo>
                    <a:pt x="2756386" y="4153905"/>
                  </a:lnTo>
                  <a:lnTo>
                    <a:pt x="2709672" y="4155948"/>
                  </a:lnTo>
                  <a:close/>
                </a:path>
              </a:pathLst>
            </a:custGeom>
            <a:solidFill>
              <a:srgbClr val="FFC000">
                <a:alpha val="52899"/>
              </a:srgbClr>
            </a:solidFill>
          </p:spPr>
          <p:txBody>
            <a:bodyPr wrap="square" lIns="0" tIns="0" rIns="0" bIns="0" rtlCol="0"/>
            <a:lstStyle/>
            <a:p>
              <a:endParaRPr/>
            </a:p>
          </p:txBody>
        </p:sp>
        <p:sp>
          <p:nvSpPr>
            <p:cNvPr id="52" name="object 52"/>
            <p:cNvSpPr/>
            <p:nvPr/>
          </p:nvSpPr>
          <p:spPr>
            <a:xfrm>
              <a:off x="7466228" y="1129207"/>
              <a:ext cx="3290570" cy="4193540"/>
            </a:xfrm>
            <a:custGeom>
              <a:avLst/>
              <a:gdLst/>
              <a:ahLst/>
              <a:cxnLst/>
              <a:rect l="l" t="t" r="r" b="b"/>
              <a:pathLst>
                <a:path w="3290570" h="4193540">
                  <a:moveTo>
                    <a:pt x="19065" y="3631958"/>
                  </a:moveTo>
                  <a:lnTo>
                    <a:pt x="0" y="3631958"/>
                  </a:lnTo>
                  <a:lnTo>
                    <a:pt x="0" y="3593858"/>
                  </a:lnTo>
                  <a:lnTo>
                    <a:pt x="38100" y="3593858"/>
                  </a:lnTo>
                  <a:lnTo>
                    <a:pt x="38100" y="3631717"/>
                  </a:lnTo>
                  <a:lnTo>
                    <a:pt x="19065" y="3631958"/>
                  </a:lnTo>
                  <a:close/>
                </a:path>
                <a:path w="3290570" h="4193540">
                  <a:moveTo>
                    <a:pt x="241" y="3647833"/>
                  </a:moveTo>
                  <a:lnTo>
                    <a:pt x="165" y="3645230"/>
                  </a:lnTo>
                  <a:lnTo>
                    <a:pt x="0" y="3632200"/>
                  </a:lnTo>
                  <a:lnTo>
                    <a:pt x="38100" y="3631717"/>
                  </a:lnTo>
                  <a:lnTo>
                    <a:pt x="38271" y="3645230"/>
                  </a:lnTo>
                  <a:lnTo>
                    <a:pt x="38315" y="3646386"/>
                  </a:lnTo>
                  <a:lnTo>
                    <a:pt x="241" y="3647833"/>
                  </a:lnTo>
                  <a:close/>
                </a:path>
                <a:path w="3290570" h="4193540">
                  <a:moveTo>
                    <a:pt x="38103" y="3631958"/>
                  </a:moveTo>
                  <a:lnTo>
                    <a:pt x="38100" y="3631717"/>
                  </a:lnTo>
                  <a:lnTo>
                    <a:pt x="38103" y="3631958"/>
                  </a:lnTo>
                  <a:close/>
                </a:path>
                <a:path w="3290570" h="4193540">
                  <a:moveTo>
                    <a:pt x="38100" y="3555758"/>
                  </a:moveTo>
                  <a:lnTo>
                    <a:pt x="0" y="3555758"/>
                  </a:lnTo>
                  <a:lnTo>
                    <a:pt x="0" y="3517658"/>
                  </a:lnTo>
                  <a:lnTo>
                    <a:pt x="38100" y="3517658"/>
                  </a:lnTo>
                  <a:lnTo>
                    <a:pt x="38100" y="3555758"/>
                  </a:lnTo>
                  <a:close/>
                </a:path>
                <a:path w="3290570" h="4193540">
                  <a:moveTo>
                    <a:pt x="38100" y="3479558"/>
                  </a:moveTo>
                  <a:lnTo>
                    <a:pt x="0" y="3479558"/>
                  </a:lnTo>
                  <a:lnTo>
                    <a:pt x="0" y="3441458"/>
                  </a:lnTo>
                  <a:lnTo>
                    <a:pt x="38100" y="3441458"/>
                  </a:lnTo>
                  <a:lnTo>
                    <a:pt x="38100" y="3479558"/>
                  </a:lnTo>
                  <a:close/>
                </a:path>
                <a:path w="3290570" h="4193540">
                  <a:moveTo>
                    <a:pt x="38100" y="3403358"/>
                  </a:moveTo>
                  <a:lnTo>
                    <a:pt x="0" y="3403358"/>
                  </a:lnTo>
                  <a:lnTo>
                    <a:pt x="0" y="3365258"/>
                  </a:lnTo>
                  <a:lnTo>
                    <a:pt x="38100" y="3365258"/>
                  </a:lnTo>
                  <a:lnTo>
                    <a:pt x="38100" y="3403358"/>
                  </a:lnTo>
                  <a:close/>
                </a:path>
                <a:path w="3290570" h="4193540">
                  <a:moveTo>
                    <a:pt x="38100" y="3327158"/>
                  </a:moveTo>
                  <a:lnTo>
                    <a:pt x="0" y="3327158"/>
                  </a:lnTo>
                  <a:lnTo>
                    <a:pt x="0" y="3289058"/>
                  </a:lnTo>
                  <a:lnTo>
                    <a:pt x="38100" y="3289058"/>
                  </a:lnTo>
                  <a:lnTo>
                    <a:pt x="38100" y="3327158"/>
                  </a:lnTo>
                  <a:close/>
                </a:path>
                <a:path w="3290570" h="4193540">
                  <a:moveTo>
                    <a:pt x="38100" y="3250958"/>
                  </a:moveTo>
                  <a:lnTo>
                    <a:pt x="0" y="3250958"/>
                  </a:lnTo>
                  <a:lnTo>
                    <a:pt x="0" y="3212858"/>
                  </a:lnTo>
                  <a:lnTo>
                    <a:pt x="38100" y="3212858"/>
                  </a:lnTo>
                  <a:lnTo>
                    <a:pt x="38100" y="3250958"/>
                  </a:lnTo>
                  <a:close/>
                </a:path>
                <a:path w="3290570" h="4193540">
                  <a:moveTo>
                    <a:pt x="38100" y="3174758"/>
                  </a:moveTo>
                  <a:lnTo>
                    <a:pt x="0" y="3174758"/>
                  </a:lnTo>
                  <a:lnTo>
                    <a:pt x="0" y="3136658"/>
                  </a:lnTo>
                  <a:lnTo>
                    <a:pt x="38100" y="3136658"/>
                  </a:lnTo>
                  <a:lnTo>
                    <a:pt x="38100" y="3174758"/>
                  </a:lnTo>
                  <a:close/>
                </a:path>
                <a:path w="3290570" h="4193540">
                  <a:moveTo>
                    <a:pt x="38100" y="3098558"/>
                  </a:moveTo>
                  <a:lnTo>
                    <a:pt x="0" y="3098558"/>
                  </a:lnTo>
                  <a:lnTo>
                    <a:pt x="0" y="3060458"/>
                  </a:lnTo>
                  <a:lnTo>
                    <a:pt x="38100" y="3060458"/>
                  </a:lnTo>
                  <a:lnTo>
                    <a:pt x="38100" y="3098558"/>
                  </a:lnTo>
                  <a:close/>
                </a:path>
                <a:path w="3290570" h="4193540">
                  <a:moveTo>
                    <a:pt x="38100" y="3022358"/>
                  </a:moveTo>
                  <a:lnTo>
                    <a:pt x="0" y="3022358"/>
                  </a:lnTo>
                  <a:lnTo>
                    <a:pt x="0" y="2984258"/>
                  </a:lnTo>
                  <a:lnTo>
                    <a:pt x="38100" y="2984258"/>
                  </a:lnTo>
                  <a:lnTo>
                    <a:pt x="38100" y="3022358"/>
                  </a:lnTo>
                  <a:close/>
                </a:path>
                <a:path w="3290570" h="4193540">
                  <a:moveTo>
                    <a:pt x="38100" y="2946158"/>
                  </a:moveTo>
                  <a:lnTo>
                    <a:pt x="0" y="2946158"/>
                  </a:lnTo>
                  <a:lnTo>
                    <a:pt x="0" y="2908058"/>
                  </a:lnTo>
                  <a:lnTo>
                    <a:pt x="38100" y="2908058"/>
                  </a:lnTo>
                  <a:lnTo>
                    <a:pt x="38100" y="2946158"/>
                  </a:lnTo>
                  <a:close/>
                </a:path>
                <a:path w="3290570" h="4193540">
                  <a:moveTo>
                    <a:pt x="38100" y="2869958"/>
                  </a:moveTo>
                  <a:lnTo>
                    <a:pt x="0" y="2869958"/>
                  </a:lnTo>
                  <a:lnTo>
                    <a:pt x="0" y="2831858"/>
                  </a:lnTo>
                  <a:lnTo>
                    <a:pt x="38100" y="2831858"/>
                  </a:lnTo>
                  <a:lnTo>
                    <a:pt x="38100" y="2869958"/>
                  </a:lnTo>
                  <a:close/>
                </a:path>
                <a:path w="3290570" h="4193540">
                  <a:moveTo>
                    <a:pt x="38100" y="2793758"/>
                  </a:moveTo>
                  <a:lnTo>
                    <a:pt x="0" y="2793758"/>
                  </a:lnTo>
                  <a:lnTo>
                    <a:pt x="0" y="2755658"/>
                  </a:lnTo>
                  <a:lnTo>
                    <a:pt x="38100" y="2755658"/>
                  </a:lnTo>
                  <a:lnTo>
                    <a:pt x="38100" y="2793758"/>
                  </a:lnTo>
                  <a:close/>
                </a:path>
                <a:path w="3290570" h="4193540">
                  <a:moveTo>
                    <a:pt x="38100" y="2717558"/>
                  </a:moveTo>
                  <a:lnTo>
                    <a:pt x="0" y="2717558"/>
                  </a:lnTo>
                  <a:lnTo>
                    <a:pt x="0" y="2679458"/>
                  </a:lnTo>
                  <a:lnTo>
                    <a:pt x="38100" y="2679458"/>
                  </a:lnTo>
                  <a:lnTo>
                    <a:pt x="38100" y="2717558"/>
                  </a:lnTo>
                  <a:close/>
                </a:path>
                <a:path w="3290570" h="4193540">
                  <a:moveTo>
                    <a:pt x="38100" y="2641358"/>
                  </a:moveTo>
                  <a:lnTo>
                    <a:pt x="0" y="2641358"/>
                  </a:lnTo>
                  <a:lnTo>
                    <a:pt x="0" y="2603258"/>
                  </a:lnTo>
                  <a:lnTo>
                    <a:pt x="38100" y="2603258"/>
                  </a:lnTo>
                  <a:lnTo>
                    <a:pt x="38100" y="2641358"/>
                  </a:lnTo>
                  <a:close/>
                </a:path>
                <a:path w="3290570" h="4193540">
                  <a:moveTo>
                    <a:pt x="38100" y="2565158"/>
                  </a:moveTo>
                  <a:lnTo>
                    <a:pt x="0" y="2565158"/>
                  </a:lnTo>
                  <a:lnTo>
                    <a:pt x="0" y="2527058"/>
                  </a:lnTo>
                  <a:lnTo>
                    <a:pt x="38100" y="2527058"/>
                  </a:lnTo>
                  <a:lnTo>
                    <a:pt x="38100" y="2565158"/>
                  </a:lnTo>
                  <a:close/>
                </a:path>
                <a:path w="3290570" h="4193540">
                  <a:moveTo>
                    <a:pt x="38100" y="2488958"/>
                  </a:moveTo>
                  <a:lnTo>
                    <a:pt x="0" y="2488958"/>
                  </a:lnTo>
                  <a:lnTo>
                    <a:pt x="0" y="2450858"/>
                  </a:lnTo>
                  <a:lnTo>
                    <a:pt x="38100" y="2450858"/>
                  </a:lnTo>
                  <a:lnTo>
                    <a:pt x="38100" y="2488958"/>
                  </a:lnTo>
                  <a:close/>
                </a:path>
                <a:path w="3290570" h="4193540">
                  <a:moveTo>
                    <a:pt x="38100" y="2412758"/>
                  </a:moveTo>
                  <a:lnTo>
                    <a:pt x="0" y="2412758"/>
                  </a:lnTo>
                  <a:lnTo>
                    <a:pt x="0" y="2374658"/>
                  </a:lnTo>
                  <a:lnTo>
                    <a:pt x="38100" y="2374658"/>
                  </a:lnTo>
                  <a:lnTo>
                    <a:pt x="38100" y="2412758"/>
                  </a:lnTo>
                  <a:close/>
                </a:path>
                <a:path w="3290570" h="4193540">
                  <a:moveTo>
                    <a:pt x="38100" y="2336558"/>
                  </a:moveTo>
                  <a:lnTo>
                    <a:pt x="0" y="2336558"/>
                  </a:lnTo>
                  <a:lnTo>
                    <a:pt x="0" y="2298458"/>
                  </a:lnTo>
                  <a:lnTo>
                    <a:pt x="38100" y="2298458"/>
                  </a:lnTo>
                  <a:lnTo>
                    <a:pt x="38100" y="2336558"/>
                  </a:lnTo>
                  <a:close/>
                </a:path>
                <a:path w="3290570" h="4193540">
                  <a:moveTo>
                    <a:pt x="38100" y="2260358"/>
                  </a:moveTo>
                  <a:lnTo>
                    <a:pt x="0" y="2260358"/>
                  </a:lnTo>
                  <a:lnTo>
                    <a:pt x="0" y="2222258"/>
                  </a:lnTo>
                  <a:lnTo>
                    <a:pt x="38100" y="2222258"/>
                  </a:lnTo>
                  <a:lnTo>
                    <a:pt x="38100" y="2260358"/>
                  </a:lnTo>
                  <a:close/>
                </a:path>
                <a:path w="3290570" h="4193540">
                  <a:moveTo>
                    <a:pt x="38100" y="2184158"/>
                  </a:moveTo>
                  <a:lnTo>
                    <a:pt x="0" y="2184158"/>
                  </a:lnTo>
                  <a:lnTo>
                    <a:pt x="0" y="2146058"/>
                  </a:lnTo>
                  <a:lnTo>
                    <a:pt x="38100" y="2146058"/>
                  </a:lnTo>
                  <a:lnTo>
                    <a:pt x="38100" y="2184158"/>
                  </a:lnTo>
                  <a:close/>
                </a:path>
                <a:path w="3290570" h="4193540">
                  <a:moveTo>
                    <a:pt x="38100" y="2107958"/>
                  </a:moveTo>
                  <a:lnTo>
                    <a:pt x="0" y="2107958"/>
                  </a:lnTo>
                  <a:lnTo>
                    <a:pt x="0" y="2069858"/>
                  </a:lnTo>
                  <a:lnTo>
                    <a:pt x="38100" y="2069858"/>
                  </a:lnTo>
                  <a:lnTo>
                    <a:pt x="38100" y="2107958"/>
                  </a:lnTo>
                  <a:close/>
                </a:path>
                <a:path w="3290570" h="4193540">
                  <a:moveTo>
                    <a:pt x="38100" y="2031758"/>
                  </a:moveTo>
                  <a:lnTo>
                    <a:pt x="0" y="2031758"/>
                  </a:lnTo>
                  <a:lnTo>
                    <a:pt x="0" y="1993658"/>
                  </a:lnTo>
                  <a:lnTo>
                    <a:pt x="38100" y="1993658"/>
                  </a:lnTo>
                  <a:lnTo>
                    <a:pt x="38100" y="2031758"/>
                  </a:lnTo>
                  <a:close/>
                </a:path>
                <a:path w="3290570" h="4193540">
                  <a:moveTo>
                    <a:pt x="38100" y="1955558"/>
                  </a:moveTo>
                  <a:lnTo>
                    <a:pt x="0" y="1955558"/>
                  </a:lnTo>
                  <a:lnTo>
                    <a:pt x="0" y="1917458"/>
                  </a:lnTo>
                  <a:lnTo>
                    <a:pt x="38100" y="1917458"/>
                  </a:lnTo>
                  <a:lnTo>
                    <a:pt x="38100" y="1955558"/>
                  </a:lnTo>
                  <a:close/>
                </a:path>
                <a:path w="3290570" h="4193540">
                  <a:moveTo>
                    <a:pt x="38100" y="1879358"/>
                  </a:moveTo>
                  <a:lnTo>
                    <a:pt x="0" y="1879358"/>
                  </a:lnTo>
                  <a:lnTo>
                    <a:pt x="0" y="1841258"/>
                  </a:lnTo>
                  <a:lnTo>
                    <a:pt x="38100" y="1841258"/>
                  </a:lnTo>
                  <a:lnTo>
                    <a:pt x="38100" y="1879358"/>
                  </a:lnTo>
                  <a:close/>
                </a:path>
                <a:path w="3290570" h="4193540">
                  <a:moveTo>
                    <a:pt x="38100" y="1803158"/>
                  </a:moveTo>
                  <a:lnTo>
                    <a:pt x="0" y="1803158"/>
                  </a:lnTo>
                  <a:lnTo>
                    <a:pt x="0" y="1765058"/>
                  </a:lnTo>
                  <a:lnTo>
                    <a:pt x="38100" y="1765058"/>
                  </a:lnTo>
                  <a:lnTo>
                    <a:pt x="38100" y="1803158"/>
                  </a:lnTo>
                  <a:close/>
                </a:path>
                <a:path w="3290570" h="4193540">
                  <a:moveTo>
                    <a:pt x="38100" y="1726958"/>
                  </a:moveTo>
                  <a:lnTo>
                    <a:pt x="0" y="1726958"/>
                  </a:lnTo>
                  <a:lnTo>
                    <a:pt x="0" y="1688858"/>
                  </a:lnTo>
                  <a:lnTo>
                    <a:pt x="38100" y="1688858"/>
                  </a:lnTo>
                  <a:lnTo>
                    <a:pt x="38100" y="1726958"/>
                  </a:lnTo>
                  <a:close/>
                </a:path>
                <a:path w="3290570" h="4193540">
                  <a:moveTo>
                    <a:pt x="38100" y="1650758"/>
                  </a:moveTo>
                  <a:lnTo>
                    <a:pt x="0" y="1650758"/>
                  </a:lnTo>
                  <a:lnTo>
                    <a:pt x="0" y="1612658"/>
                  </a:lnTo>
                  <a:lnTo>
                    <a:pt x="38100" y="1612658"/>
                  </a:lnTo>
                  <a:lnTo>
                    <a:pt x="38100" y="1650758"/>
                  </a:lnTo>
                  <a:close/>
                </a:path>
                <a:path w="3290570" h="4193540">
                  <a:moveTo>
                    <a:pt x="38100" y="1574558"/>
                  </a:moveTo>
                  <a:lnTo>
                    <a:pt x="0" y="1574558"/>
                  </a:lnTo>
                  <a:lnTo>
                    <a:pt x="0" y="1536458"/>
                  </a:lnTo>
                  <a:lnTo>
                    <a:pt x="38100" y="1536458"/>
                  </a:lnTo>
                  <a:lnTo>
                    <a:pt x="38100" y="1574558"/>
                  </a:lnTo>
                  <a:close/>
                </a:path>
                <a:path w="3290570" h="4193540">
                  <a:moveTo>
                    <a:pt x="38100" y="1498358"/>
                  </a:moveTo>
                  <a:lnTo>
                    <a:pt x="0" y="1498358"/>
                  </a:lnTo>
                  <a:lnTo>
                    <a:pt x="0" y="1460258"/>
                  </a:lnTo>
                  <a:lnTo>
                    <a:pt x="38100" y="1460258"/>
                  </a:lnTo>
                  <a:lnTo>
                    <a:pt x="38100" y="1498358"/>
                  </a:lnTo>
                  <a:close/>
                </a:path>
                <a:path w="3290570" h="4193540">
                  <a:moveTo>
                    <a:pt x="38100" y="1422158"/>
                  </a:moveTo>
                  <a:lnTo>
                    <a:pt x="0" y="1422158"/>
                  </a:lnTo>
                  <a:lnTo>
                    <a:pt x="0" y="1384058"/>
                  </a:lnTo>
                  <a:lnTo>
                    <a:pt x="38100" y="1384058"/>
                  </a:lnTo>
                  <a:lnTo>
                    <a:pt x="38100" y="1422158"/>
                  </a:lnTo>
                  <a:close/>
                </a:path>
                <a:path w="3290570" h="4193540">
                  <a:moveTo>
                    <a:pt x="38100" y="1345958"/>
                  </a:moveTo>
                  <a:lnTo>
                    <a:pt x="0" y="1345958"/>
                  </a:lnTo>
                  <a:lnTo>
                    <a:pt x="0" y="1307858"/>
                  </a:lnTo>
                  <a:lnTo>
                    <a:pt x="38100" y="1307858"/>
                  </a:lnTo>
                  <a:lnTo>
                    <a:pt x="38100" y="1345958"/>
                  </a:lnTo>
                  <a:close/>
                </a:path>
                <a:path w="3290570" h="4193540">
                  <a:moveTo>
                    <a:pt x="38100" y="1269758"/>
                  </a:moveTo>
                  <a:lnTo>
                    <a:pt x="0" y="1269758"/>
                  </a:lnTo>
                  <a:lnTo>
                    <a:pt x="0" y="1231658"/>
                  </a:lnTo>
                  <a:lnTo>
                    <a:pt x="38100" y="1231658"/>
                  </a:lnTo>
                  <a:lnTo>
                    <a:pt x="38100" y="1269758"/>
                  </a:lnTo>
                  <a:close/>
                </a:path>
                <a:path w="3290570" h="4193540">
                  <a:moveTo>
                    <a:pt x="38100" y="1193558"/>
                  </a:moveTo>
                  <a:lnTo>
                    <a:pt x="0" y="1193558"/>
                  </a:lnTo>
                  <a:lnTo>
                    <a:pt x="0" y="1155458"/>
                  </a:lnTo>
                  <a:lnTo>
                    <a:pt x="38100" y="1155458"/>
                  </a:lnTo>
                  <a:lnTo>
                    <a:pt x="38100" y="1193558"/>
                  </a:lnTo>
                  <a:close/>
                </a:path>
                <a:path w="3290570" h="4193540">
                  <a:moveTo>
                    <a:pt x="38100" y="1117358"/>
                  </a:moveTo>
                  <a:lnTo>
                    <a:pt x="0" y="1117358"/>
                  </a:lnTo>
                  <a:lnTo>
                    <a:pt x="0" y="1079258"/>
                  </a:lnTo>
                  <a:lnTo>
                    <a:pt x="38100" y="1079258"/>
                  </a:lnTo>
                  <a:lnTo>
                    <a:pt x="38100" y="1117358"/>
                  </a:lnTo>
                  <a:close/>
                </a:path>
                <a:path w="3290570" h="4193540">
                  <a:moveTo>
                    <a:pt x="38100" y="1041158"/>
                  </a:moveTo>
                  <a:lnTo>
                    <a:pt x="0" y="1041158"/>
                  </a:lnTo>
                  <a:lnTo>
                    <a:pt x="0" y="1003058"/>
                  </a:lnTo>
                  <a:lnTo>
                    <a:pt x="38100" y="1003058"/>
                  </a:lnTo>
                  <a:lnTo>
                    <a:pt x="38100" y="1041158"/>
                  </a:lnTo>
                  <a:close/>
                </a:path>
                <a:path w="3290570" h="4193540">
                  <a:moveTo>
                    <a:pt x="38100" y="964958"/>
                  </a:moveTo>
                  <a:lnTo>
                    <a:pt x="0" y="964958"/>
                  </a:lnTo>
                  <a:lnTo>
                    <a:pt x="0" y="926858"/>
                  </a:lnTo>
                  <a:lnTo>
                    <a:pt x="38100" y="926858"/>
                  </a:lnTo>
                  <a:lnTo>
                    <a:pt x="38100" y="964958"/>
                  </a:lnTo>
                  <a:close/>
                </a:path>
                <a:path w="3290570" h="4193540">
                  <a:moveTo>
                    <a:pt x="38100" y="888758"/>
                  </a:moveTo>
                  <a:lnTo>
                    <a:pt x="0" y="888758"/>
                  </a:lnTo>
                  <a:lnTo>
                    <a:pt x="0" y="850658"/>
                  </a:lnTo>
                  <a:lnTo>
                    <a:pt x="38100" y="850658"/>
                  </a:lnTo>
                  <a:lnTo>
                    <a:pt x="38100" y="888758"/>
                  </a:lnTo>
                  <a:close/>
                </a:path>
                <a:path w="3290570" h="4193540">
                  <a:moveTo>
                    <a:pt x="38100" y="812558"/>
                  </a:moveTo>
                  <a:lnTo>
                    <a:pt x="0" y="812558"/>
                  </a:lnTo>
                  <a:lnTo>
                    <a:pt x="0" y="774458"/>
                  </a:lnTo>
                  <a:lnTo>
                    <a:pt x="38100" y="774458"/>
                  </a:lnTo>
                  <a:lnTo>
                    <a:pt x="38100" y="812558"/>
                  </a:lnTo>
                  <a:close/>
                </a:path>
                <a:path w="3290570" h="4193540">
                  <a:moveTo>
                    <a:pt x="38100" y="736358"/>
                  </a:moveTo>
                  <a:lnTo>
                    <a:pt x="0" y="736358"/>
                  </a:lnTo>
                  <a:lnTo>
                    <a:pt x="0" y="698258"/>
                  </a:lnTo>
                  <a:lnTo>
                    <a:pt x="38100" y="698258"/>
                  </a:lnTo>
                  <a:lnTo>
                    <a:pt x="38100" y="736358"/>
                  </a:lnTo>
                  <a:close/>
                </a:path>
                <a:path w="3290570" h="4193540">
                  <a:moveTo>
                    <a:pt x="38100" y="660158"/>
                  </a:moveTo>
                  <a:lnTo>
                    <a:pt x="0" y="660158"/>
                  </a:lnTo>
                  <a:lnTo>
                    <a:pt x="0" y="622058"/>
                  </a:lnTo>
                  <a:lnTo>
                    <a:pt x="38100" y="622058"/>
                  </a:lnTo>
                  <a:lnTo>
                    <a:pt x="38100" y="660158"/>
                  </a:lnTo>
                  <a:close/>
                </a:path>
                <a:path w="3290570" h="4193540">
                  <a:moveTo>
                    <a:pt x="38100" y="583958"/>
                  </a:moveTo>
                  <a:lnTo>
                    <a:pt x="0" y="583958"/>
                  </a:lnTo>
                  <a:lnTo>
                    <a:pt x="0" y="560819"/>
                  </a:lnTo>
                  <a:lnTo>
                    <a:pt x="171" y="547789"/>
                  </a:lnTo>
                  <a:lnTo>
                    <a:pt x="241" y="545134"/>
                  </a:lnTo>
                  <a:lnTo>
                    <a:pt x="38315" y="546582"/>
                  </a:lnTo>
                  <a:lnTo>
                    <a:pt x="38271" y="547789"/>
                  </a:lnTo>
                  <a:lnTo>
                    <a:pt x="38100" y="561060"/>
                  </a:lnTo>
                  <a:lnTo>
                    <a:pt x="38100" y="583958"/>
                  </a:lnTo>
                  <a:close/>
                </a:path>
                <a:path w="3290570" h="4193540">
                  <a:moveTo>
                    <a:pt x="38274" y="547571"/>
                  </a:moveTo>
                  <a:lnTo>
                    <a:pt x="38277" y="547306"/>
                  </a:lnTo>
                  <a:lnTo>
                    <a:pt x="38274" y="547571"/>
                  </a:lnTo>
                  <a:close/>
                </a:path>
                <a:path w="3290570" h="4193540">
                  <a:moveTo>
                    <a:pt x="38271" y="547789"/>
                  </a:moveTo>
                  <a:lnTo>
                    <a:pt x="38274" y="547571"/>
                  </a:lnTo>
                  <a:lnTo>
                    <a:pt x="38271" y="547789"/>
                  </a:lnTo>
                  <a:close/>
                </a:path>
                <a:path w="3290570" h="4193540">
                  <a:moveTo>
                    <a:pt x="40626" y="509524"/>
                  </a:moveTo>
                  <a:lnTo>
                    <a:pt x="2678" y="506158"/>
                  </a:lnTo>
                  <a:lnTo>
                    <a:pt x="2920" y="503478"/>
                  </a:lnTo>
                  <a:lnTo>
                    <a:pt x="4546" y="489381"/>
                  </a:lnTo>
                  <a:lnTo>
                    <a:pt x="6502" y="475399"/>
                  </a:lnTo>
                  <a:lnTo>
                    <a:pt x="7899" y="466978"/>
                  </a:lnTo>
                  <a:lnTo>
                    <a:pt x="45491" y="473202"/>
                  </a:lnTo>
                  <a:lnTo>
                    <a:pt x="44104" y="481622"/>
                  </a:lnTo>
                  <a:lnTo>
                    <a:pt x="42286" y="494665"/>
                  </a:lnTo>
                  <a:lnTo>
                    <a:pt x="40786" y="507796"/>
                  </a:lnTo>
                  <a:lnTo>
                    <a:pt x="40626" y="509524"/>
                  </a:lnTo>
                  <a:close/>
                </a:path>
                <a:path w="3290570" h="4193540">
                  <a:moveTo>
                    <a:pt x="44159" y="481227"/>
                  </a:moveTo>
                  <a:close/>
                </a:path>
                <a:path w="3290570" h="4193540">
                  <a:moveTo>
                    <a:pt x="44104" y="481622"/>
                  </a:moveTo>
                  <a:lnTo>
                    <a:pt x="44159" y="481227"/>
                  </a:lnTo>
                  <a:lnTo>
                    <a:pt x="44104" y="481622"/>
                  </a:lnTo>
                  <a:close/>
                </a:path>
                <a:path w="3290570" h="4193540">
                  <a:moveTo>
                    <a:pt x="42322" y="494344"/>
                  </a:moveTo>
                  <a:lnTo>
                    <a:pt x="42341" y="494182"/>
                  </a:lnTo>
                  <a:lnTo>
                    <a:pt x="42322" y="494344"/>
                  </a:lnTo>
                  <a:close/>
                </a:path>
                <a:path w="3290570" h="4193540">
                  <a:moveTo>
                    <a:pt x="42286" y="494665"/>
                  </a:moveTo>
                  <a:lnTo>
                    <a:pt x="42322" y="494344"/>
                  </a:lnTo>
                  <a:lnTo>
                    <a:pt x="42286" y="494665"/>
                  </a:lnTo>
                  <a:close/>
                </a:path>
                <a:path w="3290570" h="4193540">
                  <a:moveTo>
                    <a:pt x="40818" y="507449"/>
                  </a:moveTo>
                  <a:close/>
                </a:path>
                <a:path w="3290570" h="4193540">
                  <a:moveTo>
                    <a:pt x="40786" y="507796"/>
                  </a:moveTo>
                  <a:lnTo>
                    <a:pt x="40818" y="507449"/>
                  </a:lnTo>
                  <a:lnTo>
                    <a:pt x="40786" y="507796"/>
                  </a:lnTo>
                  <a:close/>
                </a:path>
                <a:path w="3290570" h="4193540">
                  <a:moveTo>
                    <a:pt x="52869" y="437299"/>
                  </a:moveTo>
                  <a:lnTo>
                    <a:pt x="15861" y="428256"/>
                  </a:lnTo>
                  <a:lnTo>
                    <a:pt x="17729" y="420624"/>
                  </a:lnTo>
                  <a:lnTo>
                    <a:pt x="21221" y="407695"/>
                  </a:lnTo>
                  <a:lnTo>
                    <a:pt x="25298" y="393992"/>
                  </a:lnTo>
                  <a:lnTo>
                    <a:pt x="26530" y="390220"/>
                  </a:lnTo>
                  <a:lnTo>
                    <a:pt x="62763" y="401980"/>
                  </a:lnTo>
                  <a:lnTo>
                    <a:pt x="61546" y="405765"/>
                  </a:lnTo>
                  <a:lnTo>
                    <a:pt x="57876" y="418109"/>
                  </a:lnTo>
                  <a:lnTo>
                    <a:pt x="54507" y="430580"/>
                  </a:lnTo>
                  <a:lnTo>
                    <a:pt x="52869" y="437299"/>
                  </a:lnTo>
                  <a:close/>
                </a:path>
                <a:path w="3290570" h="4193540">
                  <a:moveTo>
                    <a:pt x="61578" y="405658"/>
                  </a:moveTo>
                  <a:lnTo>
                    <a:pt x="61683" y="405307"/>
                  </a:lnTo>
                  <a:lnTo>
                    <a:pt x="61578" y="405658"/>
                  </a:lnTo>
                  <a:close/>
                </a:path>
                <a:path w="3290570" h="4193540">
                  <a:moveTo>
                    <a:pt x="61546" y="405765"/>
                  </a:moveTo>
                  <a:close/>
                </a:path>
                <a:path w="3290570" h="4193540">
                  <a:moveTo>
                    <a:pt x="57912" y="417977"/>
                  </a:moveTo>
                  <a:lnTo>
                    <a:pt x="58000" y="417652"/>
                  </a:lnTo>
                  <a:lnTo>
                    <a:pt x="57912" y="417977"/>
                  </a:lnTo>
                  <a:close/>
                </a:path>
                <a:path w="3290570" h="4193540">
                  <a:moveTo>
                    <a:pt x="57876" y="418109"/>
                  </a:moveTo>
                  <a:lnTo>
                    <a:pt x="57912" y="417977"/>
                  </a:lnTo>
                  <a:lnTo>
                    <a:pt x="57876" y="418109"/>
                  </a:lnTo>
                  <a:close/>
                </a:path>
                <a:path w="3290570" h="4193540">
                  <a:moveTo>
                    <a:pt x="54508" y="430580"/>
                  </a:moveTo>
                  <a:lnTo>
                    <a:pt x="54622" y="430111"/>
                  </a:lnTo>
                  <a:lnTo>
                    <a:pt x="54508" y="430580"/>
                  </a:lnTo>
                  <a:close/>
                </a:path>
                <a:path w="3290570" h="4193540">
                  <a:moveTo>
                    <a:pt x="75132" y="367449"/>
                  </a:moveTo>
                  <a:lnTo>
                    <a:pt x="39865" y="353034"/>
                  </a:lnTo>
                  <a:lnTo>
                    <a:pt x="44195" y="342443"/>
                  </a:lnTo>
                  <a:lnTo>
                    <a:pt x="49669" y="329946"/>
                  </a:lnTo>
                  <a:lnTo>
                    <a:pt x="55447" y="317601"/>
                  </a:lnTo>
                  <a:lnTo>
                    <a:pt x="55791" y="316903"/>
                  </a:lnTo>
                  <a:lnTo>
                    <a:pt x="89903" y="333857"/>
                  </a:lnTo>
                  <a:lnTo>
                    <a:pt x="89560" y="334555"/>
                  </a:lnTo>
                  <a:lnTo>
                    <a:pt x="84187" y="346062"/>
                  </a:lnTo>
                  <a:lnTo>
                    <a:pt x="79095" y="357720"/>
                  </a:lnTo>
                  <a:lnTo>
                    <a:pt x="75132" y="367449"/>
                  </a:lnTo>
                  <a:close/>
                </a:path>
                <a:path w="3290570" h="4193540">
                  <a:moveTo>
                    <a:pt x="89713" y="334244"/>
                  </a:moveTo>
                  <a:close/>
                </a:path>
                <a:path w="3290570" h="4193540">
                  <a:moveTo>
                    <a:pt x="89567" y="334555"/>
                  </a:moveTo>
                  <a:lnTo>
                    <a:pt x="89713" y="334244"/>
                  </a:lnTo>
                  <a:lnTo>
                    <a:pt x="89567" y="334555"/>
                  </a:lnTo>
                  <a:close/>
                </a:path>
                <a:path w="3290570" h="4193540">
                  <a:moveTo>
                    <a:pt x="84208" y="346062"/>
                  </a:moveTo>
                  <a:lnTo>
                    <a:pt x="84391" y="345643"/>
                  </a:lnTo>
                  <a:lnTo>
                    <a:pt x="84208" y="346062"/>
                  </a:lnTo>
                  <a:close/>
                </a:path>
                <a:path w="3290570" h="4193540">
                  <a:moveTo>
                    <a:pt x="79109" y="357720"/>
                  </a:moveTo>
                  <a:lnTo>
                    <a:pt x="79285" y="357289"/>
                  </a:lnTo>
                  <a:lnTo>
                    <a:pt x="79109" y="357720"/>
                  </a:lnTo>
                  <a:close/>
                </a:path>
                <a:path w="3290570" h="4193540">
                  <a:moveTo>
                    <a:pt x="107263" y="300964"/>
                  </a:moveTo>
                  <a:lnTo>
                    <a:pt x="74002" y="282397"/>
                  </a:lnTo>
                  <a:lnTo>
                    <a:pt x="74459" y="281571"/>
                  </a:lnTo>
                  <a:lnTo>
                    <a:pt x="81419" y="269824"/>
                  </a:lnTo>
                  <a:lnTo>
                    <a:pt x="88531" y="258445"/>
                  </a:lnTo>
                  <a:lnTo>
                    <a:pt x="94829" y="248869"/>
                  </a:lnTo>
                  <a:lnTo>
                    <a:pt x="126656" y="269824"/>
                  </a:lnTo>
                  <a:lnTo>
                    <a:pt x="120616" y="279006"/>
                  </a:lnTo>
                  <a:lnTo>
                    <a:pt x="113676" y="290093"/>
                  </a:lnTo>
                  <a:lnTo>
                    <a:pt x="107263" y="300964"/>
                  </a:lnTo>
                  <a:close/>
                </a:path>
                <a:path w="3290570" h="4193540">
                  <a:moveTo>
                    <a:pt x="120357" y="279400"/>
                  </a:moveTo>
                  <a:lnTo>
                    <a:pt x="120598" y="279006"/>
                  </a:lnTo>
                  <a:lnTo>
                    <a:pt x="120357" y="279400"/>
                  </a:lnTo>
                  <a:close/>
                </a:path>
                <a:path w="3290570" h="4193540">
                  <a:moveTo>
                    <a:pt x="113848" y="289818"/>
                  </a:moveTo>
                  <a:close/>
                </a:path>
                <a:path w="3290570" h="4193540">
                  <a:moveTo>
                    <a:pt x="113686" y="290093"/>
                  </a:moveTo>
                  <a:lnTo>
                    <a:pt x="113848" y="289818"/>
                  </a:lnTo>
                  <a:lnTo>
                    <a:pt x="113686" y="290093"/>
                  </a:lnTo>
                  <a:close/>
                </a:path>
                <a:path w="3290570" h="4193540">
                  <a:moveTo>
                    <a:pt x="107335" y="300842"/>
                  </a:moveTo>
                  <a:lnTo>
                    <a:pt x="107491" y="300570"/>
                  </a:lnTo>
                  <a:lnTo>
                    <a:pt x="107335" y="300842"/>
                  </a:lnTo>
                  <a:close/>
                </a:path>
                <a:path w="3290570" h="4193540">
                  <a:moveTo>
                    <a:pt x="107266" y="300964"/>
                  </a:moveTo>
                  <a:close/>
                </a:path>
                <a:path w="3290570" h="4193540">
                  <a:moveTo>
                    <a:pt x="107251" y="300989"/>
                  </a:moveTo>
                  <a:close/>
                </a:path>
                <a:path w="3290570" h="4193540">
                  <a:moveTo>
                    <a:pt x="148195" y="240081"/>
                  </a:moveTo>
                  <a:lnTo>
                    <a:pt x="117957" y="216903"/>
                  </a:lnTo>
                  <a:lnTo>
                    <a:pt x="119824" y="214477"/>
                  </a:lnTo>
                  <a:lnTo>
                    <a:pt x="128270" y="203987"/>
                  </a:lnTo>
                  <a:lnTo>
                    <a:pt x="136969" y="193712"/>
                  </a:lnTo>
                  <a:lnTo>
                    <a:pt x="143267" y="186626"/>
                  </a:lnTo>
                  <a:lnTo>
                    <a:pt x="171767" y="211912"/>
                  </a:lnTo>
                  <a:lnTo>
                    <a:pt x="165468" y="218998"/>
                  </a:lnTo>
                  <a:lnTo>
                    <a:pt x="157365" y="228587"/>
                  </a:lnTo>
                  <a:lnTo>
                    <a:pt x="149490" y="238378"/>
                  </a:lnTo>
                  <a:lnTo>
                    <a:pt x="148195" y="240081"/>
                  </a:lnTo>
                  <a:close/>
                </a:path>
                <a:path w="3290570" h="4193540">
                  <a:moveTo>
                    <a:pt x="165482" y="218998"/>
                  </a:moveTo>
                  <a:lnTo>
                    <a:pt x="165772" y="218656"/>
                  </a:lnTo>
                  <a:lnTo>
                    <a:pt x="165482" y="218998"/>
                  </a:lnTo>
                  <a:close/>
                </a:path>
                <a:path w="3290570" h="4193540">
                  <a:moveTo>
                    <a:pt x="157380" y="228587"/>
                  </a:moveTo>
                  <a:lnTo>
                    <a:pt x="157657" y="228244"/>
                  </a:lnTo>
                  <a:lnTo>
                    <a:pt x="157380" y="228587"/>
                  </a:lnTo>
                  <a:close/>
                </a:path>
                <a:path w="3290570" h="4193540">
                  <a:moveTo>
                    <a:pt x="149646" y="238186"/>
                  </a:moveTo>
                  <a:lnTo>
                    <a:pt x="149770" y="238023"/>
                  </a:lnTo>
                  <a:lnTo>
                    <a:pt x="149646" y="238186"/>
                  </a:lnTo>
                  <a:close/>
                </a:path>
                <a:path w="3290570" h="4193540">
                  <a:moveTo>
                    <a:pt x="149498" y="238378"/>
                  </a:moveTo>
                  <a:lnTo>
                    <a:pt x="149646" y="238186"/>
                  </a:lnTo>
                  <a:lnTo>
                    <a:pt x="149498" y="238378"/>
                  </a:lnTo>
                  <a:close/>
                </a:path>
                <a:path w="3290570" h="4193540">
                  <a:moveTo>
                    <a:pt x="197231" y="185458"/>
                  </a:moveTo>
                  <a:lnTo>
                    <a:pt x="170611" y="158191"/>
                  </a:lnTo>
                  <a:lnTo>
                    <a:pt x="174128" y="154774"/>
                  </a:lnTo>
                  <a:lnTo>
                    <a:pt x="183984" y="145605"/>
                  </a:lnTo>
                  <a:lnTo>
                    <a:pt x="194055" y="136677"/>
                  </a:lnTo>
                  <a:lnTo>
                    <a:pt x="199884" y="131737"/>
                  </a:lnTo>
                  <a:lnTo>
                    <a:pt x="224484" y="160832"/>
                  </a:lnTo>
                  <a:lnTo>
                    <a:pt x="219014" y="165468"/>
                  </a:lnTo>
                  <a:lnTo>
                    <a:pt x="209273" y="174104"/>
                  </a:lnTo>
                  <a:lnTo>
                    <a:pt x="200092" y="182664"/>
                  </a:lnTo>
                  <a:lnTo>
                    <a:pt x="197231" y="185458"/>
                  </a:lnTo>
                  <a:close/>
                </a:path>
                <a:path w="3290570" h="4193540">
                  <a:moveTo>
                    <a:pt x="218654" y="165773"/>
                  </a:moveTo>
                  <a:lnTo>
                    <a:pt x="218998" y="165468"/>
                  </a:lnTo>
                  <a:lnTo>
                    <a:pt x="218654" y="165773"/>
                  </a:lnTo>
                  <a:close/>
                </a:path>
                <a:path w="3290570" h="4193540">
                  <a:moveTo>
                    <a:pt x="209338" y="174043"/>
                  </a:moveTo>
                  <a:lnTo>
                    <a:pt x="209600" y="173799"/>
                  </a:lnTo>
                  <a:lnTo>
                    <a:pt x="209338" y="174043"/>
                  </a:lnTo>
                  <a:close/>
                </a:path>
                <a:path w="3290570" h="4193540">
                  <a:moveTo>
                    <a:pt x="209273" y="174104"/>
                  </a:moveTo>
                  <a:close/>
                </a:path>
                <a:path w="3290570" h="4193540">
                  <a:moveTo>
                    <a:pt x="200198" y="182561"/>
                  </a:moveTo>
                  <a:lnTo>
                    <a:pt x="200417" y="182346"/>
                  </a:lnTo>
                  <a:lnTo>
                    <a:pt x="200198" y="182561"/>
                  </a:lnTo>
                  <a:close/>
                </a:path>
                <a:path w="3290570" h="4193540">
                  <a:moveTo>
                    <a:pt x="200092" y="182664"/>
                  </a:moveTo>
                  <a:close/>
                </a:path>
                <a:path w="3290570" h="4193540">
                  <a:moveTo>
                    <a:pt x="253390" y="138175"/>
                  </a:moveTo>
                  <a:lnTo>
                    <a:pt x="230949" y="107403"/>
                  </a:lnTo>
                  <a:lnTo>
                    <a:pt x="236448" y="103390"/>
                  </a:lnTo>
                  <a:lnTo>
                    <a:pt x="247548" y="95707"/>
                  </a:lnTo>
                  <a:lnTo>
                    <a:pt x="258838" y="88277"/>
                  </a:lnTo>
                  <a:lnTo>
                    <a:pt x="263625" y="85293"/>
                  </a:lnTo>
                  <a:lnTo>
                    <a:pt x="283806" y="117601"/>
                  </a:lnTo>
                  <a:lnTo>
                    <a:pt x="279005" y="120599"/>
                  </a:lnTo>
                  <a:lnTo>
                    <a:pt x="268490" y="127533"/>
                  </a:lnTo>
                  <a:lnTo>
                    <a:pt x="258154" y="134708"/>
                  </a:lnTo>
                  <a:lnTo>
                    <a:pt x="253390" y="138175"/>
                  </a:lnTo>
                  <a:close/>
                </a:path>
                <a:path w="3290570" h="4193540">
                  <a:moveTo>
                    <a:pt x="279032" y="120599"/>
                  </a:moveTo>
                  <a:lnTo>
                    <a:pt x="279400" y="120357"/>
                  </a:lnTo>
                  <a:lnTo>
                    <a:pt x="279032" y="120599"/>
                  </a:lnTo>
                  <a:close/>
                </a:path>
                <a:path w="3290570" h="4193540">
                  <a:moveTo>
                    <a:pt x="268775" y="127346"/>
                  </a:moveTo>
                  <a:close/>
                </a:path>
                <a:path w="3290570" h="4193540">
                  <a:moveTo>
                    <a:pt x="268505" y="127533"/>
                  </a:moveTo>
                  <a:lnTo>
                    <a:pt x="268775" y="127346"/>
                  </a:lnTo>
                  <a:lnTo>
                    <a:pt x="268505" y="127533"/>
                  </a:lnTo>
                  <a:close/>
                </a:path>
                <a:path w="3290570" h="4193540">
                  <a:moveTo>
                    <a:pt x="258187" y="134684"/>
                  </a:moveTo>
                  <a:lnTo>
                    <a:pt x="258520" y="134442"/>
                  </a:lnTo>
                  <a:lnTo>
                    <a:pt x="258187" y="134684"/>
                  </a:lnTo>
                  <a:close/>
                </a:path>
                <a:path w="3290570" h="4193540">
                  <a:moveTo>
                    <a:pt x="258154" y="134708"/>
                  </a:moveTo>
                  <a:close/>
                </a:path>
                <a:path w="3290570" h="4193540">
                  <a:moveTo>
                    <a:pt x="315581" y="99224"/>
                  </a:moveTo>
                  <a:lnTo>
                    <a:pt x="297801" y="65519"/>
                  </a:lnTo>
                  <a:lnTo>
                    <a:pt x="305828" y="61290"/>
                  </a:lnTo>
                  <a:lnTo>
                    <a:pt x="318020" y="55245"/>
                  </a:lnTo>
                  <a:lnTo>
                    <a:pt x="330365" y="49479"/>
                  </a:lnTo>
                  <a:lnTo>
                    <a:pt x="333285" y="48209"/>
                  </a:lnTo>
                  <a:lnTo>
                    <a:pt x="348551" y="83108"/>
                  </a:lnTo>
                  <a:lnTo>
                    <a:pt x="345630" y="84391"/>
                  </a:lnTo>
                  <a:lnTo>
                    <a:pt x="334137" y="89763"/>
                  </a:lnTo>
                  <a:lnTo>
                    <a:pt x="322782" y="95415"/>
                  </a:lnTo>
                  <a:lnTo>
                    <a:pt x="315581" y="99224"/>
                  </a:lnTo>
                  <a:close/>
                </a:path>
                <a:path w="3290570" h="4193540">
                  <a:moveTo>
                    <a:pt x="346021" y="84219"/>
                  </a:moveTo>
                  <a:close/>
                </a:path>
                <a:path w="3290570" h="4193540">
                  <a:moveTo>
                    <a:pt x="345653" y="84391"/>
                  </a:moveTo>
                  <a:lnTo>
                    <a:pt x="346021" y="84219"/>
                  </a:lnTo>
                  <a:lnTo>
                    <a:pt x="345653" y="84391"/>
                  </a:lnTo>
                  <a:close/>
                </a:path>
                <a:path w="3290570" h="4193540">
                  <a:moveTo>
                    <a:pt x="334310" y="89682"/>
                  </a:moveTo>
                  <a:lnTo>
                    <a:pt x="334556" y="89560"/>
                  </a:lnTo>
                  <a:lnTo>
                    <a:pt x="334310" y="89682"/>
                  </a:lnTo>
                  <a:close/>
                </a:path>
                <a:path w="3290570" h="4193540">
                  <a:moveTo>
                    <a:pt x="334147" y="89763"/>
                  </a:moveTo>
                  <a:lnTo>
                    <a:pt x="334310" y="89682"/>
                  </a:lnTo>
                  <a:lnTo>
                    <a:pt x="334147" y="89763"/>
                  </a:lnTo>
                  <a:close/>
                </a:path>
                <a:path w="3290570" h="4193540">
                  <a:moveTo>
                    <a:pt x="322951" y="95330"/>
                  </a:moveTo>
                  <a:lnTo>
                    <a:pt x="323201" y="95199"/>
                  </a:lnTo>
                  <a:lnTo>
                    <a:pt x="322951" y="95330"/>
                  </a:lnTo>
                  <a:close/>
                </a:path>
                <a:path w="3290570" h="4193540">
                  <a:moveTo>
                    <a:pt x="322792" y="95415"/>
                  </a:moveTo>
                  <a:lnTo>
                    <a:pt x="322951" y="95330"/>
                  </a:lnTo>
                  <a:lnTo>
                    <a:pt x="322792" y="95415"/>
                  </a:lnTo>
                  <a:close/>
                </a:path>
                <a:path w="3290570" h="4193540">
                  <a:moveTo>
                    <a:pt x="382561" y="69367"/>
                  </a:moveTo>
                  <a:lnTo>
                    <a:pt x="369912" y="33426"/>
                  </a:lnTo>
                  <a:lnTo>
                    <a:pt x="381330" y="29413"/>
                  </a:lnTo>
                  <a:lnTo>
                    <a:pt x="394448" y="25158"/>
                  </a:lnTo>
                  <a:lnTo>
                    <a:pt x="407047" y="21412"/>
                  </a:lnTo>
                  <a:lnTo>
                    <a:pt x="417918" y="57937"/>
                  </a:lnTo>
                  <a:lnTo>
                    <a:pt x="405307" y="61683"/>
                  </a:lnTo>
                  <a:lnTo>
                    <a:pt x="393102" y="65646"/>
                  </a:lnTo>
                  <a:lnTo>
                    <a:pt x="382561" y="69367"/>
                  </a:lnTo>
                  <a:close/>
                </a:path>
                <a:path w="3290570" h="4193540">
                  <a:moveTo>
                    <a:pt x="405612" y="61593"/>
                  </a:moveTo>
                  <a:lnTo>
                    <a:pt x="405764" y="61543"/>
                  </a:lnTo>
                  <a:lnTo>
                    <a:pt x="405612" y="61593"/>
                  </a:lnTo>
                  <a:close/>
                </a:path>
                <a:path w="3290570" h="4193540">
                  <a:moveTo>
                    <a:pt x="405332" y="61683"/>
                  </a:moveTo>
                  <a:lnTo>
                    <a:pt x="405612" y="61593"/>
                  </a:lnTo>
                  <a:lnTo>
                    <a:pt x="405332" y="61683"/>
                  </a:lnTo>
                  <a:close/>
                </a:path>
                <a:path w="3290570" h="4193540">
                  <a:moveTo>
                    <a:pt x="393149" y="65646"/>
                  </a:moveTo>
                  <a:lnTo>
                    <a:pt x="393547" y="65506"/>
                  </a:lnTo>
                  <a:lnTo>
                    <a:pt x="393149" y="65646"/>
                  </a:lnTo>
                  <a:close/>
                </a:path>
                <a:path w="3290570" h="4193540">
                  <a:moveTo>
                    <a:pt x="453528" y="49187"/>
                  </a:moveTo>
                  <a:lnTo>
                    <a:pt x="445414" y="11963"/>
                  </a:lnTo>
                  <a:lnTo>
                    <a:pt x="448233" y="11353"/>
                  </a:lnTo>
                  <a:lnTo>
                    <a:pt x="462000" y="8724"/>
                  </a:lnTo>
                  <a:lnTo>
                    <a:pt x="475398" y="6502"/>
                  </a:lnTo>
                  <a:lnTo>
                    <a:pt x="484365" y="5245"/>
                  </a:lnTo>
                  <a:lnTo>
                    <a:pt x="489648" y="42976"/>
                  </a:lnTo>
                  <a:lnTo>
                    <a:pt x="481163" y="44170"/>
                  </a:lnTo>
                  <a:lnTo>
                    <a:pt x="468229" y="46317"/>
                  </a:lnTo>
                  <a:lnTo>
                    <a:pt x="455409" y="48780"/>
                  </a:lnTo>
                  <a:lnTo>
                    <a:pt x="453528" y="49187"/>
                  </a:lnTo>
                  <a:close/>
                </a:path>
                <a:path w="3290570" h="4193540">
                  <a:moveTo>
                    <a:pt x="481229" y="44159"/>
                  </a:moveTo>
                  <a:lnTo>
                    <a:pt x="481621" y="44094"/>
                  </a:lnTo>
                  <a:lnTo>
                    <a:pt x="481229" y="44159"/>
                  </a:lnTo>
                  <a:close/>
                </a:path>
                <a:path w="3290570" h="4193540">
                  <a:moveTo>
                    <a:pt x="481163" y="44170"/>
                  </a:moveTo>
                  <a:close/>
                </a:path>
                <a:path w="3290570" h="4193540">
                  <a:moveTo>
                    <a:pt x="468271" y="46309"/>
                  </a:moveTo>
                  <a:lnTo>
                    <a:pt x="468693" y="46227"/>
                  </a:lnTo>
                  <a:lnTo>
                    <a:pt x="468271" y="46309"/>
                  </a:lnTo>
                  <a:close/>
                </a:path>
                <a:path w="3290570" h="4193540">
                  <a:moveTo>
                    <a:pt x="468229" y="46317"/>
                  </a:moveTo>
                  <a:close/>
                </a:path>
                <a:path w="3290570" h="4193540">
                  <a:moveTo>
                    <a:pt x="455414" y="48779"/>
                  </a:moveTo>
                  <a:lnTo>
                    <a:pt x="455879" y="48679"/>
                  </a:lnTo>
                  <a:lnTo>
                    <a:pt x="455414" y="48779"/>
                  </a:lnTo>
                  <a:close/>
                </a:path>
                <a:path w="3290570" h="4193540">
                  <a:moveTo>
                    <a:pt x="455409" y="48780"/>
                  </a:moveTo>
                  <a:close/>
                </a:path>
                <a:path w="3290570" h="4193540">
                  <a:moveTo>
                    <a:pt x="526109" y="39293"/>
                  </a:moveTo>
                  <a:lnTo>
                    <a:pt x="523696" y="1270"/>
                  </a:lnTo>
                  <a:lnTo>
                    <a:pt x="532434" y="724"/>
                  </a:lnTo>
                  <a:lnTo>
                    <a:pt x="546823" y="177"/>
                  </a:lnTo>
                  <a:lnTo>
                    <a:pt x="561047" y="0"/>
                  </a:lnTo>
                  <a:lnTo>
                    <a:pt x="562978" y="0"/>
                  </a:lnTo>
                  <a:lnTo>
                    <a:pt x="562978" y="38100"/>
                  </a:lnTo>
                  <a:lnTo>
                    <a:pt x="561288" y="38100"/>
                  </a:lnTo>
                  <a:lnTo>
                    <a:pt x="547306" y="38277"/>
                  </a:lnTo>
                  <a:lnTo>
                    <a:pt x="547454" y="38277"/>
                  </a:lnTo>
                  <a:lnTo>
                    <a:pt x="533882" y="38798"/>
                  </a:lnTo>
                  <a:lnTo>
                    <a:pt x="526109" y="39293"/>
                  </a:lnTo>
                  <a:close/>
                </a:path>
                <a:path w="3290570" h="4193540">
                  <a:moveTo>
                    <a:pt x="547528" y="38275"/>
                  </a:moveTo>
                  <a:lnTo>
                    <a:pt x="547789" y="38265"/>
                  </a:lnTo>
                  <a:lnTo>
                    <a:pt x="548314" y="38265"/>
                  </a:lnTo>
                  <a:lnTo>
                    <a:pt x="547528" y="38275"/>
                  </a:lnTo>
                  <a:close/>
                </a:path>
                <a:path w="3290570" h="4193540">
                  <a:moveTo>
                    <a:pt x="547454" y="38277"/>
                  </a:moveTo>
                  <a:lnTo>
                    <a:pt x="547306" y="38277"/>
                  </a:lnTo>
                  <a:lnTo>
                    <a:pt x="547528" y="38275"/>
                  </a:lnTo>
                  <a:close/>
                </a:path>
                <a:path w="3290570" h="4193540">
                  <a:moveTo>
                    <a:pt x="534090" y="38790"/>
                  </a:moveTo>
                  <a:lnTo>
                    <a:pt x="534365" y="38773"/>
                  </a:lnTo>
                  <a:lnTo>
                    <a:pt x="534541" y="38773"/>
                  </a:lnTo>
                  <a:lnTo>
                    <a:pt x="534090" y="38790"/>
                  </a:lnTo>
                  <a:close/>
                </a:path>
                <a:path w="3290570" h="4193540">
                  <a:moveTo>
                    <a:pt x="533964" y="38798"/>
                  </a:moveTo>
                  <a:close/>
                </a:path>
                <a:path w="3290570" h="4193540">
                  <a:moveTo>
                    <a:pt x="639178" y="38100"/>
                  </a:moveTo>
                  <a:lnTo>
                    <a:pt x="601078" y="38100"/>
                  </a:lnTo>
                  <a:lnTo>
                    <a:pt x="601078" y="0"/>
                  </a:lnTo>
                  <a:lnTo>
                    <a:pt x="639178" y="0"/>
                  </a:lnTo>
                  <a:lnTo>
                    <a:pt x="639178" y="38100"/>
                  </a:lnTo>
                  <a:close/>
                </a:path>
                <a:path w="3290570" h="4193540">
                  <a:moveTo>
                    <a:pt x="715378" y="38100"/>
                  </a:moveTo>
                  <a:lnTo>
                    <a:pt x="677278" y="38100"/>
                  </a:lnTo>
                  <a:lnTo>
                    <a:pt x="677278" y="0"/>
                  </a:lnTo>
                  <a:lnTo>
                    <a:pt x="715378" y="0"/>
                  </a:lnTo>
                  <a:lnTo>
                    <a:pt x="715378" y="38100"/>
                  </a:lnTo>
                  <a:close/>
                </a:path>
                <a:path w="3290570" h="4193540">
                  <a:moveTo>
                    <a:pt x="791578" y="38100"/>
                  </a:moveTo>
                  <a:lnTo>
                    <a:pt x="753478" y="38100"/>
                  </a:lnTo>
                  <a:lnTo>
                    <a:pt x="753478" y="0"/>
                  </a:lnTo>
                  <a:lnTo>
                    <a:pt x="791578" y="0"/>
                  </a:lnTo>
                  <a:lnTo>
                    <a:pt x="791578" y="38100"/>
                  </a:lnTo>
                  <a:close/>
                </a:path>
                <a:path w="3290570" h="4193540">
                  <a:moveTo>
                    <a:pt x="867778" y="38100"/>
                  </a:moveTo>
                  <a:lnTo>
                    <a:pt x="829678" y="38100"/>
                  </a:lnTo>
                  <a:lnTo>
                    <a:pt x="829678" y="0"/>
                  </a:lnTo>
                  <a:lnTo>
                    <a:pt x="867778" y="0"/>
                  </a:lnTo>
                  <a:lnTo>
                    <a:pt x="867778" y="38100"/>
                  </a:lnTo>
                  <a:close/>
                </a:path>
                <a:path w="3290570" h="4193540">
                  <a:moveTo>
                    <a:pt x="943978" y="38100"/>
                  </a:moveTo>
                  <a:lnTo>
                    <a:pt x="905878" y="38100"/>
                  </a:lnTo>
                  <a:lnTo>
                    <a:pt x="905878" y="0"/>
                  </a:lnTo>
                  <a:lnTo>
                    <a:pt x="943978" y="0"/>
                  </a:lnTo>
                  <a:lnTo>
                    <a:pt x="943978" y="38100"/>
                  </a:lnTo>
                  <a:close/>
                </a:path>
                <a:path w="3290570" h="4193540">
                  <a:moveTo>
                    <a:pt x="1020178" y="38100"/>
                  </a:moveTo>
                  <a:lnTo>
                    <a:pt x="982078" y="38100"/>
                  </a:lnTo>
                  <a:lnTo>
                    <a:pt x="982078" y="0"/>
                  </a:lnTo>
                  <a:lnTo>
                    <a:pt x="1020178" y="0"/>
                  </a:lnTo>
                  <a:lnTo>
                    <a:pt x="1020178" y="38100"/>
                  </a:lnTo>
                  <a:close/>
                </a:path>
                <a:path w="3290570" h="4193540">
                  <a:moveTo>
                    <a:pt x="1096378" y="38100"/>
                  </a:moveTo>
                  <a:lnTo>
                    <a:pt x="1058278" y="38100"/>
                  </a:lnTo>
                  <a:lnTo>
                    <a:pt x="1058278" y="0"/>
                  </a:lnTo>
                  <a:lnTo>
                    <a:pt x="1096378" y="0"/>
                  </a:lnTo>
                  <a:lnTo>
                    <a:pt x="1096378" y="38100"/>
                  </a:lnTo>
                  <a:close/>
                </a:path>
                <a:path w="3290570" h="4193540">
                  <a:moveTo>
                    <a:pt x="1172578" y="38100"/>
                  </a:moveTo>
                  <a:lnTo>
                    <a:pt x="1134478" y="38100"/>
                  </a:lnTo>
                  <a:lnTo>
                    <a:pt x="1134478" y="0"/>
                  </a:lnTo>
                  <a:lnTo>
                    <a:pt x="1172578" y="0"/>
                  </a:lnTo>
                  <a:lnTo>
                    <a:pt x="1172578" y="38100"/>
                  </a:lnTo>
                  <a:close/>
                </a:path>
                <a:path w="3290570" h="4193540">
                  <a:moveTo>
                    <a:pt x="1248778" y="38100"/>
                  </a:moveTo>
                  <a:lnTo>
                    <a:pt x="1210678" y="38100"/>
                  </a:lnTo>
                  <a:lnTo>
                    <a:pt x="1210678" y="0"/>
                  </a:lnTo>
                  <a:lnTo>
                    <a:pt x="1248778" y="0"/>
                  </a:lnTo>
                  <a:lnTo>
                    <a:pt x="1248778" y="38100"/>
                  </a:lnTo>
                  <a:close/>
                </a:path>
                <a:path w="3290570" h="4193540">
                  <a:moveTo>
                    <a:pt x="1324978" y="38100"/>
                  </a:moveTo>
                  <a:lnTo>
                    <a:pt x="1286878" y="38100"/>
                  </a:lnTo>
                  <a:lnTo>
                    <a:pt x="1286878" y="0"/>
                  </a:lnTo>
                  <a:lnTo>
                    <a:pt x="1324978" y="0"/>
                  </a:lnTo>
                  <a:lnTo>
                    <a:pt x="1324978" y="38100"/>
                  </a:lnTo>
                  <a:close/>
                </a:path>
                <a:path w="3290570" h="4193540">
                  <a:moveTo>
                    <a:pt x="1401178" y="38100"/>
                  </a:moveTo>
                  <a:lnTo>
                    <a:pt x="1363078" y="38100"/>
                  </a:lnTo>
                  <a:lnTo>
                    <a:pt x="1363078" y="0"/>
                  </a:lnTo>
                  <a:lnTo>
                    <a:pt x="1401178" y="0"/>
                  </a:lnTo>
                  <a:lnTo>
                    <a:pt x="1401178" y="38100"/>
                  </a:lnTo>
                  <a:close/>
                </a:path>
                <a:path w="3290570" h="4193540">
                  <a:moveTo>
                    <a:pt x="1477378" y="38100"/>
                  </a:moveTo>
                  <a:lnTo>
                    <a:pt x="1439278" y="38100"/>
                  </a:lnTo>
                  <a:lnTo>
                    <a:pt x="1439278" y="0"/>
                  </a:lnTo>
                  <a:lnTo>
                    <a:pt x="1477378" y="0"/>
                  </a:lnTo>
                  <a:lnTo>
                    <a:pt x="1477378" y="38100"/>
                  </a:lnTo>
                  <a:close/>
                </a:path>
                <a:path w="3290570" h="4193540">
                  <a:moveTo>
                    <a:pt x="1553578" y="38100"/>
                  </a:moveTo>
                  <a:lnTo>
                    <a:pt x="1515478" y="38100"/>
                  </a:lnTo>
                  <a:lnTo>
                    <a:pt x="1515478" y="0"/>
                  </a:lnTo>
                  <a:lnTo>
                    <a:pt x="1553578" y="0"/>
                  </a:lnTo>
                  <a:lnTo>
                    <a:pt x="1553578" y="38100"/>
                  </a:lnTo>
                  <a:close/>
                </a:path>
                <a:path w="3290570" h="4193540">
                  <a:moveTo>
                    <a:pt x="1629778" y="38100"/>
                  </a:moveTo>
                  <a:lnTo>
                    <a:pt x="1591678" y="38100"/>
                  </a:lnTo>
                  <a:lnTo>
                    <a:pt x="1591678" y="0"/>
                  </a:lnTo>
                  <a:lnTo>
                    <a:pt x="1629778" y="0"/>
                  </a:lnTo>
                  <a:lnTo>
                    <a:pt x="1629778" y="38100"/>
                  </a:lnTo>
                  <a:close/>
                </a:path>
                <a:path w="3290570" h="4193540">
                  <a:moveTo>
                    <a:pt x="1705978" y="38100"/>
                  </a:moveTo>
                  <a:lnTo>
                    <a:pt x="1667878" y="38100"/>
                  </a:lnTo>
                  <a:lnTo>
                    <a:pt x="1667878" y="0"/>
                  </a:lnTo>
                  <a:lnTo>
                    <a:pt x="1705978" y="0"/>
                  </a:lnTo>
                  <a:lnTo>
                    <a:pt x="1705978" y="38100"/>
                  </a:lnTo>
                  <a:close/>
                </a:path>
                <a:path w="3290570" h="4193540">
                  <a:moveTo>
                    <a:pt x="1782178" y="38100"/>
                  </a:moveTo>
                  <a:lnTo>
                    <a:pt x="1744078" y="38100"/>
                  </a:lnTo>
                  <a:lnTo>
                    <a:pt x="1744078" y="0"/>
                  </a:lnTo>
                  <a:lnTo>
                    <a:pt x="1782178" y="0"/>
                  </a:lnTo>
                  <a:lnTo>
                    <a:pt x="1782178" y="38100"/>
                  </a:lnTo>
                  <a:close/>
                </a:path>
                <a:path w="3290570" h="4193540">
                  <a:moveTo>
                    <a:pt x="1858378" y="38100"/>
                  </a:moveTo>
                  <a:lnTo>
                    <a:pt x="1820278" y="38100"/>
                  </a:lnTo>
                  <a:lnTo>
                    <a:pt x="1820278" y="0"/>
                  </a:lnTo>
                  <a:lnTo>
                    <a:pt x="1858378" y="0"/>
                  </a:lnTo>
                  <a:lnTo>
                    <a:pt x="1858378" y="38100"/>
                  </a:lnTo>
                  <a:close/>
                </a:path>
                <a:path w="3290570" h="4193540">
                  <a:moveTo>
                    <a:pt x="1934578" y="38100"/>
                  </a:moveTo>
                  <a:lnTo>
                    <a:pt x="1896478" y="38100"/>
                  </a:lnTo>
                  <a:lnTo>
                    <a:pt x="1896478" y="0"/>
                  </a:lnTo>
                  <a:lnTo>
                    <a:pt x="1934578" y="0"/>
                  </a:lnTo>
                  <a:lnTo>
                    <a:pt x="1934578" y="38100"/>
                  </a:lnTo>
                  <a:close/>
                </a:path>
                <a:path w="3290570" h="4193540">
                  <a:moveTo>
                    <a:pt x="2010778" y="38100"/>
                  </a:moveTo>
                  <a:lnTo>
                    <a:pt x="1972678" y="38100"/>
                  </a:lnTo>
                  <a:lnTo>
                    <a:pt x="1972678" y="0"/>
                  </a:lnTo>
                  <a:lnTo>
                    <a:pt x="2010778" y="0"/>
                  </a:lnTo>
                  <a:lnTo>
                    <a:pt x="2010778" y="38100"/>
                  </a:lnTo>
                  <a:close/>
                </a:path>
                <a:path w="3290570" h="4193540">
                  <a:moveTo>
                    <a:pt x="2086978" y="38100"/>
                  </a:moveTo>
                  <a:lnTo>
                    <a:pt x="2048878" y="38100"/>
                  </a:lnTo>
                  <a:lnTo>
                    <a:pt x="2048878" y="0"/>
                  </a:lnTo>
                  <a:lnTo>
                    <a:pt x="2086978" y="0"/>
                  </a:lnTo>
                  <a:lnTo>
                    <a:pt x="2086978" y="38100"/>
                  </a:lnTo>
                  <a:close/>
                </a:path>
                <a:path w="3290570" h="4193540">
                  <a:moveTo>
                    <a:pt x="2163178" y="38100"/>
                  </a:moveTo>
                  <a:lnTo>
                    <a:pt x="2125078" y="38100"/>
                  </a:lnTo>
                  <a:lnTo>
                    <a:pt x="2125078" y="0"/>
                  </a:lnTo>
                  <a:lnTo>
                    <a:pt x="2163178" y="0"/>
                  </a:lnTo>
                  <a:lnTo>
                    <a:pt x="2163178" y="38100"/>
                  </a:lnTo>
                  <a:close/>
                </a:path>
                <a:path w="3290570" h="4193540">
                  <a:moveTo>
                    <a:pt x="2239378" y="38100"/>
                  </a:moveTo>
                  <a:lnTo>
                    <a:pt x="2201278" y="38100"/>
                  </a:lnTo>
                  <a:lnTo>
                    <a:pt x="2201278" y="0"/>
                  </a:lnTo>
                  <a:lnTo>
                    <a:pt x="2239378" y="0"/>
                  </a:lnTo>
                  <a:lnTo>
                    <a:pt x="2239378" y="38100"/>
                  </a:lnTo>
                  <a:close/>
                </a:path>
                <a:path w="3290570" h="4193540">
                  <a:moveTo>
                    <a:pt x="2315578" y="38100"/>
                  </a:moveTo>
                  <a:lnTo>
                    <a:pt x="2277478" y="38100"/>
                  </a:lnTo>
                  <a:lnTo>
                    <a:pt x="2277478" y="0"/>
                  </a:lnTo>
                  <a:lnTo>
                    <a:pt x="2315578" y="0"/>
                  </a:lnTo>
                  <a:lnTo>
                    <a:pt x="2315578" y="38100"/>
                  </a:lnTo>
                  <a:close/>
                </a:path>
                <a:path w="3290570" h="4193540">
                  <a:moveTo>
                    <a:pt x="2391778" y="38100"/>
                  </a:moveTo>
                  <a:lnTo>
                    <a:pt x="2353678" y="38100"/>
                  </a:lnTo>
                  <a:lnTo>
                    <a:pt x="2353678" y="0"/>
                  </a:lnTo>
                  <a:lnTo>
                    <a:pt x="2391778" y="0"/>
                  </a:lnTo>
                  <a:lnTo>
                    <a:pt x="2391778" y="38100"/>
                  </a:lnTo>
                  <a:close/>
                </a:path>
                <a:path w="3290570" h="4193540">
                  <a:moveTo>
                    <a:pt x="2467978" y="38100"/>
                  </a:moveTo>
                  <a:lnTo>
                    <a:pt x="2429878" y="38100"/>
                  </a:lnTo>
                  <a:lnTo>
                    <a:pt x="2429878" y="0"/>
                  </a:lnTo>
                  <a:lnTo>
                    <a:pt x="2467978" y="0"/>
                  </a:lnTo>
                  <a:lnTo>
                    <a:pt x="2467978" y="38100"/>
                  </a:lnTo>
                  <a:close/>
                </a:path>
                <a:path w="3290570" h="4193540">
                  <a:moveTo>
                    <a:pt x="2544178" y="38100"/>
                  </a:moveTo>
                  <a:lnTo>
                    <a:pt x="2506078" y="38100"/>
                  </a:lnTo>
                  <a:lnTo>
                    <a:pt x="2506078" y="0"/>
                  </a:lnTo>
                  <a:lnTo>
                    <a:pt x="2544178" y="0"/>
                  </a:lnTo>
                  <a:lnTo>
                    <a:pt x="2544178" y="38100"/>
                  </a:lnTo>
                  <a:close/>
                </a:path>
                <a:path w="3290570" h="4193540">
                  <a:moveTo>
                    <a:pt x="2620378" y="38100"/>
                  </a:moveTo>
                  <a:lnTo>
                    <a:pt x="2582278" y="38100"/>
                  </a:lnTo>
                  <a:lnTo>
                    <a:pt x="2582278" y="0"/>
                  </a:lnTo>
                  <a:lnTo>
                    <a:pt x="2620378" y="0"/>
                  </a:lnTo>
                  <a:lnTo>
                    <a:pt x="2620378" y="38100"/>
                  </a:lnTo>
                  <a:close/>
                </a:path>
                <a:path w="3290570" h="4193540">
                  <a:moveTo>
                    <a:pt x="2696578" y="38100"/>
                  </a:moveTo>
                  <a:lnTo>
                    <a:pt x="2658478" y="38100"/>
                  </a:lnTo>
                  <a:lnTo>
                    <a:pt x="2658478" y="0"/>
                  </a:lnTo>
                  <a:lnTo>
                    <a:pt x="2696578" y="0"/>
                  </a:lnTo>
                  <a:lnTo>
                    <a:pt x="2696578" y="38100"/>
                  </a:lnTo>
                  <a:close/>
                </a:path>
                <a:path w="3290570" h="4193540">
                  <a:moveTo>
                    <a:pt x="2742512" y="38275"/>
                  </a:moveTo>
                  <a:lnTo>
                    <a:pt x="2734437" y="38176"/>
                  </a:lnTo>
                  <a:lnTo>
                    <a:pt x="2734919" y="76"/>
                  </a:lnTo>
                  <a:lnTo>
                    <a:pt x="2743695" y="190"/>
                  </a:lnTo>
                  <a:lnTo>
                    <a:pt x="2758084" y="749"/>
                  </a:lnTo>
                  <a:lnTo>
                    <a:pt x="2772371" y="1663"/>
                  </a:lnTo>
                  <a:lnTo>
                    <a:pt x="2774415" y="1841"/>
                  </a:lnTo>
                  <a:lnTo>
                    <a:pt x="2771186" y="38265"/>
                  </a:lnTo>
                  <a:lnTo>
                    <a:pt x="2742247" y="38265"/>
                  </a:lnTo>
                  <a:lnTo>
                    <a:pt x="2742512" y="38275"/>
                  </a:lnTo>
                  <a:close/>
                </a:path>
                <a:path w="3290570" h="4193540">
                  <a:moveTo>
                    <a:pt x="2771184" y="38277"/>
                  </a:moveTo>
                  <a:lnTo>
                    <a:pt x="2742247" y="38265"/>
                  </a:lnTo>
                  <a:lnTo>
                    <a:pt x="2771186" y="38265"/>
                  </a:lnTo>
                  <a:close/>
                </a:path>
                <a:path w="3290570" h="4193540">
                  <a:moveTo>
                    <a:pt x="2755940" y="38790"/>
                  </a:moveTo>
                  <a:lnTo>
                    <a:pt x="2742512" y="38275"/>
                  </a:lnTo>
                  <a:lnTo>
                    <a:pt x="2742729" y="38277"/>
                  </a:lnTo>
                  <a:lnTo>
                    <a:pt x="2771184" y="38277"/>
                  </a:lnTo>
                  <a:lnTo>
                    <a:pt x="2771141" y="38773"/>
                  </a:lnTo>
                  <a:lnTo>
                    <a:pt x="2755671" y="38773"/>
                  </a:lnTo>
                  <a:lnTo>
                    <a:pt x="2755940" y="38790"/>
                  </a:lnTo>
                  <a:close/>
                </a:path>
                <a:path w="3290570" h="4193540">
                  <a:moveTo>
                    <a:pt x="2771138" y="38798"/>
                  </a:moveTo>
                  <a:lnTo>
                    <a:pt x="2756154" y="38798"/>
                  </a:lnTo>
                  <a:lnTo>
                    <a:pt x="2755671" y="38773"/>
                  </a:lnTo>
                  <a:lnTo>
                    <a:pt x="2771141" y="38773"/>
                  </a:lnTo>
                  <a:close/>
                </a:path>
                <a:path w="3290570" h="4193540">
                  <a:moveTo>
                    <a:pt x="2771063" y="39649"/>
                  </a:moveTo>
                  <a:lnTo>
                    <a:pt x="2769489" y="39649"/>
                  </a:lnTo>
                  <a:lnTo>
                    <a:pt x="2755940" y="38790"/>
                  </a:lnTo>
                  <a:lnTo>
                    <a:pt x="2756154" y="38798"/>
                  </a:lnTo>
                  <a:lnTo>
                    <a:pt x="2771138" y="38798"/>
                  </a:lnTo>
                  <a:lnTo>
                    <a:pt x="2771063" y="39649"/>
                  </a:lnTo>
                  <a:close/>
                </a:path>
                <a:path w="3290570" h="4193540">
                  <a:moveTo>
                    <a:pt x="2771050" y="39789"/>
                  </a:moveTo>
                  <a:lnTo>
                    <a:pt x="2769319" y="39638"/>
                  </a:lnTo>
                  <a:lnTo>
                    <a:pt x="2769489" y="39649"/>
                  </a:lnTo>
                  <a:lnTo>
                    <a:pt x="2771063" y="39649"/>
                  </a:lnTo>
                  <a:lnTo>
                    <a:pt x="2771050" y="39789"/>
                  </a:lnTo>
                  <a:close/>
                </a:path>
                <a:path w="3290570" h="4193540">
                  <a:moveTo>
                    <a:pt x="2845407" y="44170"/>
                  </a:moveTo>
                  <a:lnTo>
                    <a:pt x="2808884" y="44170"/>
                  </a:lnTo>
                  <a:lnTo>
                    <a:pt x="2807931" y="44031"/>
                  </a:lnTo>
                  <a:lnTo>
                    <a:pt x="2813215" y="6299"/>
                  </a:lnTo>
                  <a:lnTo>
                    <a:pt x="2814637" y="6502"/>
                  </a:lnTo>
                  <a:lnTo>
                    <a:pt x="2828518" y="8813"/>
                  </a:lnTo>
                  <a:lnTo>
                    <a:pt x="2842272" y="11455"/>
                  </a:lnTo>
                  <a:lnTo>
                    <a:pt x="2852064" y="13589"/>
                  </a:lnTo>
                  <a:lnTo>
                    <a:pt x="2845407" y="44170"/>
                  </a:lnTo>
                  <a:close/>
                </a:path>
                <a:path w="3290570" h="4193540">
                  <a:moveTo>
                    <a:pt x="2844939" y="46317"/>
                  </a:moveTo>
                  <a:lnTo>
                    <a:pt x="2821773" y="46309"/>
                  </a:lnTo>
                  <a:lnTo>
                    <a:pt x="2808782" y="44155"/>
                  </a:lnTo>
                  <a:lnTo>
                    <a:pt x="2845407" y="44170"/>
                  </a:lnTo>
                  <a:lnTo>
                    <a:pt x="2844939" y="46317"/>
                  </a:lnTo>
                  <a:close/>
                </a:path>
                <a:path w="3290570" h="4193540">
                  <a:moveTo>
                    <a:pt x="2844403" y="48780"/>
                  </a:moveTo>
                  <a:lnTo>
                    <a:pt x="2834608" y="48773"/>
                  </a:lnTo>
                  <a:lnTo>
                    <a:pt x="2821767" y="46309"/>
                  </a:lnTo>
                  <a:lnTo>
                    <a:pt x="2844939" y="46317"/>
                  </a:lnTo>
                  <a:lnTo>
                    <a:pt x="2844403" y="48780"/>
                  </a:lnTo>
                  <a:close/>
                </a:path>
                <a:path w="3290570" h="4193540">
                  <a:moveTo>
                    <a:pt x="2843961" y="50812"/>
                  </a:moveTo>
                  <a:lnTo>
                    <a:pt x="2834604" y="48773"/>
                  </a:lnTo>
                  <a:lnTo>
                    <a:pt x="2844403" y="48780"/>
                  </a:lnTo>
                  <a:lnTo>
                    <a:pt x="2843961" y="50812"/>
                  </a:lnTo>
                  <a:close/>
                </a:path>
                <a:path w="3290570" h="4193540">
                  <a:moveTo>
                    <a:pt x="2918042" y="61683"/>
                  </a:moveTo>
                  <a:lnTo>
                    <a:pt x="2884728" y="61683"/>
                  </a:lnTo>
                  <a:lnTo>
                    <a:pt x="2879432" y="60109"/>
                  </a:lnTo>
                  <a:lnTo>
                    <a:pt x="2890291" y="23583"/>
                  </a:lnTo>
                  <a:lnTo>
                    <a:pt x="2896044" y="25298"/>
                  </a:lnTo>
                  <a:lnTo>
                    <a:pt x="2909150" y="29565"/>
                  </a:lnTo>
                  <a:lnTo>
                    <a:pt x="2922117" y="34137"/>
                  </a:lnTo>
                  <a:lnTo>
                    <a:pt x="2927705" y="36258"/>
                  </a:lnTo>
                  <a:lnTo>
                    <a:pt x="2918042" y="61683"/>
                  </a:lnTo>
                  <a:close/>
                </a:path>
                <a:path w="3290570" h="4193540">
                  <a:moveTo>
                    <a:pt x="2916537" y="65646"/>
                  </a:moveTo>
                  <a:lnTo>
                    <a:pt x="2896934" y="65646"/>
                  </a:lnTo>
                  <a:lnTo>
                    <a:pt x="2884568" y="61636"/>
                  </a:lnTo>
                  <a:lnTo>
                    <a:pt x="2884728" y="61683"/>
                  </a:lnTo>
                  <a:lnTo>
                    <a:pt x="2918042" y="61683"/>
                  </a:lnTo>
                  <a:lnTo>
                    <a:pt x="2916537" y="65646"/>
                  </a:lnTo>
                  <a:close/>
                </a:path>
                <a:path w="3290570" h="4193540">
                  <a:moveTo>
                    <a:pt x="2914167" y="71882"/>
                  </a:moveTo>
                  <a:lnTo>
                    <a:pt x="2908579" y="69748"/>
                  </a:lnTo>
                  <a:lnTo>
                    <a:pt x="2896489" y="65506"/>
                  </a:lnTo>
                  <a:lnTo>
                    <a:pt x="2896934" y="65646"/>
                  </a:lnTo>
                  <a:lnTo>
                    <a:pt x="2916537" y="65646"/>
                  </a:lnTo>
                  <a:lnTo>
                    <a:pt x="2914167" y="71882"/>
                  </a:lnTo>
                  <a:close/>
                </a:path>
                <a:path w="3290570" h="4193540">
                  <a:moveTo>
                    <a:pt x="2987940" y="89763"/>
                  </a:moveTo>
                  <a:lnTo>
                    <a:pt x="2955911" y="89763"/>
                  </a:lnTo>
                  <a:lnTo>
                    <a:pt x="2947999" y="86068"/>
                  </a:lnTo>
                  <a:lnTo>
                    <a:pt x="2964116" y="51549"/>
                  </a:lnTo>
                  <a:lnTo>
                    <a:pt x="2972447" y="55448"/>
                  </a:lnTo>
                  <a:lnTo>
                    <a:pt x="2984627" y="61505"/>
                  </a:lnTo>
                  <a:lnTo>
                    <a:pt x="2996627" y="67843"/>
                  </a:lnTo>
                  <a:lnTo>
                    <a:pt x="2999345" y="69367"/>
                  </a:lnTo>
                  <a:lnTo>
                    <a:pt x="2987940" y="89763"/>
                  </a:lnTo>
                  <a:close/>
                </a:path>
                <a:path w="3290570" h="4193540">
                  <a:moveTo>
                    <a:pt x="2981478" y="101320"/>
                  </a:moveTo>
                  <a:lnTo>
                    <a:pt x="2978442" y="101320"/>
                  </a:lnTo>
                  <a:lnTo>
                    <a:pt x="2966846" y="95199"/>
                  </a:lnTo>
                  <a:lnTo>
                    <a:pt x="2955742" y="89684"/>
                  </a:lnTo>
                  <a:lnTo>
                    <a:pt x="2955911" y="89763"/>
                  </a:lnTo>
                  <a:lnTo>
                    <a:pt x="2987940" y="89763"/>
                  </a:lnTo>
                  <a:lnTo>
                    <a:pt x="2981478" y="101320"/>
                  </a:lnTo>
                  <a:close/>
                </a:path>
                <a:path w="3290570" h="4193540">
                  <a:moveTo>
                    <a:pt x="2980753" y="102615"/>
                  </a:moveTo>
                  <a:lnTo>
                    <a:pt x="2978074" y="101126"/>
                  </a:lnTo>
                  <a:lnTo>
                    <a:pt x="2978442" y="101320"/>
                  </a:lnTo>
                  <a:lnTo>
                    <a:pt x="2981478" y="101320"/>
                  </a:lnTo>
                  <a:lnTo>
                    <a:pt x="2980753" y="102615"/>
                  </a:lnTo>
                  <a:close/>
                </a:path>
                <a:path w="3290570" h="4193540">
                  <a:moveTo>
                    <a:pt x="3053833" y="127533"/>
                  </a:moveTo>
                  <a:lnTo>
                    <a:pt x="3021545" y="127533"/>
                  </a:lnTo>
                  <a:lnTo>
                    <a:pt x="3012287" y="121437"/>
                  </a:lnTo>
                  <a:lnTo>
                    <a:pt x="3033229" y="89611"/>
                  </a:lnTo>
                  <a:lnTo>
                    <a:pt x="3042881" y="95961"/>
                  </a:lnTo>
                  <a:lnTo>
                    <a:pt x="3053968" y="103657"/>
                  </a:lnTo>
                  <a:lnTo>
                    <a:pt x="3064865" y="111607"/>
                  </a:lnTo>
                  <a:lnTo>
                    <a:pt x="3065602" y="112179"/>
                  </a:lnTo>
                  <a:lnTo>
                    <a:pt x="3053833" y="127533"/>
                  </a:lnTo>
                  <a:close/>
                </a:path>
                <a:path w="3290570" h="4193540">
                  <a:moveTo>
                    <a:pt x="3048333" y="134708"/>
                  </a:moveTo>
                  <a:lnTo>
                    <a:pt x="3031896" y="134708"/>
                  </a:lnTo>
                  <a:lnTo>
                    <a:pt x="3021518" y="127515"/>
                  </a:lnTo>
                  <a:lnTo>
                    <a:pt x="3053833" y="127533"/>
                  </a:lnTo>
                  <a:lnTo>
                    <a:pt x="3048333" y="134708"/>
                  </a:lnTo>
                  <a:close/>
                </a:path>
                <a:path w="3290570" h="4193540">
                  <a:moveTo>
                    <a:pt x="3042424" y="142417"/>
                  </a:moveTo>
                  <a:lnTo>
                    <a:pt x="3041687" y="141846"/>
                  </a:lnTo>
                  <a:lnTo>
                    <a:pt x="3031596" y="134501"/>
                  </a:lnTo>
                  <a:lnTo>
                    <a:pt x="3031896" y="134708"/>
                  </a:lnTo>
                  <a:lnTo>
                    <a:pt x="3048333" y="134708"/>
                  </a:lnTo>
                  <a:lnTo>
                    <a:pt x="3042424" y="142417"/>
                  </a:lnTo>
                  <a:close/>
                </a:path>
                <a:path w="3290570" h="4193540">
                  <a:moveTo>
                    <a:pt x="3042043" y="142125"/>
                  </a:moveTo>
                  <a:lnTo>
                    <a:pt x="3041660" y="141846"/>
                  </a:lnTo>
                  <a:lnTo>
                    <a:pt x="3042043" y="142125"/>
                  </a:lnTo>
                  <a:close/>
                </a:path>
                <a:path w="3290570" h="4193540">
                  <a:moveTo>
                    <a:pt x="3122690" y="165747"/>
                  </a:moveTo>
                  <a:lnTo>
                    <a:pt x="3071368" y="165747"/>
                  </a:lnTo>
                  <a:lnTo>
                    <a:pt x="3095966" y="136664"/>
                  </a:lnTo>
                  <a:lnTo>
                    <a:pt x="3106394" y="145910"/>
                  </a:lnTo>
                  <a:lnTo>
                    <a:pt x="3116249" y="155092"/>
                  </a:lnTo>
                  <a:lnTo>
                    <a:pt x="3124872" y="163512"/>
                  </a:lnTo>
                  <a:lnTo>
                    <a:pt x="3122690" y="165747"/>
                  </a:lnTo>
                  <a:close/>
                </a:path>
                <a:path w="3290570" h="4193540">
                  <a:moveTo>
                    <a:pt x="3114532" y="174104"/>
                  </a:moveTo>
                  <a:lnTo>
                    <a:pt x="3080766" y="174104"/>
                  </a:lnTo>
                  <a:lnTo>
                    <a:pt x="3071215" y="165620"/>
                  </a:lnTo>
                  <a:lnTo>
                    <a:pt x="3071368" y="165747"/>
                  </a:lnTo>
                  <a:lnTo>
                    <a:pt x="3122690" y="165747"/>
                  </a:lnTo>
                  <a:lnTo>
                    <a:pt x="3114532" y="174104"/>
                  </a:lnTo>
                  <a:close/>
                </a:path>
                <a:path w="3290570" h="4193540">
                  <a:moveTo>
                    <a:pt x="3098252" y="190779"/>
                  </a:moveTo>
                  <a:lnTo>
                    <a:pt x="3089629" y="182346"/>
                  </a:lnTo>
                  <a:lnTo>
                    <a:pt x="3080681" y="174029"/>
                  </a:lnTo>
                  <a:lnTo>
                    <a:pt x="3114532" y="174104"/>
                  </a:lnTo>
                  <a:lnTo>
                    <a:pt x="3098252" y="190779"/>
                  </a:lnTo>
                  <a:close/>
                </a:path>
                <a:path w="3290570" h="4193540">
                  <a:moveTo>
                    <a:pt x="3089947" y="182664"/>
                  </a:moveTo>
                  <a:lnTo>
                    <a:pt x="3089607" y="182346"/>
                  </a:lnTo>
                  <a:lnTo>
                    <a:pt x="3089947" y="182664"/>
                  </a:lnTo>
                  <a:close/>
                </a:path>
                <a:path w="3290570" h="4193540">
                  <a:moveTo>
                    <a:pt x="3173687" y="218998"/>
                  </a:moveTo>
                  <a:lnTo>
                    <a:pt x="3124568" y="218998"/>
                  </a:lnTo>
                  <a:lnTo>
                    <a:pt x="3123336" y="217614"/>
                  </a:lnTo>
                  <a:lnTo>
                    <a:pt x="3151834" y="192316"/>
                  </a:lnTo>
                  <a:lnTo>
                    <a:pt x="3153371" y="194056"/>
                  </a:lnTo>
                  <a:lnTo>
                    <a:pt x="3162058" y="204343"/>
                  </a:lnTo>
                  <a:lnTo>
                    <a:pt x="3170504" y="214845"/>
                  </a:lnTo>
                  <a:lnTo>
                    <a:pt x="3173687" y="218998"/>
                  </a:lnTo>
                  <a:close/>
                </a:path>
                <a:path w="3290570" h="4193540">
                  <a:moveTo>
                    <a:pt x="3169357" y="228587"/>
                  </a:moveTo>
                  <a:lnTo>
                    <a:pt x="3132670" y="228587"/>
                  </a:lnTo>
                  <a:lnTo>
                    <a:pt x="3124516" y="218940"/>
                  </a:lnTo>
                  <a:lnTo>
                    <a:pt x="3173687" y="218998"/>
                  </a:lnTo>
                  <a:lnTo>
                    <a:pt x="3176714" y="222948"/>
                  </a:lnTo>
                  <a:lnTo>
                    <a:pt x="3169357" y="228587"/>
                  </a:lnTo>
                  <a:close/>
                </a:path>
                <a:path w="3290570" h="4193540">
                  <a:moveTo>
                    <a:pt x="3156582" y="238378"/>
                  </a:moveTo>
                  <a:lnTo>
                    <a:pt x="3140544" y="238378"/>
                  </a:lnTo>
                  <a:lnTo>
                    <a:pt x="3132378" y="228244"/>
                  </a:lnTo>
                  <a:lnTo>
                    <a:pt x="3132670" y="228587"/>
                  </a:lnTo>
                  <a:lnTo>
                    <a:pt x="3169357" y="228587"/>
                  </a:lnTo>
                  <a:lnTo>
                    <a:pt x="3156582" y="238378"/>
                  </a:lnTo>
                  <a:close/>
                </a:path>
                <a:path w="3290570" h="4193540">
                  <a:moveTo>
                    <a:pt x="3146474" y="246125"/>
                  </a:moveTo>
                  <a:lnTo>
                    <a:pt x="3140404" y="238205"/>
                  </a:lnTo>
                  <a:lnTo>
                    <a:pt x="3140544" y="238378"/>
                  </a:lnTo>
                  <a:lnTo>
                    <a:pt x="3156582" y="238378"/>
                  </a:lnTo>
                  <a:lnTo>
                    <a:pt x="3146474" y="246125"/>
                  </a:lnTo>
                  <a:close/>
                </a:path>
                <a:path w="3290570" h="4193540">
                  <a:moveTo>
                    <a:pt x="3214282" y="279400"/>
                  </a:moveTo>
                  <a:lnTo>
                    <a:pt x="3169691" y="279400"/>
                  </a:lnTo>
                  <a:lnTo>
                    <a:pt x="3167570" y="276186"/>
                  </a:lnTo>
                  <a:lnTo>
                    <a:pt x="3199396" y="255232"/>
                  </a:lnTo>
                  <a:lnTo>
                    <a:pt x="3201517" y="258445"/>
                  </a:lnTo>
                  <a:lnTo>
                    <a:pt x="3208921" y="270319"/>
                  </a:lnTo>
                  <a:lnTo>
                    <a:pt x="3214282" y="279400"/>
                  </a:lnTo>
                  <a:close/>
                </a:path>
                <a:path w="3290570" h="4193540">
                  <a:moveTo>
                    <a:pt x="3217890" y="290093"/>
                  </a:moveTo>
                  <a:lnTo>
                    <a:pt x="3176358" y="290093"/>
                  </a:lnTo>
                  <a:lnTo>
                    <a:pt x="3169536" y="279164"/>
                  </a:lnTo>
                  <a:lnTo>
                    <a:pt x="3169691" y="279400"/>
                  </a:lnTo>
                  <a:lnTo>
                    <a:pt x="3214282" y="279400"/>
                  </a:lnTo>
                  <a:lnTo>
                    <a:pt x="3215804" y="281978"/>
                  </a:lnTo>
                  <a:lnTo>
                    <a:pt x="3219754" y="289051"/>
                  </a:lnTo>
                  <a:lnTo>
                    <a:pt x="3217890" y="290093"/>
                  </a:lnTo>
                  <a:close/>
                </a:path>
                <a:path w="3290570" h="4193540">
                  <a:moveTo>
                    <a:pt x="3198437" y="300964"/>
                  </a:moveTo>
                  <a:lnTo>
                    <a:pt x="3182784" y="300964"/>
                  </a:lnTo>
                  <a:lnTo>
                    <a:pt x="3176204" y="289845"/>
                  </a:lnTo>
                  <a:lnTo>
                    <a:pt x="3176358" y="290093"/>
                  </a:lnTo>
                  <a:lnTo>
                    <a:pt x="3217890" y="290093"/>
                  </a:lnTo>
                  <a:lnTo>
                    <a:pt x="3198437" y="300964"/>
                  </a:lnTo>
                  <a:close/>
                </a:path>
                <a:path w="3290570" h="4193540">
                  <a:moveTo>
                    <a:pt x="3186506" y="307631"/>
                  </a:moveTo>
                  <a:lnTo>
                    <a:pt x="3182644" y="300728"/>
                  </a:lnTo>
                  <a:lnTo>
                    <a:pt x="3182784" y="300964"/>
                  </a:lnTo>
                  <a:lnTo>
                    <a:pt x="3198437" y="300964"/>
                  </a:lnTo>
                  <a:lnTo>
                    <a:pt x="3186506" y="307631"/>
                  </a:lnTo>
                  <a:close/>
                </a:path>
                <a:path w="3290570" h="4193540">
                  <a:moveTo>
                    <a:pt x="3247331" y="346062"/>
                  </a:moveTo>
                  <a:lnTo>
                    <a:pt x="3205847" y="346062"/>
                  </a:lnTo>
                  <a:lnTo>
                    <a:pt x="3203168" y="340334"/>
                  </a:lnTo>
                  <a:lnTo>
                    <a:pt x="3237699" y="324218"/>
                  </a:lnTo>
                  <a:lnTo>
                    <a:pt x="3240557" y="330365"/>
                  </a:lnTo>
                  <a:lnTo>
                    <a:pt x="3246031" y="342874"/>
                  </a:lnTo>
                  <a:lnTo>
                    <a:pt x="3247331" y="346062"/>
                  </a:lnTo>
                  <a:close/>
                </a:path>
                <a:path w="3290570" h="4193540">
                  <a:moveTo>
                    <a:pt x="3252022" y="357720"/>
                  </a:moveTo>
                  <a:lnTo>
                    <a:pt x="3210941" y="357720"/>
                  </a:lnTo>
                  <a:lnTo>
                    <a:pt x="3205733" y="345816"/>
                  </a:lnTo>
                  <a:lnTo>
                    <a:pt x="3205847" y="346062"/>
                  </a:lnTo>
                  <a:lnTo>
                    <a:pt x="3247331" y="346062"/>
                  </a:lnTo>
                  <a:lnTo>
                    <a:pt x="3251200" y="355549"/>
                  </a:lnTo>
                  <a:lnTo>
                    <a:pt x="3252022" y="357720"/>
                  </a:lnTo>
                  <a:close/>
                </a:path>
                <a:path w="3290570" h="4193540">
                  <a:moveTo>
                    <a:pt x="3229586" y="369519"/>
                  </a:moveTo>
                  <a:lnTo>
                    <a:pt x="3215753" y="369519"/>
                  </a:lnTo>
                  <a:lnTo>
                    <a:pt x="3210909" y="357647"/>
                  </a:lnTo>
                  <a:lnTo>
                    <a:pt x="3252022" y="357720"/>
                  </a:lnTo>
                  <a:lnTo>
                    <a:pt x="3253104" y="360578"/>
                  </a:lnTo>
                  <a:lnTo>
                    <a:pt x="3229586" y="369519"/>
                  </a:lnTo>
                  <a:close/>
                </a:path>
                <a:path w="3290570" h="4193540">
                  <a:moveTo>
                    <a:pt x="3217494" y="374116"/>
                  </a:moveTo>
                  <a:lnTo>
                    <a:pt x="3215744" y="369498"/>
                  </a:lnTo>
                  <a:lnTo>
                    <a:pt x="3229586" y="369519"/>
                  </a:lnTo>
                  <a:lnTo>
                    <a:pt x="3217494" y="374116"/>
                  </a:lnTo>
                  <a:close/>
                </a:path>
                <a:path w="3290570" h="4193540">
                  <a:moveTo>
                    <a:pt x="3271630" y="418109"/>
                  </a:moveTo>
                  <a:lnTo>
                    <a:pt x="3232162" y="418109"/>
                  </a:lnTo>
                  <a:lnTo>
                    <a:pt x="3229393" y="408800"/>
                  </a:lnTo>
                  <a:lnTo>
                    <a:pt x="3265918" y="397941"/>
                  </a:lnTo>
                  <a:lnTo>
                    <a:pt x="3268814" y="407695"/>
                  </a:lnTo>
                  <a:lnTo>
                    <a:pt x="3271630" y="418109"/>
                  </a:lnTo>
                  <a:close/>
                </a:path>
                <a:path w="3290570" h="4193540">
                  <a:moveTo>
                    <a:pt x="3274746" y="430580"/>
                  </a:moveTo>
                  <a:lnTo>
                    <a:pt x="3235539" y="430580"/>
                  </a:lnTo>
                  <a:lnTo>
                    <a:pt x="3232126" y="417988"/>
                  </a:lnTo>
                  <a:lnTo>
                    <a:pt x="3271630" y="418109"/>
                  </a:lnTo>
                  <a:lnTo>
                    <a:pt x="3272434" y="421081"/>
                  </a:lnTo>
                  <a:lnTo>
                    <a:pt x="3274746" y="430580"/>
                  </a:lnTo>
                  <a:close/>
                </a:path>
                <a:path w="3290570" h="4193540">
                  <a:moveTo>
                    <a:pt x="3243730" y="443166"/>
                  </a:moveTo>
                  <a:lnTo>
                    <a:pt x="3238601" y="443166"/>
                  </a:lnTo>
                  <a:lnTo>
                    <a:pt x="3235414" y="430120"/>
                  </a:lnTo>
                  <a:lnTo>
                    <a:pt x="3235539" y="430580"/>
                  </a:lnTo>
                  <a:lnTo>
                    <a:pt x="3274746" y="430580"/>
                  </a:lnTo>
                  <a:lnTo>
                    <a:pt x="3275723" y="434594"/>
                  </a:lnTo>
                  <a:lnTo>
                    <a:pt x="3276052" y="436130"/>
                  </a:lnTo>
                  <a:lnTo>
                    <a:pt x="3243730" y="443166"/>
                  </a:lnTo>
                  <a:close/>
                </a:path>
                <a:path w="3290570" h="4193540">
                  <a:moveTo>
                    <a:pt x="3238830" y="444233"/>
                  </a:moveTo>
                  <a:lnTo>
                    <a:pt x="3238579" y="443075"/>
                  </a:lnTo>
                  <a:lnTo>
                    <a:pt x="3243730" y="443166"/>
                  </a:lnTo>
                  <a:lnTo>
                    <a:pt x="3238830" y="444233"/>
                  </a:lnTo>
                  <a:close/>
                </a:path>
                <a:path w="3290570" h="4193540">
                  <a:moveTo>
                    <a:pt x="3286106" y="494665"/>
                  </a:moveTo>
                  <a:lnTo>
                    <a:pt x="3247770" y="494665"/>
                  </a:lnTo>
                  <a:lnTo>
                    <a:pt x="3245878" y="481152"/>
                  </a:lnTo>
                  <a:lnTo>
                    <a:pt x="3245802" y="480720"/>
                  </a:lnTo>
                  <a:lnTo>
                    <a:pt x="3283381" y="474484"/>
                  </a:lnTo>
                  <a:lnTo>
                    <a:pt x="3283610" y="475869"/>
                  </a:lnTo>
                  <a:lnTo>
                    <a:pt x="3285502" y="489381"/>
                  </a:lnTo>
                  <a:lnTo>
                    <a:pt x="3286106" y="494665"/>
                  </a:lnTo>
                  <a:close/>
                </a:path>
                <a:path w="3290570" h="4193540">
                  <a:moveTo>
                    <a:pt x="3250082" y="517118"/>
                  </a:moveTo>
                  <a:lnTo>
                    <a:pt x="3249218" y="507327"/>
                  </a:lnTo>
                  <a:lnTo>
                    <a:pt x="3247725" y="494338"/>
                  </a:lnTo>
                  <a:lnTo>
                    <a:pt x="3247770" y="494665"/>
                  </a:lnTo>
                  <a:lnTo>
                    <a:pt x="3286106" y="494665"/>
                  </a:lnTo>
                  <a:lnTo>
                    <a:pt x="3287166" y="503948"/>
                  </a:lnTo>
                  <a:lnTo>
                    <a:pt x="3288030" y="513740"/>
                  </a:lnTo>
                  <a:lnTo>
                    <a:pt x="3250082" y="517118"/>
                  </a:lnTo>
                  <a:close/>
                </a:path>
                <a:path w="3290570" h="4193540">
                  <a:moveTo>
                    <a:pt x="3249256" y="507796"/>
                  </a:moveTo>
                  <a:lnTo>
                    <a:pt x="3249203" y="507327"/>
                  </a:lnTo>
                  <a:lnTo>
                    <a:pt x="3249256" y="507796"/>
                  </a:lnTo>
                  <a:close/>
                </a:path>
                <a:path w="3290570" h="4193540">
                  <a:moveTo>
                    <a:pt x="3290036" y="591578"/>
                  </a:moveTo>
                  <a:lnTo>
                    <a:pt x="3251936" y="591578"/>
                  </a:lnTo>
                  <a:lnTo>
                    <a:pt x="3251936" y="561060"/>
                  </a:lnTo>
                  <a:lnTo>
                    <a:pt x="3251847" y="553719"/>
                  </a:lnTo>
                  <a:lnTo>
                    <a:pt x="3289934" y="553237"/>
                  </a:lnTo>
                  <a:lnTo>
                    <a:pt x="3290036" y="591578"/>
                  </a:lnTo>
                  <a:close/>
                </a:path>
                <a:path w="3290570" h="4193540">
                  <a:moveTo>
                    <a:pt x="3251936" y="561302"/>
                  </a:moveTo>
                  <a:lnTo>
                    <a:pt x="3251933" y="561060"/>
                  </a:lnTo>
                  <a:lnTo>
                    <a:pt x="3251936" y="561302"/>
                  </a:lnTo>
                  <a:close/>
                </a:path>
                <a:path w="3290570" h="4193540">
                  <a:moveTo>
                    <a:pt x="3290036" y="667778"/>
                  </a:moveTo>
                  <a:lnTo>
                    <a:pt x="3251936" y="667778"/>
                  </a:lnTo>
                  <a:lnTo>
                    <a:pt x="3251936" y="629678"/>
                  </a:lnTo>
                  <a:lnTo>
                    <a:pt x="3290036" y="629678"/>
                  </a:lnTo>
                  <a:lnTo>
                    <a:pt x="3290036" y="667778"/>
                  </a:lnTo>
                  <a:close/>
                </a:path>
                <a:path w="3290570" h="4193540">
                  <a:moveTo>
                    <a:pt x="3290036" y="743978"/>
                  </a:moveTo>
                  <a:lnTo>
                    <a:pt x="3251936" y="743978"/>
                  </a:lnTo>
                  <a:lnTo>
                    <a:pt x="3251936" y="705878"/>
                  </a:lnTo>
                  <a:lnTo>
                    <a:pt x="3290036" y="705878"/>
                  </a:lnTo>
                  <a:lnTo>
                    <a:pt x="3290036" y="743978"/>
                  </a:lnTo>
                  <a:close/>
                </a:path>
                <a:path w="3290570" h="4193540">
                  <a:moveTo>
                    <a:pt x="3290036" y="820178"/>
                  </a:moveTo>
                  <a:lnTo>
                    <a:pt x="3251936" y="820178"/>
                  </a:lnTo>
                  <a:lnTo>
                    <a:pt x="3251936" y="782078"/>
                  </a:lnTo>
                  <a:lnTo>
                    <a:pt x="3290036" y="782078"/>
                  </a:lnTo>
                  <a:lnTo>
                    <a:pt x="3290036" y="820178"/>
                  </a:lnTo>
                  <a:close/>
                </a:path>
                <a:path w="3290570" h="4193540">
                  <a:moveTo>
                    <a:pt x="3290036" y="896378"/>
                  </a:moveTo>
                  <a:lnTo>
                    <a:pt x="3251936" y="896378"/>
                  </a:lnTo>
                  <a:lnTo>
                    <a:pt x="3251936" y="858278"/>
                  </a:lnTo>
                  <a:lnTo>
                    <a:pt x="3290036" y="858278"/>
                  </a:lnTo>
                  <a:lnTo>
                    <a:pt x="3290036" y="896378"/>
                  </a:lnTo>
                  <a:close/>
                </a:path>
                <a:path w="3290570" h="4193540">
                  <a:moveTo>
                    <a:pt x="3290036" y="972578"/>
                  </a:moveTo>
                  <a:lnTo>
                    <a:pt x="3251936" y="972578"/>
                  </a:lnTo>
                  <a:lnTo>
                    <a:pt x="3251936" y="934478"/>
                  </a:lnTo>
                  <a:lnTo>
                    <a:pt x="3290036" y="934478"/>
                  </a:lnTo>
                  <a:lnTo>
                    <a:pt x="3290036" y="972578"/>
                  </a:lnTo>
                  <a:close/>
                </a:path>
                <a:path w="3290570" h="4193540">
                  <a:moveTo>
                    <a:pt x="3290036" y="1048778"/>
                  </a:moveTo>
                  <a:lnTo>
                    <a:pt x="3251936" y="1048778"/>
                  </a:lnTo>
                  <a:lnTo>
                    <a:pt x="3251936" y="1010678"/>
                  </a:lnTo>
                  <a:lnTo>
                    <a:pt x="3290036" y="1010678"/>
                  </a:lnTo>
                  <a:lnTo>
                    <a:pt x="3290036" y="1048778"/>
                  </a:lnTo>
                  <a:close/>
                </a:path>
                <a:path w="3290570" h="4193540">
                  <a:moveTo>
                    <a:pt x="3290036" y="1124978"/>
                  </a:moveTo>
                  <a:lnTo>
                    <a:pt x="3251936" y="1124978"/>
                  </a:lnTo>
                  <a:lnTo>
                    <a:pt x="3251936" y="1086878"/>
                  </a:lnTo>
                  <a:lnTo>
                    <a:pt x="3290036" y="1086878"/>
                  </a:lnTo>
                  <a:lnTo>
                    <a:pt x="3290036" y="1124978"/>
                  </a:lnTo>
                  <a:close/>
                </a:path>
                <a:path w="3290570" h="4193540">
                  <a:moveTo>
                    <a:pt x="3290036" y="1201178"/>
                  </a:moveTo>
                  <a:lnTo>
                    <a:pt x="3251936" y="1201178"/>
                  </a:lnTo>
                  <a:lnTo>
                    <a:pt x="3251936" y="1163078"/>
                  </a:lnTo>
                  <a:lnTo>
                    <a:pt x="3290036" y="1163078"/>
                  </a:lnTo>
                  <a:lnTo>
                    <a:pt x="3290036" y="1201178"/>
                  </a:lnTo>
                  <a:close/>
                </a:path>
                <a:path w="3290570" h="4193540">
                  <a:moveTo>
                    <a:pt x="3290036" y="1277378"/>
                  </a:moveTo>
                  <a:lnTo>
                    <a:pt x="3251936" y="1277378"/>
                  </a:lnTo>
                  <a:lnTo>
                    <a:pt x="3251936" y="1239278"/>
                  </a:lnTo>
                  <a:lnTo>
                    <a:pt x="3290036" y="1239278"/>
                  </a:lnTo>
                  <a:lnTo>
                    <a:pt x="3290036" y="1277378"/>
                  </a:lnTo>
                  <a:close/>
                </a:path>
                <a:path w="3290570" h="4193540">
                  <a:moveTo>
                    <a:pt x="3290036" y="1353578"/>
                  </a:moveTo>
                  <a:lnTo>
                    <a:pt x="3251936" y="1353578"/>
                  </a:lnTo>
                  <a:lnTo>
                    <a:pt x="3251936" y="1315478"/>
                  </a:lnTo>
                  <a:lnTo>
                    <a:pt x="3290036" y="1315478"/>
                  </a:lnTo>
                  <a:lnTo>
                    <a:pt x="3290036" y="1353578"/>
                  </a:lnTo>
                  <a:close/>
                </a:path>
                <a:path w="3290570" h="4193540">
                  <a:moveTo>
                    <a:pt x="3290036" y="1429778"/>
                  </a:moveTo>
                  <a:lnTo>
                    <a:pt x="3251936" y="1429778"/>
                  </a:lnTo>
                  <a:lnTo>
                    <a:pt x="3251936" y="1391678"/>
                  </a:lnTo>
                  <a:lnTo>
                    <a:pt x="3290036" y="1391678"/>
                  </a:lnTo>
                  <a:lnTo>
                    <a:pt x="3290036" y="1429778"/>
                  </a:lnTo>
                  <a:close/>
                </a:path>
                <a:path w="3290570" h="4193540">
                  <a:moveTo>
                    <a:pt x="3290036" y="1505978"/>
                  </a:moveTo>
                  <a:lnTo>
                    <a:pt x="3251936" y="1505978"/>
                  </a:lnTo>
                  <a:lnTo>
                    <a:pt x="3251936" y="1467878"/>
                  </a:lnTo>
                  <a:lnTo>
                    <a:pt x="3290036" y="1467878"/>
                  </a:lnTo>
                  <a:lnTo>
                    <a:pt x="3290036" y="1505978"/>
                  </a:lnTo>
                  <a:close/>
                </a:path>
                <a:path w="3290570" h="4193540">
                  <a:moveTo>
                    <a:pt x="3290036" y="1582178"/>
                  </a:moveTo>
                  <a:lnTo>
                    <a:pt x="3251936" y="1582178"/>
                  </a:lnTo>
                  <a:lnTo>
                    <a:pt x="3251936" y="1544078"/>
                  </a:lnTo>
                  <a:lnTo>
                    <a:pt x="3290036" y="1544078"/>
                  </a:lnTo>
                  <a:lnTo>
                    <a:pt x="3290036" y="1582178"/>
                  </a:lnTo>
                  <a:close/>
                </a:path>
                <a:path w="3290570" h="4193540">
                  <a:moveTo>
                    <a:pt x="3290036" y="1658378"/>
                  </a:moveTo>
                  <a:lnTo>
                    <a:pt x="3251936" y="1658378"/>
                  </a:lnTo>
                  <a:lnTo>
                    <a:pt x="3251936" y="1620278"/>
                  </a:lnTo>
                  <a:lnTo>
                    <a:pt x="3290036" y="1620278"/>
                  </a:lnTo>
                  <a:lnTo>
                    <a:pt x="3290036" y="1658378"/>
                  </a:lnTo>
                  <a:close/>
                </a:path>
                <a:path w="3290570" h="4193540">
                  <a:moveTo>
                    <a:pt x="3290036" y="1734578"/>
                  </a:moveTo>
                  <a:lnTo>
                    <a:pt x="3251936" y="1734578"/>
                  </a:lnTo>
                  <a:lnTo>
                    <a:pt x="3251936" y="1696478"/>
                  </a:lnTo>
                  <a:lnTo>
                    <a:pt x="3290036" y="1696478"/>
                  </a:lnTo>
                  <a:lnTo>
                    <a:pt x="3290036" y="1734578"/>
                  </a:lnTo>
                  <a:close/>
                </a:path>
                <a:path w="3290570" h="4193540">
                  <a:moveTo>
                    <a:pt x="3290036" y="1810778"/>
                  </a:moveTo>
                  <a:lnTo>
                    <a:pt x="3251936" y="1810778"/>
                  </a:lnTo>
                  <a:lnTo>
                    <a:pt x="3251936" y="1772678"/>
                  </a:lnTo>
                  <a:lnTo>
                    <a:pt x="3290036" y="1772678"/>
                  </a:lnTo>
                  <a:lnTo>
                    <a:pt x="3290036" y="1810778"/>
                  </a:lnTo>
                  <a:close/>
                </a:path>
                <a:path w="3290570" h="4193540">
                  <a:moveTo>
                    <a:pt x="3290036" y="1886978"/>
                  </a:moveTo>
                  <a:lnTo>
                    <a:pt x="3251936" y="1886978"/>
                  </a:lnTo>
                  <a:lnTo>
                    <a:pt x="3251936" y="1848878"/>
                  </a:lnTo>
                  <a:lnTo>
                    <a:pt x="3290036" y="1848878"/>
                  </a:lnTo>
                  <a:lnTo>
                    <a:pt x="3290036" y="1886978"/>
                  </a:lnTo>
                  <a:close/>
                </a:path>
                <a:path w="3290570" h="4193540">
                  <a:moveTo>
                    <a:pt x="3290036" y="1963178"/>
                  </a:moveTo>
                  <a:lnTo>
                    <a:pt x="3251936" y="1963178"/>
                  </a:lnTo>
                  <a:lnTo>
                    <a:pt x="3251936" y="1925078"/>
                  </a:lnTo>
                  <a:lnTo>
                    <a:pt x="3290036" y="1925078"/>
                  </a:lnTo>
                  <a:lnTo>
                    <a:pt x="3290036" y="1963178"/>
                  </a:lnTo>
                  <a:close/>
                </a:path>
                <a:path w="3290570" h="4193540">
                  <a:moveTo>
                    <a:pt x="3290036" y="2039378"/>
                  </a:moveTo>
                  <a:lnTo>
                    <a:pt x="3251936" y="2039378"/>
                  </a:lnTo>
                  <a:lnTo>
                    <a:pt x="3251936" y="2001278"/>
                  </a:lnTo>
                  <a:lnTo>
                    <a:pt x="3290036" y="2001278"/>
                  </a:lnTo>
                  <a:lnTo>
                    <a:pt x="3290036" y="2039378"/>
                  </a:lnTo>
                  <a:close/>
                </a:path>
                <a:path w="3290570" h="4193540">
                  <a:moveTo>
                    <a:pt x="3290036" y="2115578"/>
                  </a:moveTo>
                  <a:lnTo>
                    <a:pt x="3251936" y="2115578"/>
                  </a:lnTo>
                  <a:lnTo>
                    <a:pt x="3251936" y="2077478"/>
                  </a:lnTo>
                  <a:lnTo>
                    <a:pt x="3290036" y="2077478"/>
                  </a:lnTo>
                  <a:lnTo>
                    <a:pt x="3290036" y="2115578"/>
                  </a:lnTo>
                  <a:close/>
                </a:path>
                <a:path w="3290570" h="4193540">
                  <a:moveTo>
                    <a:pt x="3290036" y="2191778"/>
                  </a:moveTo>
                  <a:lnTo>
                    <a:pt x="3251936" y="2191778"/>
                  </a:lnTo>
                  <a:lnTo>
                    <a:pt x="3251936" y="2153678"/>
                  </a:lnTo>
                  <a:lnTo>
                    <a:pt x="3290036" y="2153678"/>
                  </a:lnTo>
                  <a:lnTo>
                    <a:pt x="3290036" y="2191778"/>
                  </a:lnTo>
                  <a:close/>
                </a:path>
                <a:path w="3290570" h="4193540">
                  <a:moveTo>
                    <a:pt x="3290036" y="2267978"/>
                  </a:moveTo>
                  <a:lnTo>
                    <a:pt x="3251936" y="2267978"/>
                  </a:lnTo>
                  <a:lnTo>
                    <a:pt x="3251936" y="2229878"/>
                  </a:lnTo>
                  <a:lnTo>
                    <a:pt x="3290036" y="2229878"/>
                  </a:lnTo>
                  <a:lnTo>
                    <a:pt x="3290036" y="2267978"/>
                  </a:lnTo>
                  <a:close/>
                </a:path>
                <a:path w="3290570" h="4193540">
                  <a:moveTo>
                    <a:pt x="3290036" y="2344178"/>
                  </a:moveTo>
                  <a:lnTo>
                    <a:pt x="3251936" y="2344178"/>
                  </a:lnTo>
                  <a:lnTo>
                    <a:pt x="3251936" y="2306078"/>
                  </a:lnTo>
                  <a:lnTo>
                    <a:pt x="3290036" y="2306078"/>
                  </a:lnTo>
                  <a:lnTo>
                    <a:pt x="3290036" y="2344178"/>
                  </a:lnTo>
                  <a:close/>
                </a:path>
                <a:path w="3290570" h="4193540">
                  <a:moveTo>
                    <a:pt x="3290036" y="2420378"/>
                  </a:moveTo>
                  <a:lnTo>
                    <a:pt x="3251936" y="2420378"/>
                  </a:lnTo>
                  <a:lnTo>
                    <a:pt x="3251936" y="2382278"/>
                  </a:lnTo>
                  <a:lnTo>
                    <a:pt x="3290036" y="2382278"/>
                  </a:lnTo>
                  <a:lnTo>
                    <a:pt x="3290036" y="2420378"/>
                  </a:lnTo>
                  <a:close/>
                </a:path>
                <a:path w="3290570" h="4193540">
                  <a:moveTo>
                    <a:pt x="3290036" y="2496578"/>
                  </a:moveTo>
                  <a:lnTo>
                    <a:pt x="3251936" y="2496578"/>
                  </a:lnTo>
                  <a:lnTo>
                    <a:pt x="3251936" y="2458478"/>
                  </a:lnTo>
                  <a:lnTo>
                    <a:pt x="3290036" y="2458478"/>
                  </a:lnTo>
                  <a:lnTo>
                    <a:pt x="3290036" y="2496578"/>
                  </a:lnTo>
                  <a:close/>
                </a:path>
                <a:path w="3290570" h="4193540">
                  <a:moveTo>
                    <a:pt x="3290036" y="2572778"/>
                  </a:moveTo>
                  <a:lnTo>
                    <a:pt x="3251936" y="2572778"/>
                  </a:lnTo>
                  <a:lnTo>
                    <a:pt x="3251936" y="2534678"/>
                  </a:lnTo>
                  <a:lnTo>
                    <a:pt x="3290036" y="2534678"/>
                  </a:lnTo>
                  <a:lnTo>
                    <a:pt x="3290036" y="2572778"/>
                  </a:lnTo>
                  <a:close/>
                </a:path>
                <a:path w="3290570" h="4193540">
                  <a:moveTo>
                    <a:pt x="3290036" y="2648978"/>
                  </a:moveTo>
                  <a:lnTo>
                    <a:pt x="3251936" y="2648978"/>
                  </a:lnTo>
                  <a:lnTo>
                    <a:pt x="3251936" y="2610878"/>
                  </a:lnTo>
                  <a:lnTo>
                    <a:pt x="3290036" y="2610878"/>
                  </a:lnTo>
                  <a:lnTo>
                    <a:pt x="3290036" y="2648978"/>
                  </a:lnTo>
                  <a:close/>
                </a:path>
                <a:path w="3290570" h="4193540">
                  <a:moveTo>
                    <a:pt x="3290036" y="2725178"/>
                  </a:moveTo>
                  <a:lnTo>
                    <a:pt x="3251936" y="2725178"/>
                  </a:lnTo>
                  <a:lnTo>
                    <a:pt x="3251936" y="2687078"/>
                  </a:lnTo>
                  <a:lnTo>
                    <a:pt x="3290036" y="2687078"/>
                  </a:lnTo>
                  <a:lnTo>
                    <a:pt x="3290036" y="2725178"/>
                  </a:lnTo>
                  <a:close/>
                </a:path>
                <a:path w="3290570" h="4193540">
                  <a:moveTo>
                    <a:pt x="3290036" y="2801378"/>
                  </a:moveTo>
                  <a:lnTo>
                    <a:pt x="3251936" y="2801378"/>
                  </a:lnTo>
                  <a:lnTo>
                    <a:pt x="3251936" y="2763278"/>
                  </a:lnTo>
                  <a:lnTo>
                    <a:pt x="3290036" y="2763278"/>
                  </a:lnTo>
                  <a:lnTo>
                    <a:pt x="3290036" y="2801378"/>
                  </a:lnTo>
                  <a:close/>
                </a:path>
                <a:path w="3290570" h="4193540">
                  <a:moveTo>
                    <a:pt x="3290036" y="2877578"/>
                  </a:moveTo>
                  <a:lnTo>
                    <a:pt x="3251936" y="2877578"/>
                  </a:lnTo>
                  <a:lnTo>
                    <a:pt x="3251936" y="2839478"/>
                  </a:lnTo>
                  <a:lnTo>
                    <a:pt x="3290036" y="2839478"/>
                  </a:lnTo>
                  <a:lnTo>
                    <a:pt x="3290036" y="2877578"/>
                  </a:lnTo>
                  <a:close/>
                </a:path>
                <a:path w="3290570" h="4193540">
                  <a:moveTo>
                    <a:pt x="3290036" y="2953778"/>
                  </a:moveTo>
                  <a:lnTo>
                    <a:pt x="3251936" y="2953778"/>
                  </a:lnTo>
                  <a:lnTo>
                    <a:pt x="3251936" y="2915678"/>
                  </a:lnTo>
                  <a:lnTo>
                    <a:pt x="3290036" y="2915678"/>
                  </a:lnTo>
                  <a:lnTo>
                    <a:pt x="3290036" y="2953778"/>
                  </a:lnTo>
                  <a:close/>
                </a:path>
                <a:path w="3290570" h="4193540">
                  <a:moveTo>
                    <a:pt x="3290036" y="3029978"/>
                  </a:moveTo>
                  <a:lnTo>
                    <a:pt x="3251936" y="3029978"/>
                  </a:lnTo>
                  <a:lnTo>
                    <a:pt x="3251936" y="2991878"/>
                  </a:lnTo>
                  <a:lnTo>
                    <a:pt x="3290036" y="2991878"/>
                  </a:lnTo>
                  <a:lnTo>
                    <a:pt x="3290036" y="3029978"/>
                  </a:lnTo>
                  <a:close/>
                </a:path>
                <a:path w="3290570" h="4193540">
                  <a:moveTo>
                    <a:pt x="3290036" y="3106178"/>
                  </a:moveTo>
                  <a:lnTo>
                    <a:pt x="3251936" y="3106178"/>
                  </a:lnTo>
                  <a:lnTo>
                    <a:pt x="3251936" y="3068078"/>
                  </a:lnTo>
                  <a:lnTo>
                    <a:pt x="3290036" y="3068078"/>
                  </a:lnTo>
                  <a:lnTo>
                    <a:pt x="3290036" y="3106178"/>
                  </a:lnTo>
                  <a:close/>
                </a:path>
                <a:path w="3290570" h="4193540">
                  <a:moveTo>
                    <a:pt x="3290036" y="3182378"/>
                  </a:moveTo>
                  <a:lnTo>
                    <a:pt x="3251936" y="3182378"/>
                  </a:lnTo>
                  <a:lnTo>
                    <a:pt x="3251936" y="3144278"/>
                  </a:lnTo>
                  <a:lnTo>
                    <a:pt x="3290036" y="3144278"/>
                  </a:lnTo>
                  <a:lnTo>
                    <a:pt x="3290036" y="3182378"/>
                  </a:lnTo>
                  <a:close/>
                </a:path>
                <a:path w="3290570" h="4193540">
                  <a:moveTo>
                    <a:pt x="3290036" y="3258578"/>
                  </a:moveTo>
                  <a:lnTo>
                    <a:pt x="3251936" y="3258578"/>
                  </a:lnTo>
                  <a:lnTo>
                    <a:pt x="3251936" y="3220478"/>
                  </a:lnTo>
                  <a:lnTo>
                    <a:pt x="3290036" y="3220478"/>
                  </a:lnTo>
                  <a:lnTo>
                    <a:pt x="3290036" y="3258578"/>
                  </a:lnTo>
                  <a:close/>
                </a:path>
                <a:path w="3290570" h="4193540">
                  <a:moveTo>
                    <a:pt x="3290036" y="3334778"/>
                  </a:moveTo>
                  <a:lnTo>
                    <a:pt x="3251936" y="3334778"/>
                  </a:lnTo>
                  <a:lnTo>
                    <a:pt x="3251936" y="3296678"/>
                  </a:lnTo>
                  <a:lnTo>
                    <a:pt x="3290036" y="3296678"/>
                  </a:lnTo>
                  <a:lnTo>
                    <a:pt x="3290036" y="3334778"/>
                  </a:lnTo>
                  <a:close/>
                </a:path>
                <a:path w="3290570" h="4193540">
                  <a:moveTo>
                    <a:pt x="3290036" y="3410978"/>
                  </a:moveTo>
                  <a:lnTo>
                    <a:pt x="3251936" y="3410978"/>
                  </a:lnTo>
                  <a:lnTo>
                    <a:pt x="3251936" y="3372878"/>
                  </a:lnTo>
                  <a:lnTo>
                    <a:pt x="3290036" y="3372878"/>
                  </a:lnTo>
                  <a:lnTo>
                    <a:pt x="3290036" y="3410978"/>
                  </a:lnTo>
                  <a:close/>
                </a:path>
                <a:path w="3290570" h="4193540">
                  <a:moveTo>
                    <a:pt x="3290036" y="3487178"/>
                  </a:moveTo>
                  <a:lnTo>
                    <a:pt x="3251936" y="3487178"/>
                  </a:lnTo>
                  <a:lnTo>
                    <a:pt x="3251936" y="3449078"/>
                  </a:lnTo>
                  <a:lnTo>
                    <a:pt x="3290036" y="3449078"/>
                  </a:lnTo>
                  <a:lnTo>
                    <a:pt x="3290036" y="3487178"/>
                  </a:lnTo>
                  <a:close/>
                </a:path>
                <a:path w="3290570" h="4193540">
                  <a:moveTo>
                    <a:pt x="3290036" y="3563378"/>
                  </a:moveTo>
                  <a:lnTo>
                    <a:pt x="3251936" y="3563378"/>
                  </a:lnTo>
                  <a:lnTo>
                    <a:pt x="3251936" y="3525278"/>
                  </a:lnTo>
                  <a:lnTo>
                    <a:pt x="3290036" y="3525278"/>
                  </a:lnTo>
                  <a:lnTo>
                    <a:pt x="3290036" y="3563378"/>
                  </a:lnTo>
                  <a:close/>
                </a:path>
                <a:path w="3290570" h="4193540">
                  <a:moveTo>
                    <a:pt x="3290036" y="3631958"/>
                  </a:moveTo>
                  <a:lnTo>
                    <a:pt x="3251936" y="3631958"/>
                  </a:lnTo>
                  <a:lnTo>
                    <a:pt x="3251936" y="3601478"/>
                  </a:lnTo>
                  <a:lnTo>
                    <a:pt x="3290036" y="3601478"/>
                  </a:lnTo>
                  <a:lnTo>
                    <a:pt x="3290036" y="3631958"/>
                  </a:lnTo>
                  <a:close/>
                </a:path>
                <a:path w="3290570" h="4193540">
                  <a:moveTo>
                    <a:pt x="3289934" y="3639820"/>
                  </a:moveTo>
                  <a:lnTo>
                    <a:pt x="3251847" y="3639337"/>
                  </a:lnTo>
                  <a:lnTo>
                    <a:pt x="3251936" y="3631717"/>
                  </a:lnTo>
                  <a:lnTo>
                    <a:pt x="3251936" y="3631958"/>
                  </a:lnTo>
                  <a:lnTo>
                    <a:pt x="3290036" y="3631958"/>
                  </a:lnTo>
                  <a:lnTo>
                    <a:pt x="3289934" y="3639820"/>
                  </a:lnTo>
                  <a:close/>
                </a:path>
                <a:path w="3290570" h="4193540">
                  <a:moveTo>
                    <a:pt x="3287459" y="3685692"/>
                  </a:moveTo>
                  <a:lnTo>
                    <a:pt x="3249218" y="3685692"/>
                  </a:lnTo>
                  <a:lnTo>
                    <a:pt x="3250082" y="3675938"/>
                  </a:lnTo>
                  <a:lnTo>
                    <a:pt x="3288030" y="3679304"/>
                  </a:lnTo>
                  <a:lnTo>
                    <a:pt x="3287459" y="3685692"/>
                  </a:lnTo>
                  <a:close/>
                </a:path>
                <a:path w="3290570" h="4193540">
                  <a:moveTo>
                    <a:pt x="3286052" y="3698824"/>
                  </a:moveTo>
                  <a:lnTo>
                    <a:pt x="3247707" y="3698824"/>
                  </a:lnTo>
                  <a:lnTo>
                    <a:pt x="3247770" y="3698354"/>
                  </a:lnTo>
                  <a:lnTo>
                    <a:pt x="3249256" y="3685209"/>
                  </a:lnTo>
                  <a:lnTo>
                    <a:pt x="3249218" y="3685692"/>
                  </a:lnTo>
                  <a:lnTo>
                    <a:pt x="3287459" y="3685692"/>
                  </a:lnTo>
                  <a:lnTo>
                    <a:pt x="3287115" y="3689540"/>
                  </a:lnTo>
                  <a:lnTo>
                    <a:pt x="3286052" y="3698824"/>
                  </a:lnTo>
                  <a:close/>
                </a:path>
                <a:path w="3290570" h="4193540">
                  <a:moveTo>
                    <a:pt x="3247717" y="3698735"/>
                  </a:moveTo>
                  <a:lnTo>
                    <a:pt x="3247760" y="3698354"/>
                  </a:lnTo>
                  <a:lnTo>
                    <a:pt x="3247717" y="3698735"/>
                  </a:lnTo>
                  <a:close/>
                </a:path>
                <a:path w="3290570" h="4193540">
                  <a:moveTo>
                    <a:pt x="3284343" y="3711866"/>
                  </a:moveTo>
                  <a:lnTo>
                    <a:pt x="3245878" y="3711866"/>
                  </a:lnTo>
                  <a:lnTo>
                    <a:pt x="3247717" y="3698735"/>
                  </a:lnTo>
                  <a:lnTo>
                    <a:pt x="3286052" y="3698824"/>
                  </a:lnTo>
                  <a:lnTo>
                    <a:pt x="3285502" y="3703624"/>
                  </a:lnTo>
                  <a:lnTo>
                    <a:pt x="3284343" y="3711866"/>
                  </a:lnTo>
                  <a:close/>
                </a:path>
                <a:path w="3290570" h="4193540">
                  <a:moveTo>
                    <a:pt x="3283381" y="3718560"/>
                  </a:moveTo>
                  <a:lnTo>
                    <a:pt x="3245789" y="3712337"/>
                  </a:lnTo>
                  <a:lnTo>
                    <a:pt x="3245942" y="3711384"/>
                  </a:lnTo>
                  <a:lnTo>
                    <a:pt x="3245878" y="3711866"/>
                  </a:lnTo>
                  <a:lnTo>
                    <a:pt x="3284343" y="3711866"/>
                  </a:lnTo>
                  <a:lnTo>
                    <a:pt x="3283534" y="3717620"/>
                  </a:lnTo>
                  <a:lnTo>
                    <a:pt x="3283381" y="3718560"/>
                  </a:lnTo>
                  <a:close/>
                </a:path>
                <a:path w="3290570" h="4193540">
                  <a:moveTo>
                    <a:pt x="3245705" y="3750310"/>
                  </a:moveTo>
                  <a:lnTo>
                    <a:pt x="3238500" y="3750310"/>
                  </a:lnTo>
                  <a:lnTo>
                    <a:pt x="3238601" y="3749852"/>
                  </a:lnTo>
                  <a:lnTo>
                    <a:pt x="3238817" y="3748811"/>
                  </a:lnTo>
                  <a:lnTo>
                    <a:pt x="3245705" y="3750310"/>
                  </a:lnTo>
                  <a:close/>
                </a:path>
                <a:path w="3290570" h="4193540">
                  <a:moveTo>
                    <a:pt x="3238566" y="3749995"/>
                  </a:moveTo>
                  <a:lnTo>
                    <a:pt x="3238596" y="3749852"/>
                  </a:lnTo>
                  <a:lnTo>
                    <a:pt x="3238566" y="3749995"/>
                  </a:lnTo>
                  <a:close/>
                </a:path>
                <a:path w="3290570" h="4193540">
                  <a:moveTo>
                    <a:pt x="3271502" y="3775366"/>
                  </a:moveTo>
                  <a:lnTo>
                    <a:pt x="3232035" y="3775366"/>
                  </a:lnTo>
                  <a:lnTo>
                    <a:pt x="3232162" y="3774909"/>
                  </a:lnTo>
                  <a:lnTo>
                    <a:pt x="3235539" y="3762438"/>
                  </a:lnTo>
                  <a:lnTo>
                    <a:pt x="3238566" y="3749995"/>
                  </a:lnTo>
                  <a:lnTo>
                    <a:pt x="3238500" y="3750310"/>
                  </a:lnTo>
                  <a:lnTo>
                    <a:pt x="3245705" y="3750310"/>
                  </a:lnTo>
                  <a:lnTo>
                    <a:pt x="3276052" y="3756914"/>
                  </a:lnTo>
                  <a:lnTo>
                    <a:pt x="3275609" y="3758882"/>
                  </a:lnTo>
                  <a:lnTo>
                    <a:pt x="3272307" y="3772394"/>
                  </a:lnTo>
                  <a:lnTo>
                    <a:pt x="3271502" y="3775366"/>
                  </a:lnTo>
                  <a:close/>
                </a:path>
                <a:path w="3290570" h="4193540">
                  <a:moveTo>
                    <a:pt x="3235412" y="3762895"/>
                  </a:moveTo>
                  <a:lnTo>
                    <a:pt x="3235524" y="3762438"/>
                  </a:lnTo>
                  <a:lnTo>
                    <a:pt x="3235412" y="3762895"/>
                  </a:lnTo>
                  <a:close/>
                </a:path>
                <a:path w="3290570" h="4193540">
                  <a:moveTo>
                    <a:pt x="3232124" y="3775037"/>
                  </a:moveTo>
                  <a:lnTo>
                    <a:pt x="3232159" y="3774909"/>
                  </a:lnTo>
                  <a:lnTo>
                    <a:pt x="3232124" y="3775037"/>
                  </a:lnTo>
                  <a:close/>
                </a:path>
                <a:path w="3290570" h="4193540">
                  <a:moveTo>
                    <a:pt x="3265906" y="3795116"/>
                  </a:moveTo>
                  <a:lnTo>
                    <a:pt x="3229393" y="3784244"/>
                  </a:lnTo>
                  <a:lnTo>
                    <a:pt x="3232124" y="3775037"/>
                  </a:lnTo>
                  <a:lnTo>
                    <a:pt x="3232035" y="3775366"/>
                  </a:lnTo>
                  <a:lnTo>
                    <a:pt x="3271502" y="3775366"/>
                  </a:lnTo>
                  <a:lnTo>
                    <a:pt x="3268687" y="3785768"/>
                  </a:lnTo>
                  <a:lnTo>
                    <a:pt x="3265906" y="3795116"/>
                  </a:lnTo>
                  <a:close/>
                </a:path>
                <a:path w="3290570" h="4193540">
                  <a:moveTo>
                    <a:pt x="3230610" y="3823932"/>
                  </a:moveTo>
                  <a:lnTo>
                    <a:pt x="3215588" y="3823932"/>
                  </a:lnTo>
                  <a:lnTo>
                    <a:pt x="3217481" y="3818940"/>
                  </a:lnTo>
                  <a:lnTo>
                    <a:pt x="3230610" y="3823932"/>
                  </a:lnTo>
                  <a:close/>
                </a:path>
                <a:path w="3290570" h="4193540">
                  <a:moveTo>
                    <a:pt x="3251850" y="3835730"/>
                  </a:moveTo>
                  <a:lnTo>
                    <a:pt x="3210762" y="3835730"/>
                  </a:lnTo>
                  <a:lnTo>
                    <a:pt x="3210941" y="3835298"/>
                  </a:lnTo>
                  <a:lnTo>
                    <a:pt x="3215753" y="3823487"/>
                  </a:lnTo>
                  <a:lnTo>
                    <a:pt x="3215588" y="3823932"/>
                  </a:lnTo>
                  <a:lnTo>
                    <a:pt x="3230610" y="3823932"/>
                  </a:lnTo>
                  <a:lnTo>
                    <a:pt x="3253091" y="3832478"/>
                  </a:lnTo>
                  <a:lnTo>
                    <a:pt x="3251850" y="3835730"/>
                  </a:lnTo>
                  <a:close/>
                </a:path>
                <a:path w="3290570" h="4193540">
                  <a:moveTo>
                    <a:pt x="3210906" y="3835377"/>
                  </a:moveTo>
                  <a:close/>
                </a:path>
                <a:path w="3290570" h="4193540">
                  <a:moveTo>
                    <a:pt x="3247154" y="3847375"/>
                  </a:moveTo>
                  <a:lnTo>
                    <a:pt x="3205657" y="3847375"/>
                  </a:lnTo>
                  <a:lnTo>
                    <a:pt x="3205847" y="3846956"/>
                  </a:lnTo>
                  <a:lnTo>
                    <a:pt x="3210906" y="3835377"/>
                  </a:lnTo>
                  <a:lnTo>
                    <a:pt x="3210762" y="3835730"/>
                  </a:lnTo>
                  <a:lnTo>
                    <a:pt x="3251850" y="3835730"/>
                  </a:lnTo>
                  <a:lnTo>
                    <a:pt x="3251021" y="3837902"/>
                  </a:lnTo>
                  <a:lnTo>
                    <a:pt x="3247154" y="3847375"/>
                  </a:lnTo>
                  <a:close/>
                </a:path>
                <a:path w="3290570" h="4193540">
                  <a:moveTo>
                    <a:pt x="3205733" y="3847200"/>
                  </a:moveTo>
                  <a:lnTo>
                    <a:pt x="3205840" y="3846956"/>
                  </a:lnTo>
                  <a:lnTo>
                    <a:pt x="3205733" y="3847200"/>
                  </a:lnTo>
                  <a:close/>
                </a:path>
                <a:path w="3290570" h="4193540">
                  <a:moveTo>
                    <a:pt x="3237674" y="3868839"/>
                  </a:moveTo>
                  <a:lnTo>
                    <a:pt x="3203154" y="3852710"/>
                  </a:lnTo>
                  <a:lnTo>
                    <a:pt x="3205733" y="3847200"/>
                  </a:lnTo>
                  <a:lnTo>
                    <a:pt x="3205657" y="3847375"/>
                  </a:lnTo>
                  <a:lnTo>
                    <a:pt x="3247154" y="3847375"/>
                  </a:lnTo>
                  <a:lnTo>
                    <a:pt x="3245853" y="3850563"/>
                  </a:lnTo>
                  <a:lnTo>
                    <a:pt x="3240366" y="3863073"/>
                  </a:lnTo>
                  <a:lnTo>
                    <a:pt x="3237674" y="3868839"/>
                  </a:lnTo>
                  <a:close/>
                </a:path>
                <a:path w="3290570" h="4193540">
                  <a:moveTo>
                    <a:pt x="3199067" y="3892448"/>
                  </a:moveTo>
                  <a:lnTo>
                    <a:pt x="3182556" y="3892448"/>
                  </a:lnTo>
                  <a:lnTo>
                    <a:pt x="3182784" y="3892054"/>
                  </a:lnTo>
                  <a:lnTo>
                    <a:pt x="3186480" y="3885412"/>
                  </a:lnTo>
                  <a:lnTo>
                    <a:pt x="3199067" y="3892448"/>
                  </a:lnTo>
                  <a:close/>
                </a:path>
                <a:path w="3290570" h="4193540">
                  <a:moveTo>
                    <a:pt x="3182642" y="3892294"/>
                  </a:moveTo>
                  <a:lnTo>
                    <a:pt x="3182776" y="3892054"/>
                  </a:lnTo>
                  <a:lnTo>
                    <a:pt x="3182642" y="3892294"/>
                  </a:lnTo>
                  <a:close/>
                </a:path>
                <a:path w="3290570" h="4193540">
                  <a:moveTo>
                    <a:pt x="3218492" y="3903307"/>
                  </a:moveTo>
                  <a:lnTo>
                    <a:pt x="3176117" y="3903307"/>
                  </a:lnTo>
                  <a:lnTo>
                    <a:pt x="3176358" y="3902913"/>
                  </a:lnTo>
                  <a:lnTo>
                    <a:pt x="3182642" y="3892294"/>
                  </a:lnTo>
                  <a:lnTo>
                    <a:pt x="3182556" y="3892448"/>
                  </a:lnTo>
                  <a:lnTo>
                    <a:pt x="3199067" y="3892448"/>
                  </a:lnTo>
                  <a:lnTo>
                    <a:pt x="3218492" y="3903307"/>
                  </a:lnTo>
                  <a:close/>
                </a:path>
                <a:path w="3290570" h="4193540">
                  <a:moveTo>
                    <a:pt x="3176207" y="3903155"/>
                  </a:moveTo>
                  <a:lnTo>
                    <a:pt x="3176351" y="3902913"/>
                  </a:lnTo>
                  <a:lnTo>
                    <a:pt x="3176207" y="3903155"/>
                  </a:lnTo>
                  <a:close/>
                </a:path>
                <a:path w="3290570" h="4193540">
                  <a:moveTo>
                    <a:pt x="3199370" y="3937812"/>
                  </a:moveTo>
                  <a:lnTo>
                    <a:pt x="3167544" y="3916870"/>
                  </a:lnTo>
                  <a:lnTo>
                    <a:pt x="3169691" y="3913619"/>
                  </a:lnTo>
                  <a:lnTo>
                    <a:pt x="3176207" y="3903155"/>
                  </a:lnTo>
                  <a:lnTo>
                    <a:pt x="3176117" y="3903307"/>
                  </a:lnTo>
                  <a:lnTo>
                    <a:pt x="3218492" y="3903307"/>
                  </a:lnTo>
                  <a:lnTo>
                    <a:pt x="3219742" y="3904005"/>
                  </a:lnTo>
                  <a:lnTo>
                    <a:pt x="3215576" y="3911434"/>
                  </a:lnTo>
                  <a:lnTo>
                    <a:pt x="3208680" y="3923093"/>
                  </a:lnTo>
                  <a:lnTo>
                    <a:pt x="3201517" y="3934561"/>
                  </a:lnTo>
                  <a:lnTo>
                    <a:pt x="3199370" y="3937812"/>
                  </a:lnTo>
                  <a:close/>
                </a:path>
                <a:path w="3290570" h="4193540">
                  <a:moveTo>
                    <a:pt x="3169437" y="3914000"/>
                  </a:moveTo>
                  <a:lnTo>
                    <a:pt x="3169675" y="3913619"/>
                  </a:lnTo>
                  <a:lnTo>
                    <a:pt x="3169437" y="3914000"/>
                  </a:lnTo>
                  <a:close/>
                </a:path>
                <a:path w="3290570" h="4193540">
                  <a:moveTo>
                    <a:pt x="3156981" y="3954995"/>
                  </a:moveTo>
                  <a:lnTo>
                    <a:pt x="3140264" y="3954995"/>
                  </a:lnTo>
                  <a:lnTo>
                    <a:pt x="3140544" y="3954640"/>
                  </a:lnTo>
                  <a:lnTo>
                    <a:pt x="3146449" y="3946918"/>
                  </a:lnTo>
                  <a:lnTo>
                    <a:pt x="3156981" y="3954995"/>
                  </a:lnTo>
                  <a:close/>
                </a:path>
                <a:path w="3290570" h="4193540">
                  <a:moveTo>
                    <a:pt x="3140407" y="3954809"/>
                  </a:moveTo>
                  <a:lnTo>
                    <a:pt x="3140537" y="3954640"/>
                  </a:lnTo>
                  <a:lnTo>
                    <a:pt x="3140407" y="3954809"/>
                  </a:lnTo>
                  <a:close/>
                </a:path>
                <a:path w="3290570" h="4193540">
                  <a:moveTo>
                    <a:pt x="3169733" y="3964775"/>
                  </a:moveTo>
                  <a:lnTo>
                    <a:pt x="3132378" y="3964775"/>
                  </a:lnTo>
                  <a:lnTo>
                    <a:pt x="3132670" y="3964419"/>
                  </a:lnTo>
                  <a:lnTo>
                    <a:pt x="3140407" y="3954809"/>
                  </a:lnTo>
                  <a:lnTo>
                    <a:pt x="3140264" y="3954995"/>
                  </a:lnTo>
                  <a:lnTo>
                    <a:pt x="3156981" y="3954995"/>
                  </a:lnTo>
                  <a:lnTo>
                    <a:pt x="3169733" y="3964775"/>
                  </a:lnTo>
                  <a:close/>
                </a:path>
                <a:path w="3290570" h="4193540">
                  <a:moveTo>
                    <a:pt x="3132563" y="3964545"/>
                  </a:moveTo>
                  <a:close/>
                </a:path>
                <a:path w="3290570" h="4193540">
                  <a:moveTo>
                    <a:pt x="3173422" y="3974363"/>
                  </a:moveTo>
                  <a:lnTo>
                    <a:pt x="3124275" y="3974363"/>
                  </a:lnTo>
                  <a:lnTo>
                    <a:pt x="3124568" y="3974020"/>
                  </a:lnTo>
                  <a:lnTo>
                    <a:pt x="3132563" y="3964545"/>
                  </a:lnTo>
                  <a:lnTo>
                    <a:pt x="3132378" y="3964775"/>
                  </a:lnTo>
                  <a:lnTo>
                    <a:pt x="3169733" y="3964775"/>
                  </a:lnTo>
                  <a:lnTo>
                    <a:pt x="3176689" y="3970108"/>
                  </a:lnTo>
                  <a:lnTo>
                    <a:pt x="3173422" y="3974363"/>
                  </a:lnTo>
                  <a:close/>
                </a:path>
                <a:path w="3290570" h="4193540">
                  <a:moveTo>
                    <a:pt x="3124518" y="3974076"/>
                  </a:moveTo>
                  <a:close/>
                </a:path>
                <a:path w="3290570" h="4193540">
                  <a:moveTo>
                    <a:pt x="3151809" y="4000728"/>
                  </a:moveTo>
                  <a:lnTo>
                    <a:pt x="3123310" y="3975430"/>
                  </a:lnTo>
                  <a:lnTo>
                    <a:pt x="3124518" y="3974076"/>
                  </a:lnTo>
                  <a:lnTo>
                    <a:pt x="3124275" y="3974363"/>
                  </a:lnTo>
                  <a:lnTo>
                    <a:pt x="3173422" y="3974363"/>
                  </a:lnTo>
                  <a:lnTo>
                    <a:pt x="3170224" y="3978528"/>
                  </a:lnTo>
                  <a:lnTo>
                    <a:pt x="3161765" y="3989019"/>
                  </a:lnTo>
                  <a:lnTo>
                    <a:pt x="3153066" y="3999305"/>
                  </a:lnTo>
                  <a:lnTo>
                    <a:pt x="3151809" y="4000728"/>
                  </a:lnTo>
                  <a:close/>
                </a:path>
                <a:path w="3290570" h="4193540">
                  <a:moveTo>
                    <a:pt x="3106436" y="4010673"/>
                  </a:moveTo>
                  <a:lnTo>
                    <a:pt x="3089629" y="4010673"/>
                  </a:lnTo>
                  <a:lnTo>
                    <a:pt x="3098227" y="4002265"/>
                  </a:lnTo>
                  <a:lnTo>
                    <a:pt x="3106436" y="4010673"/>
                  </a:lnTo>
                  <a:close/>
                </a:path>
                <a:path w="3290570" h="4193540">
                  <a:moveTo>
                    <a:pt x="3114779" y="4019219"/>
                  </a:moveTo>
                  <a:lnTo>
                    <a:pt x="3080435" y="4019219"/>
                  </a:lnTo>
                  <a:lnTo>
                    <a:pt x="3080766" y="4018914"/>
                  </a:lnTo>
                  <a:lnTo>
                    <a:pt x="3089947" y="4010355"/>
                  </a:lnTo>
                  <a:lnTo>
                    <a:pt x="3089629" y="4010673"/>
                  </a:lnTo>
                  <a:lnTo>
                    <a:pt x="3106436" y="4010673"/>
                  </a:lnTo>
                  <a:lnTo>
                    <a:pt x="3114779" y="4019219"/>
                  </a:lnTo>
                  <a:close/>
                </a:path>
                <a:path w="3290570" h="4193540">
                  <a:moveTo>
                    <a:pt x="3080684" y="4018987"/>
                  </a:moveTo>
                  <a:close/>
                </a:path>
                <a:path w="3290570" h="4193540">
                  <a:moveTo>
                    <a:pt x="3095941" y="4056380"/>
                  </a:moveTo>
                  <a:lnTo>
                    <a:pt x="3071415" y="4027386"/>
                  </a:lnTo>
                  <a:lnTo>
                    <a:pt x="3071380" y="4027246"/>
                  </a:lnTo>
                  <a:lnTo>
                    <a:pt x="3080684" y="4018987"/>
                  </a:lnTo>
                  <a:lnTo>
                    <a:pt x="3080435" y="4019219"/>
                  </a:lnTo>
                  <a:lnTo>
                    <a:pt x="3114779" y="4019219"/>
                  </a:lnTo>
                  <a:lnTo>
                    <a:pt x="3124847" y="4029532"/>
                  </a:lnTo>
                  <a:lnTo>
                    <a:pt x="3115919" y="4038244"/>
                  </a:lnTo>
                  <a:lnTo>
                    <a:pt x="3106064" y="4047413"/>
                  </a:lnTo>
                  <a:lnTo>
                    <a:pt x="3095941" y="4056380"/>
                  </a:lnTo>
                  <a:close/>
                </a:path>
                <a:path w="3290570" h="4193540">
                  <a:moveTo>
                    <a:pt x="3071335" y="4027284"/>
                  </a:moveTo>
                  <a:close/>
                </a:path>
                <a:path w="3290570" h="4193540">
                  <a:moveTo>
                    <a:pt x="3071215" y="4027386"/>
                  </a:moveTo>
                  <a:close/>
                </a:path>
                <a:path w="3290570" h="4193540">
                  <a:moveTo>
                    <a:pt x="3071216" y="4027386"/>
                  </a:moveTo>
                  <a:close/>
                </a:path>
                <a:path w="3290570" h="4193540">
                  <a:moveTo>
                    <a:pt x="3071037" y="4027538"/>
                  </a:moveTo>
                  <a:lnTo>
                    <a:pt x="3071209" y="4027386"/>
                  </a:lnTo>
                  <a:lnTo>
                    <a:pt x="3071037" y="4027538"/>
                  </a:lnTo>
                  <a:close/>
                </a:path>
                <a:path w="3290570" h="4193540">
                  <a:moveTo>
                    <a:pt x="3042795" y="4051160"/>
                  </a:moveTo>
                  <a:lnTo>
                    <a:pt x="3041687" y="4051160"/>
                  </a:lnTo>
                  <a:lnTo>
                    <a:pt x="3042043" y="4050893"/>
                  </a:lnTo>
                  <a:lnTo>
                    <a:pt x="3042386" y="4050626"/>
                  </a:lnTo>
                  <a:lnTo>
                    <a:pt x="3042795" y="4051160"/>
                  </a:lnTo>
                  <a:close/>
                </a:path>
                <a:path w="3290570" h="4193540">
                  <a:moveTo>
                    <a:pt x="3041893" y="4051002"/>
                  </a:moveTo>
                  <a:lnTo>
                    <a:pt x="3042037" y="4050893"/>
                  </a:lnTo>
                  <a:lnTo>
                    <a:pt x="3041893" y="4051002"/>
                  </a:lnTo>
                  <a:close/>
                </a:path>
                <a:path w="3290570" h="4193540">
                  <a:moveTo>
                    <a:pt x="3048483" y="4058576"/>
                  </a:moveTo>
                  <a:lnTo>
                    <a:pt x="3031515" y="4058576"/>
                  </a:lnTo>
                  <a:lnTo>
                    <a:pt x="3031896" y="4058310"/>
                  </a:lnTo>
                  <a:lnTo>
                    <a:pt x="3041893" y="4051002"/>
                  </a:lnTo>
                  <a:lnTo>
                    <a:pt x="3041687" y="4051160"/>
                  </a:lnTo>
                  <a:lnTo>
                    <a:pt x="3042795" y="4051160"/>
                  </a:lnTo>
                  <a:lnTo>
                    <a:pt x="3048483" y="4058576"/>
                  </a:lnTo>
                  <a:close/>
                </a:path>
                <a:path w="3290570" h="4193540">
                  <a:moveTo>
                    <a:pt x="3031586" y="4058525"/>
                  </a:moveTo>
                  <a:lnTo>
                    <a:pt x="3031880" y="4058310"/>
                  </a:lnTo>
                  <a:lnTo>
                    <a:pt x="3031586" y="4058525"/>
                  </a:lnTo>
                  <a:close/>
                </a:path>
                <a:path w="3290570" h="4193540">
                  <a:moveTo>
                    <a:pt x="3053976" y="4065739"/>
                  </a:moveTo>
                  <a:lnTo>
                    <a:pt x="3021177" y="4065739"/>
                  </a:lnTo>
                  <a:lnTo>
                    <a:pt x="3021545" y="4065486"/>
                  </a:lnTo>
                  <a:lnTo>
                    <a:pt x="3031586" y="4058525"/>
                  </a:lnTo>
                  <a:lnTo>
                    <a:pt x="3048483" y="4058576"/>
                  </a:lnTo>
                  <a:lnTo>
                    <a:pt x="3053976" y="4065739"/>
                  </a:lnTo>
                  <a:close/>
                </a:path>
                <a:path w="3290570" h="4193540">
                  <a:moveTo>
                    <a:pt x="3021522" y="4065501"/>
                  </a:moveTo>
                  <a:close/>
                </a:path>
                <a:path w="3290570" h="4193540">
                  <a:moveTo>
                    <a:pt x="3033204" y="4103433"/>
                  </a:moveTo>
                  <a:lnTo>
                    <a:pt x="3012249" y="4071607"/>
                  </a:lnTo>
                  <a:lnTo>
                    <a:pt x="3021522" y="4065501"/>
                  </a:lnTo>
                  <a:lnTo>
                    <a:pt x="3021177" y="4065739"/>
                  </a:lnTo>
                  <a:lnTo>
                    <a:pt x="3053976" y="4065739"/>
                  </a:lnTo>
                  <a:lnTo>
                    <a:pt x="3065576" y="4080866"/>
                  </a:lnTo>
                  <a:lnTo>
                    <a:pt x="3064496" y="4081678"/>
                  </a:lnTo>
                  <a:lnTo>
                    <a:pt x="3053600" y="4089615"/>
                  </a:lnTo>
                  <a:lnTo>
                    <a:pt x="3042500" y="4097311"/>
                  </a:lnTo>
                  <a:lnTo>
                    <a:pt x="3033204" y="4103433"/>
                  </a:lnTo>
                  <a:close/>
                </a:path>
                <a:path w="3290570" h="4193540">
                  <a:moveTo>
                    <a:pt x="2981566" y="4091914"/>
                  </a:moveTo>
                  <a:lnTo>
                    <a:pt x="2978035" y="4091914"/>
                  </a:lnTo>
                  <a:lnTo>
                    <a:pt x="2978442" y="4091698"/>
                  </a:lnTo>
                  <a:lnTo>
                    <a:pt x="2980728" y="4090415"/>
                  </a:lnTo>
                  <a:lnTo>
                    <a:pt x="2981566" y="4091914"/>
                  </a:lnTo>
                  <a:close/>
                </a:path>
                <a:path w="3290570" h="4193540">
                  <a:moveTo>
                    <a:pt x="2978086" y="4091886"/>
                  </a:moveTo>
                  <a:lnTo>
                    <a:pt x="2978423" y="4091698"/>
                  </a:lnTo>
                  <a:lnTo>
                    <a:pt x="2978086" y="4091886"/>
                  </a:lnTo>
                  <a:close/>
                </a:path>
                <a:path w="3290570" h="4193540">
                  <a:moveTo>
                    <a:pt x="2984866" y="4097820"/>
                  </a:moveTo>
                  <a:lnTo>
                    <a:pt x="2966846" y="4097820"/>
                  </a:lnTo>
                  <a:lnTo>
                    <a:pt x="2978086" y="4091886"/>
                  </a:lnTo>
                  <a:lnTo>
                    <a:pt x="2981566" y="4091914"/>
                  </a:lnTo>
                  <a:lnTo>
                    <a:pt x="2984866" y="4097820"/>
                  </a:lnTo>
                  <a:close/>
                </a:path>
                <a:path w="3290570" h="4193540">
                  <a:moveTo>
                    <a:pt x="2988018" y="4103458"/>
                  </a:moveTo>
                  <a:lnTo>
                    <a:pt x="2955492" y="4103458"/>
                  </a:lnTo>
                  <a:lnTo>
                    <a:pt x="2955911" y="4103255"/>
                  </a:lnTo>
                  <a:lnTo>
                    <a:pt x="2967253" y="4097604"/>
                  </a:lnTo>
                  <a:lnTo>
                    <a:pt x="2966846" y="4097820"/>
                  </a:lnTo>
                  <a:lnTo>
                    <a:pt x="2984866" y="4097820"/>
                  </a:lnTo>
                  <a:lnTo>
                    <a:pt x="2988018" y="4103458"/>
                  </a:lnTo>
                  <a:close/>
                </a:path>
                <a:path w="3290570" h="4193540">
                  <a:moveTo>
                    <a:pt x="2955741" y="4103334"/>
                  </a:moveTo>
                  <a:lnTo>
                    <a:pt x="2955900" y="4103255"/>
                  </a:lnTo>
                  <a:lnTo>
                    <a:pt x="2955741" y="4103334"/>
                  </a:lnTo>
                  <a:close/>
                </a:path>
                <a:path w="3290570" h="4193540">
                  <a:moveTo>
                    <a:pt x="2964078" y="4141482"/>
                  </a:moveTo>
                  <a:lnTo>
                    <a:pt x="2947961" y="4106964"/>
                  </a:lnTo>
                  <a:lnTo>
                    <a:pt x="2955741" y="4103334"/>
                  </a:lnTo>
                  <a:lnTo>
                    <a:pt x="2955492" y="4103458"/>
                  </a:lnTo>
                  <a:lnTo>
                    <a:pt x="2988018" y="4103458"/>
                  </a:lnTo>
                  <a:lnTo>
                    <a:pt x="2999320" y="4123677"/>
                  </a:lnTo>
                  <a:lnTo>
                    <a:pt x="2996221" y="4125392"/>
                  </a:lnTo>
                  <a:lnTo>
                    <a:pt x="2984207" y="4131729"/>
                  </a:lnTo>
                  <a:lnTo>
                    <a:pt x="2972028" y="4137774"/>
                  </a:lnTo>
                  <a:lnTo>
                    <a:pt x="2964078" y="4141482"/>
                  </a:lnTo>
                  <a:close/>
                </a:path>
                <a:path w="3290570" h="4193540">
                  <a:moveTo>
                    <a:pt x="2914934" y="4123270"/>
                  </a:moveTo>
                  <a:lnTo>
                    <a:pt x="2908579" y="4123270"/>
                  </a:lnTo>
                  <a:lnTo>
                    <a:pt x="2914128" y="4121150"/>
                  </a:lnTo>
                  <a:lnTo>
                    <a:pt x="2914934" y="4123270"/>
                  </a:lnTo>
                  <a:close/>
                </a:path>
                <a:path w="3290570" h="4193540">
                  <a:moveTo>
                    <a:pt x="2916547" y="4127512"/>
                  </a:moveTo>
                  <a:lnTo>
                    <a:pt x="2896489" y="4127512"/>
                  </a:lnTo>
                  <a:lnTo>
                    <a:pt x="2896934" y="4127360"/>
                  </a:lnTo>
                  <a:lnTo>
                    <a:pt x="2909010" y="4123105"/>
                  </a:lnTo>
                  <a:lnTo>
                    <a:pt x="2908579" y="4123270"/>
                  </a:lnTo>
                  <a:lnTo>
                    <a:pt x="2914934" y="4123270"/>
                  </a:lnTo>
                  <a:lnTo>
                    <a:pt x="2916547" y="4127512"/>
                  </a:lnTo>
                  <a:close/>
                </a:path>
                <a:path w="3290570" h="4193540">
                  <a:moveTo>
                    <a:pt x="2896786" y="4127408"/>
                  </a:moveTo>
                  <a:lnTo>
                    <a:pt x="2896922" y="4127360"/>
                  </a:lnTo>
                  <a:lnTo>
                    <a:pt x="2896786" y="4127408"/>
                  </a:lnTo>
                  <a:close/>
                </a:path>
                <a:path w="3290570" h="4193540">
                  <a:moveTo>
                    <a:pt x="2918053" y="4131474"/>
                  </a:moveTo>
                  <a:lnTo>
                    <a:pt x="2884283" y="4131474"/>
                  </a:lnTo>
                  <a:lnTo>
                    <a:pt x="2884728" y="4131335"/>
                  </a:lnTo>
                  <a:lnTo>
                    <a:pt x="2896786" y="4127408"/>
                  </a:lnTo>
                  <a:lnTo>
                    <a:pt x="2896489" y="4127512"/>
                  </a:lnTo>
                  <a:lnTo>
                    <a:pt x="2916547" y="4127512"/>
                  </a:lnTo>
                  <a:lnTo>
                    <a:pt x="2918053" y="4131474"/>
                  </a:lnTo>
                  <a:close/>
                </a:path>
                <a:path w="3290570" h="4193540">
                  <a:moveTo>
                    <a:pt x="2884529" y="4131394"/>
                  </a:moveTo>
                  <a:lnTo>
                    <a:pt x="2884711" y="4131335"/>
                  </a:lnTo>
                  <a:lnTo>
                    <a:pt x="2884529" y="4131394"/>
                  </a:lnTo>
                  <a:close/>
                </a:path>
                <a:path w="3290570" h="4193540">
                  <a:moveTo>
                    <a:pt x="2890253" y="4169435"/>
                  </a:moveTo>
                  <a:lnTo>
                    <a:pt x="2879394" y="4132922"/>
                  </a:lnTo>
                  <a:lnTo>
                    <a:pt x="2884529" y="4131394"/>
                  </a:lnTo>
                  <a:lnTo>
                    <a:pt x="2884283" y="4131474"/>
                  </a:lnTo>
                  <a:lnTo>
                    <a:pt x="2918053" y="4131474"/>
                  </a:lnTo>
                  <a:lnTo>
                    <a:pt x="2927667" y="4156761"/>
                  </a:lnTo>
                  <a:lnTo>
                    <a:pt x="2922117" y="4158881"/>
                  </a:lnTo>
                  <a:lnTo>
                    <a:pt x="2908706" y="4163605"/>
                  </a:lnTo>
                  <a:lnTo>
                    <a:pt x="2895586" y="4167847"/>
                  </a:lnTo>
                  <a:lnTo>
                    <a:pt x="2890253" y="4169435"/>
                  </a:lnTo>
                  <a:close/>
                </a:path>
                <a:path w="3290570" h="4193540">
                  <a:moveTo>
                    <a:pt x="2844387" y="4144340"/>
                  </a:moveTo>
                  <a:lnTo>
                    <a:pt x="2834169" y="4144340"/>
                  </a:lnTo>
                  <a:lnTo>
                    <a:pt x="2834640" y="4144238"/>
                  </a:lnTo>
                  <a:lnTo>
                    <a:pt x="2843923" y="4142206"/>
                  </a:lnTo>
                  <a:lnTo>
                    <a:pt x="2844387" y="4144340"/>
                  </a:lnTo>
                  <a:close/>
                </a:path>
                <a:path w="3290570" h="4193540">
                  <a:moveTo>
                    <a:pt x="2834587" y="4144248"/>
                  </a:moveTo>
                  <a:close/>
                </a:path>
                <a:path w="3290570" h="4193540">
                  <a:moveTo>
                    <a:pt x="2845385" y="4148925"/>
                  </a:moveTo>
                  <a:lnTo>
                    <a:pt x="2808414" y="4148925"/>
                  </a:lnTo>
                  <a:lnTo>
                    <a:pt x="2808884" y="4148848"/>
                  </a:lnTo>
                  <a:lnTo>
                    <a:pt x="2821813" y="4146702"/>
                  </a:lnTo>
                  <a:lnTo>
                    <a:pt x="2834587" y="4144248"/>
                  </a:lnTo>
                  <a:lnTo>
                    <a:pt x="2834169" y="4144340"/>
                  </a:lnTo>
                  <a:lnTo>
                    <a:pt x="2844387" y="4144340"/>
                  </a:lnTo>
                  <a:lnTo>
                    <a:pt x="2845385" y="4148925"/>
                  </a:lnTo>
                  <a:close/>
                </a:path>
                <a:path w="3290570" h="4193540">
                  <a:moveTo>
                    <a:pt x="2821342" y="4146778"/>
                  </a:moveTo>
                  <a:lnTo>
                    <a:pt x="2821742" y="4146702"/>
                  </a:lnTo>
                  <a:lnTo>
                    <a:pt x="2821342" y="4146778"/>
                  </a:lnTo>
                  <a:close/>
                </a:path>
                <a:path w="3290570" h="4193540">
                  <a:moveTo>
                    <a:pt x="2808819" y="4148857"/>
                  </a:moveTo>
                  <a:close/>
                </a:path>
                <a:path w="3290570" h="4193540">
                  <a:moveTo>
                    <a:pt x="2813177" y="4186720"/>
                  </a:moveTo>
                  <a:lnTo>
                    <a:pt x="2807893" y="4148988"/>
                  </a:lnTo>
                  <a:lnTo>
                    <a:pt x="2808819" y="4148857"/>
                  </a:lnTo>
                  <a:lnTo>
                    <a:pt x="2808414" y="4148925"/>
                  </a:lnTo>
                  <a:lnTo>
                    <a:pt x="2845385" y="4148925"/>
                  </a:lnTo>
                  <a:lnTo>
                    <a:pt x="2852025" y="4179443"/>
                  </a:lnTo>
                  <a:lnTo>
                    <a:pt x="2841801" y="4181652"/>
                  </a:lnTo>
                  <a:lnTo>
                    <a:pt x="2828518" y="4184205"/>
                  </a:lnTo>
                  <a:lnTo>
                    <a:pt x="2814167" y="4186580"/>
                  </a:lnTo>
                  <a:lnTo>
                    <a:pt x="2813177" y="4186720"/>
                  </a:lnTo>
                  <a:close/>
                </a:path>
                <a:path w="3290570" h="4193540">
                  <a:moveTo>
                    <a:pt x="2771028" y="4153407"/>
                  </a:moveTo>
                  <a:lnTo>
                    <a:pt x="2769006" y="4153407"/>
                  </a:lnTo>
                  <a:lnTo>
                    <a:pt x="2769489" y="4153369"/>
                  </a:lnTo>
                  <a:lnTo>
                    <a:pt x="2771013" y="4153230"/>
                  </a:lnTo>
                  <a:lnTo>
                    <a:pt x="2771028" y="4153407"/>
                  </a:lnTo>
                  <a:close/>
                </a:path>
                <a:path w="3290570" h="4193540">
                  <a:moveTo>
                    <a:pt x="2769301" y="4153381"/>
                  </a:moveTo>
                  <a:lnTo>
                    <a:pt x="2769435" y="4153369"/>
                  </a:lnTo>
                  <a:lnTo>
                    <a:pt x="2769301" y="4153381"/>
                  </a:lnTo>
                  <a:close/>
                </a:path>
                <a:path w="3290570" h="4193540">
                  <a:moveTo>
                    <a:pt x="2771103" y="4154246"/>
                  </a:moveTo>
                  <a:lnTo>
                    <a:pt x="2755671" y="4154246"/>
                  </a:lnTo>
                  <a:lnTo>
                    <a:pt x="2756154" y="4154220"/>
                  </a:lnTo>
                  <a:lnTo>
                    <a:pt x="2769301" y="4153381"/>
                  </a:lnTo>
                  <a:lnTo>
                    <a:pt x="2769006" y="4153407"/>
                  </a:lnTo>
                  <a:lnTo>
                    <a:pt x="2771028" y="4153407"/>
                  </a:lnTo>
                  <a:lnTo>
                    <a:pt x="2771103" y="4154246"/>
                  </a:lnTo>
                  <a:close/>
                </a:path>
                <a:path w="3290570" h="4193540">
                  <a:moveTo>
                    <a:pt x="2755943" y="4154228"/>
                  </a:moveTo>
                  <a:lnTo>
                    <a:pt x="2756154" y="4154220"/>
                  </a:lnTo>
                  <a:lnTo>
                    <a:pt x="2755943" y="4154228"/>
                  </a:lnTo>
                  <a:close/>
                </a:path>
                <a:path w="3290570" h="4193540">
                  <a:moveTo>
                    <a:pt x="2771147" y="4154741"/>
                  </a:moveTo>
                  <a:lnTo>
                    <a:pt x="2742247" y="4154741"/>
                  </a:lnTo>
                  <a:lnTo>
                    <a:pt x="2742729" y="4154728"/>
                  </a:lnTo>
                  <a:lnTo>
                    <a:pt x="2742590" y="4154728"/>
                  </a:lnTo>
                  <a:lnTo>
                    <a:pt x="2755943" y="4154228"/>
                  </a:lnTo>
                  <a:lnTo>
                    <a:pt x="2755671" y="4154246"/>
                  </a:lnTo>
                  <a:lnTo>
                    <a:pt x="2771103" y="4154246"/>
                  </a:lnTo>
                  <a:lnTo>
                    <a:pt x="2771145" y="4154728"/>
                  </a:lnTo>
                  <a:lnTo>
                    <a:pt x="2742509" y="4154731"/>
                  </a:lnTo>
                  <a:lnTo>
                    <a:pt x="2771147" y="4154741"/>
                  </a:lnTo>
                  <a:close/>
                </a:path>
                <a:path w="3290570" h="4193540">
                  <a:moveTo>
                    <a:pt x="2734881" y="4192930"/>
                  </a:moveTo>
                  <a:lnTo>
                    <a:pt x="2734398" y="4154842"/>
                  </a:lnTo>
                  <a:lnTo>
                    <a:pt x="2742509" y="4154731"/>
                  </a:lnTo>
                  <a:lnTo>
                    <a:pt x="2742247" y="4154741"/>
                  </a:lnTo>
                  <a:lnTo>
                    <a:pt x="2771147" y="4154741"/>
                  </a:lnTo>
                  <a:lnTo>
                    <a:pt x="2774377" y="4191177"/>
                  </a:lnTo>
                  <a:lnTo>
                    <a:pt x="2771888" y="4191393"/>
                  </a:lnTo>
                  <a:lnTo>
                    <a:pt x="2757601" y="4192295"/>
                  </a:lnTo>
                  <a:lnTo>
                    <a:pt x="2743212" y="4192828"/>
                  </a:lnTo>
                  <a:lnTo>
                    <a:pt x="2734881" y="4192930"/>
                  </a:lnTo>
                  <a:close/>
                </a:path>
                <a:path w="3290570" h="4193540">
                  <a:moveTo>
                    <a:pt x="2696540" y="4193006"/>
                  </a:moveTo>
                  <a:lnTo>
                    <a:pt x="2658440" y="4193006"/>
                  </a:lnTo>
                  <a:lnTo>
                    <a:pt x="2658440" y="4154906"/>
                  </a:lnTo>
                  <a:lnTo>
                    <a:pt x="2696540" y="4154906"/>
                  </a:lnTo>
                  <a:lnTo>
                    <a:pt x="2696540" y="4193006"/>
                  </a:lnTo>
                  <a:close/>
                </a:path>
                <a:path w="3290570" h="4193540">
                  <a:moveTo>
                    <a:pt x="2620340" y="4193006"/>
                  </a:moveTo>
                  <a:lnTo>
                    <a:pt x="2582240" y="4193006"/>
                  </a:lnTo>
                  <a:lnTo>
                    <a:pt x="2582240" y="4154906"/>
                  </a:lnTo>
                  <a:lnTo>
                    <a:pt x="2620340" y="4154906"/>
                  </a:lnTo>
                  <a:lnTo>
                    <a:pt x="2620340" y="4193006"/>
                  </a:lnTo>
                  <a:close/>
                </a:path>
                <a:path w="3290570" h="4193540">
                  <a:moveTo>
                    <a:pt x="2544140" y="4193006"/>
                  </a:moveTo>
                  <a:lnTo>
                    <a:pt x="2506040" y="4193006"/>
                  </a:lnTo>
                  <a:lnTo>
                    <a:pt x="2506040" y="4154906"/>
                  </a:lnTo>
                  <a:lnTo>
                    <a:pt x="2544140" y="4154906"/>
                  </a:lnTo>
                  <a:lnTo>
                    <a:pt x="2544140" y="4193006"/>
                  </a:lnTo>
                  <a:close/>
                </a:path>
                <a:path w="3290570" h="4193540">
                  <a:moveTo>
                    <a:pt x="2467940" y="4193006"/>
                  </a:moveTo>
                  <a:lnTo>
                    <a:pt x="2429840" y="4193006"/>
                  </a:lnTo>
                  <a:lnTo>
                    <a:pt x="2429840" y="4154906"/>
                  </a:lnTo>
                  <a:lnTo>
                    <a:pt x="2467940" y="4154906"/>
                  </a:lnTo>
                  <a:lnTo>
                    <a:pt x="2467940" y="4193006"/>
                  </a:lnTo>
                  <a:close/>
                </a:path>
                <a:path w="3290570" h="4193540">
                  <a:moveTo>
                    <a:pt x="2391740" y="4193006"/>
                  </a:moveTo>
                  <a:lnTo>
                    <a:pt x="2353640" y="4193006"/>
                  </a:lnTo>
                  <a:lnTo>
                    <a:pt x="2353640" y="4154906"/>
                  </a:lnTo>
                  <a:lnTo>
                    <a:pt x="2391740" y="4154906"/>
                  </a:lnTo>
                  <a:lnTo>
                    <a:pt x="2391740" y="4193006"/>
                  </a:lnTo>
                  <a:close/>
                </a:path>
                <a:path w="3290570" h="4193540">
                  <a:moveTo>
                    <a:pt x="2315540" y="4193006"/>
                  </a:moveTo>
                  <a:lnTo>
                    <a:pt x="2277440" y="4193006"/>
                  </a:lnTo>
                  <a:lnTo>
                    <a:pt x="2277440" y="4154906"/>
                  </a:lnTo>
                  <a:lnTo>
                    <a:pt x="2315540" y="4154906"/>
                  </a:lnTo>
                  <a:lnTo>
                    <a:pt x="2315540" y="4193006"/>
                  </a:lnTo>
                  <a:close/>
                </a:path>
                <a:path w="3290570" h="4193540">
                  <a:moveTo>
                    <a:pt x="2239340" y="4193006"/>
                  </a:moveTo>
                  <a:lnTo>
                    <a:pt x="2201240" y="4193006"/>
                  </a:lnTo>
                  <a:lnTo>
                    <a:pt x="2201240" y="4154906"/>
                  </a:lnTo>
                  <a:lnTo>
                    <a:pt x="2239340" y="4154906"/>
                  </a:lnTo>
                  <a:lnTo>
                    <a:pt x="2239340" y="4193006"/>
                  </a:lnTo>
                  <a:close/>
                </a:path>
                <a:path w="3290570" h="4193540">
                  <a:moveTo>
                    <a:pt x="2163140" y="4193006"/>
                  </a:moveTo>
                  <a:lnTo>
                    <a:pt x="2125040" y="4193006"/>
                  </a:lnTo>
                  <a:lnTo>
                    <a:pt x="2125040" y="4154906"/>
                  </a:lnTo>
                  <a:lnTo>
                    <a:pt x="2163140" y="4154906"/>
                  </a:lnTo>
                  <a:lnTo>
                    <a:pt x="2163140" y="4193006"/>
                  </a:lnTo>
                  <a:close/>
                </a:path>
                <a:path w="3290570" h="4193540">
                  <a:moveTo>
                    <a:pt x="2086940" y="4193006"/>
                  </a:moveTo>
                  <a:lnTo>
                    <a:pt x="2048840" y="4193006"/>
                  </a:lnTo>
                  <a:lnTo>
                    <a:pt x="2048840" y="4154906"/>
                  </a:lnTo>
                  <a:lnTo>
                    <a:pt x="2086940" y="4154906"/>
                  </a:lnTo>
                  <a:lnTo>
                    <a:pt x="2086940" y="4193006"/>
                  </a:lnTo>
                  <a:close/>
                </a:path>
                <a:path w="3290570" h="4193540">
                  <a:moveTo>
                    <a:pt x="2010740" y="4193006"/>
                  </a:moveTo>
                  <a:lnTo>
                    <a:pt x="1972640" y="4193006"/>
                  </a:lnTo>
                  <a:lnTo>
                    <a:pt x="1972640" y="4154906"/>
                  </a:lnTo>
                  <a:lnTo>
                    <a:pt x="2010740" y="4154906"/>
                  </a:lnTo>
                  <a:lnTo>
                    <a:pt x="2010740" y="4193006"/>
                  </a:lnTo>
                  <a:close/>
                </a:path>
                <a:path w="3290570" h="4193540">
                  <a:moveTo>
                    <a:pt x="1934540" y="4193006"/>
                  </a:moveTo>
                  <a:lnTo>
                    <a:pt x="1896440" y="4193006"/>
                  </a:lnTo>
                  <a:lnTo>
                    <a:pt x="1896440" y="4154906"/>
                  </a:lnTo>
                  <a:lnTo>
                    <a:pt x="1934540" y="4154906"/>
                  </a:lnTo>
                  <a:lnTo>
                    <a:pt x="1934540" y="4193006"/>
                  </a:lnTo>
                  <a:close/>
                </a:path>
                <a:path w="3290570" h="4193540">
                  <a:moveTo>
                    <a:pt x="1858340" y="4193006"/>
                  </a:moveTo>
                  <a:lnTo>
                    <a:pt x="1820240" y="4193006"/>
                  </a:lnTo>
                  <a:lnTo>
                    <a:pt x="1820240" y="4154906"/>
                  </a:lnTo>
                  <a:lnTo>
                    <a:pt x="1858340" y="4154906"/>
                  </a:lnTo>
                  <a:lnTo>
                    <a:pt x="1858340" y="4193006"/>
                  </a:lnTo>
                  <a:close/>
                </a:path>
                <a:path w="3290570" h="4193540">
                  <a:moveTo>
                    <a:pt x="1782140" y="4193006"/>
                  </a:moveTo>
                  <a:lnTo>
                    <a:pt x="1744040" y="4193006"/>
                  </a:lnTo>
                  <a:lnTo>
                    <a:pt x="1744040" y="4154906"/>
                  </a:lnTo>
                  <a:lnTo>
                    <a:pt x="1782140" y="4154906"/>
                  </a:lnTo>
                  <a:lnTo>
                    <a:pt x="1782140" y="4193006"/>
                  </a:lnTo>
                  <a:close/>
                </a:path>
                <a:path w="3290570" h="4193540">
                  <a:moveTo>
                    <a:pt x="1705940" y="4193006"/>
                  </a:moveTo>
                  <a:lnTo>
                    <a:pt x="1667840" y="4193006"/>
                  </a:lnTo>
                  <a:lnTo>
                    <a:pt x="1667840" y="4154906"/>
                  </a:lnTo>
                  <a:lnTo>
                    <a:pt x="1705940" y="4154906"/>
                  </a:lnTo>
                  <a:lnTo>
                    <a:pt x="1705940" y="4193006"/>
                  </a:lnTo>
                  <a:close/>
                </a:path>
                <a:path w="3290570" h="4193540">
                  <a:moveTo>
                    <a:pt x="1629740" y="4193006"/>
                  </a:moveTo>
                  <a:lnTo>
                    <a:pt x="1591640" y="4193006"/>
                  </a:lnTo>
                  <a:lnTo>
                    <a:pt x="1591640" y="4154906"/>
                  </a:lnTo>
                  <a:lnTo>
                    <a:pt x="1629740" y="4154906"/>
                  </a:lnTo>
                  <a:lnTo>
                    <a:pt x="1629740" y="4193006"/>
                  </a:lnTo>
                  <a:close/>
                </a:path>
                <a:path w="3290570" h="4193540">
                  <a:moveTo>
                    <a:pt x="1553540" y="4193006"/>
                  </a:moveTo>
                  <a:lnTo>
                    <a:pt x="1515440" y="4193006"/>
                  </a:lnTo>
                  <a:lnTo>
                    <a:pt x="1515440" y="4154906"/>
                  </a:lnTo>
                  <a:lnTo>
                    <a:pt x="1553540" y="4154906"/>
                  </a:lnTo>
                  <a:lnTo>
                    <a:pt x="1553540" y="4193006"/>
                  </a:lnTo>
                  <a:close/>
                </a:path>
                <a:path w="3290570" h="4193540">
                  <a:moveTo>
                    <a:pt x="1477340" y="4193006"/>
                  </a:moveTo>
                  <a:lnTo>
                    <a:pt x="1439240" y="4193006"/>
                  </a:lnTo>
                  <a:lnTo>
                    <a:pt x="1439240" y="4154906"/>
                  </a:lnTo>
                  <a:lnTo>
                    <a:pt x="1477340" y="4154906"/>
                  </a:lnTo>
                  <a:lnTo>
                    <a:pt x="1477340" y="4193006"/>
                  </a:lnTo>
                  <a:close/>
                </a:path>
                <a:path w="3290570" h="4193540">
                  <a:moveTo>
                    <a:pt x="1401140" y="4193006"/>
                  </a:moveTo>
                  <a:lnTo>
                    <a:pt x="1363040" y="4193006"/>
                  </a:lnTo>
                  <a:lnTo>
                    <a:pt x="1363040" y="4154906"/>
                  </a:lnTo>
                  <a:lnTo>
                    <a:pt x="1401140" y="4154906"/>
                  </a:lnTo>
                  <a:lnTo>
                    <a:pt x="1401140" y="4193006"/>
                  </a:lnTo>
                  <a:close/>
                </a:path>
                <a:path w="3290570" h="4193540">
                  <a:moveTo>
                    <a:pt x="1324940" y="4193006"/>
                  </a:moveTo>
                  <a:lnTo>
                    <a:pt x="1286840" y="4193006"/>
                  </a:lnTo>
                  <a:lnTo>
                    <a:pt x="1286840" y="4154906"/>
                  </a:lnTo>
                  <a:lnTo>
                    <a:pt x="1324940" y="4154906"/>
                  </a:lnTo>
                  <a:lnTo>
                    <a:pt x="1324940" y="4193006"/>
                  </a:lnTo>
                  <a:close/>
                </a:path>
                <a:path w="3290570" h="4193540">
                  <a:moveTo>
                    <a:pt x="1248740" y="4193006"/>
                  </a:moveTo>
                  <a:lnTo>
                    <a:pt x="1210640" y="4193006"/>
                  </a:lnTo>
                  <a:lnTo>
                    <a:pt x="1210640" y="4154906"/>
                  </a:lnTo>
                  <a:lnTo>
                    <a:pt x="1248740" y="4154906"/>
                  </a:lnTo>
                  <a:lnTo>
                    <a:pt x="1248740" y="4193006"/>
                  </a:lnTo>
                  <a:close/>
                </a:path>
                <a:path w="3290570" h="4193540">
                  <a:moveTo>
                    <a:pt x="1172540" y="4193006"/>
                  </a:moveTo>
                  <a:lnTo>
                    <a:pt x="1134440" y="4193006"/>
                  </a:lnTo>
                  <a:lnTo>
                    <a:pt x="1134440" y="4154906"/>
                  </a:lnTo>
                  <a:lnTo>
                    <a:pt x="1172540" y="4154906"/>
                  </a:lnTo>
                  <a:lnTo>
                    <a:pt x="1172540" y="4193006"/>
                  </a:lnTo>
                  <a:close/>
                </a:path>
                <a:path w="3290570" h="4193540">
                  <a:moveTo>
                    <a:pt x="1096340" y="4193006"/>
                  </a:moveTo>
                  <a:lnTo>
                    <a:pt x="1058240" y="4193006"/>
                  </a:lnTo>
                  <a:lnTo>
                    <a:pt x="1058240" y="4154906"/>
                  </a:lnTo>
                  <a:lnTo>
                    <a:pt x="1096340" y="4154906"/>
                  </a:lnTo>
                  <a:lnTo>
                    <a:pt x="1096340" y="4193006"/>
                  </a:lnTo>
                  <a:close/>
                </a:path>
                <a:path w="3290570" h="4193540">
                  <a:moveTo>
                    <a:pt x="1020140" y="4193006"/>
                  </a:moveTo>
                  <a:lnTo>
                    <a:pt x="982040" y="4193006"/>
                  </a:lnTo>
                  <a:lnTo>
                    <a:pt x="982040" y="4154906"/>
                  </a:lnTo>
                  <a:lnTo>
                    <a:pt x="1020140" y="4154906"/>
                  </a:lnTo>
                  <a:lnTo>
                    <a:pt x="1020140" y="4193006"/>
                  </a:lnTo>
                  <a:close/>
                </a:path>
                <a:path w="3290570" h="4193540">
                  <a:moveTo>
                    <a:pt x="943940" y="4193006"/>
                  </a:moveTo>
                  <a:lnTo>
                    <a:pt x="905840" y="4193006"/>
                  </a:lnTo>
                  <a:lnTo>
                    <a:pt x="905840" y="4154906"/>
                  </a:lnTo>
                  <a:lnTo>
                    <a:pt x="943940" y="4154906"/>
                  </a:lnTo>
                  <a:lnTo>
                    <a:pt x="943940" y="4193006"/>
                  </a:lnTo>
                  <a:close/>
                </a:path>
                <a:path w="3290570" h="4193540">
                  <a:moveTo>
                    <a:pt x="867740" y="4193006"/>
                  </a:moveTo>
                  <a:lnTo>
                    <a:pt x="829640" y="4193006"/>
                  </a:lnTo>
                  <a:lnTo>
                    <a:pt x="829640" y="4154906"/>
                  </a:lnTo>
                  <a:lnTo>
                    <a:pt x="867740" y="4154906"/>
                  </a:lnTo>
                  <a:lnTo>
                    <a:pt x="867740" y="4193006"/>
                  </a:lnTo>
                  <a:close/>
                </a:path>
                <a:path w="3290570" h="4193540">
                  <a:moveTo>
                    <a:pt x="791540" y="4193006"/>
                  </a:moveTo>
                  <a:lnTo>
                    <a:pt x="753440" y="4193006"/>
                  </a:lnTo>
                  <a:lnTo>
                    <a:pt x="753440" y="4154906"/>
                  </a:lnTo>
                  <a:lnTo>
                    <a:pt x="791540" y="4154906"/>
                  </a:lnTo>
                  <a:lnTo>
                    <a:pt x="791540" y="4193006"/>
                  </a:lnTo>
                  <a:close/>
                </a:path>
                <a:path w="3290570" h="4193540">
                  <a:moveTo>
                    <a:pt x="715340" y="4193006"/>
                  </a:moveTo>
                  <a:lnTo>
                    <a:pt x="677240" y="4193006"/>
                  </a:lnTo>
                  <a:lnTo>
                    <a:pt x="677240" y="4154906"/>
                  </a:lnTo>
                  <a:lnTo>
                    <a:pt x="715340" y="4154906"/>
                  </a:lnTo>
                  <a:lnTo>
                    <a:pt x="715340" y="4193006"/>
                  </a:lnTo>
                  <a:close/>
                </a:path>
                <a:path w="3290570" h="4193540">
                  <a:moveTo>
                    <a:pt x="639140" y="4193006"/>
                  </a:moveTo>
                  <a:lnTo>
                    <a:pt x="601040" y="4193006"/>
                  </a:lnTo>
                  <a:lnTo>
                    <a:pt x="601040" y="4154906"/>
                  </a:lnTo>
                  <a:lnTo>
                    <a:pt x="639140" y="4154906"/>
                  </a:lnTo>
                  <a:lnTo>
                    <a:pt x="639140" y="4193006"/>
                  </a:lnTo>
                  <a:close/>
                </a:path>
                <a:path w="3290570" h="4193540">
                  <a:moveTo>
                    <a:pt x="562940" y="4193006"/>
                  </a:moveTo>
                  <a:lnTo>
                    <a:pt x="560806" y="4193006"/>
                  </a:lnTo>
                  <a:lnTo>
                    <a:pt x="546341" y="4192815"/>
                  </a:lnTo>
                  <a:lnTo>
                    <a:pt x="531952" y="4192270"/>
                  </a:lnTo>
                  <a:lnTo>
                    <a:pt x="523658" y="4191736"/>
                  </a:lnTo>
                  <a:lnTo>
                    <a:pt x="526071" y="4153712"/>
                  </a:lnTo>
                  <a:lnTo>
                    <a:pt x="533974" y="4154220"/>
                  </a:lnTo>
                  <a:lnTo>
                    <a:pt x="547446" y="4154728"/>
                  </a:lnTo>
                  <a:lnTo>
                    <a:pt x="547306" y="4154728"/>
                  </a:lnTo>
                  <a:lnTo>
                    <a:pt x="561288" y="4154906"/>
                  </a:lnTo>
                  <a:lnTo>
                    <a:pt x="562940" y="4154906"/>
                  </a:lnTo>
                  <a:lnTo>
                    <a:pt x="562940" y="4193006"/>
                  </a:lnTo>
                  <a:close/>
                </a:path>
                <a:path w="3290570" h="4193540">
                  <a:moveTo>
                    <a:pt x="484327" y="4187761"/>
                  </a:moveTo>
                  <a:lnTo>
                    <a:pt x="475398" y="4186504"/>
                  </a:lnTo>
                  <a:lnTo>
                    <a:pt x="461530" y="4184205"/>
                  </a:lnTo>
                  <a:lnTo>
                    <a:pt x="447762" y="4181564"/>
                  </a:lnTo>
                  <a:lnTo>
                    <a:pt x="445375" y="4181043"/>
                  </a:lnTo>
                  <a:lnTo>
                    <a:pt x="453490" y="4143819"/>
                  </a:lnTo>
                  <a:lnTo>
                    <a:pt x="455413" y="4144238"/>
                  </a:lnTo>
                  <a:lnTo>
                    <a:pt x="468294" y="4146702"/>
                  </a:lnTo>
                  <a:lnTo>
                    <a:pt x="481161" y="4148848"/>
                  </a:lnTo>
                  <a:lnTo>
                    <a:pt x="489610" y="4150029"/>
                  </a:lnTo>
                  <a:lnTo>
                    <a:pt x="484327" y="4187761"/>
                  </a:lnTo>
                  <a:close/>
                </a:path>
                <a:path w="3290570" h="4193540">
                  <a:moveTo>
                    <a:pt x="407009" y="4171594"/>
                  </a:moveTo>
                  <a:lnTo>
                    <a:pt x="393992" y="4167708"/>
                  </a:lnTo>
                  <a:lnTo>
                    <a:pt x="380885" y="4163454"/>
                  </a:lnTo>
                  <a:lnTo>
                    <a:pt x="369874" y="4159567"/>
                  </a:lnTo>
                  <a:lnTo>
                    <a:pt x="382536" y="4123639"/>
                  </a:lnTo>
                  <a:lnTo>
                    <a:pt x="393113" y="4127360"/>
                  </a:lnTo>
                  <a:lnTo>
                    <a:pt x="405336" y="4131335"/>
                  </a:lnTo>
                  <a:lnTo>
                    <a:pt x="417880" y="4135069"/>
                  </a:lnTo>
                  <a:lnTo>
                    <a:pt x="407009" y="4171594"/>
                  </a:lnTo>
                  <a:close/>
                </a:path>
                <a:path w="3290570" h="4193540">
                  <a:moveTo>
                    <a:pt x="333247" y="4144797"/>
                  </a:moveTo>
                  <a:lnTo>
                    <a:pt x="330365" y="4143540"/>
                  </a:lnTo>
                  <a:lnTo>
                    <a:pt x="317601" y="4137571"/>
                  </a:lnTo>
                  <a:lnTo>
                    <a:pt x="305421" y="4131513"/>
                  </a:lnTo>
                  <a:lnTo>
                    <a:pt x="297763" y="4127474"/>
                  </a:lnTo>
                  <a:lnTo>
                    <a:pt x="315544" y="4093781"/>
                  </a:lnTo>
                  <a:lnTo>
                    <a:pt x="322791" y="4097604"/>
                  </a:lnTo>
                  <a:lnTo>
                    <a:pt x="334147" y="4103255"/>
                  </a:lnTo>
                  <a:lnTo>
                    <a:pt x="345652" y="4108627"/>
                  </a:lnTo>
                  <a:lnTo>
                    <a:pt x="348513" y="4109884"/>
                  </a:lnTo>
                  <a:lnTo>
                    <a:pt x="333247" y="4144797"/>
                  </a:lnTo>
                  <a:close/>
                </a:path>
                <a:path w="3290570" h="4193540">
                  <a:moveTo>
                    <a:pt x="263600" y="4107700"/>
                  </a:moveTo>
                  <a:lnTo>
                    <a:pt x="258444" y="4104487"/>
                  </a:lnTo>
                  <a:lnTo>
                    <a:pt x="247167" y="4097045"/>
                  </a:lnTo>
                  <a:lnTo>
                    <a:pt x="236067" y="4089349"/>
                  </a:lnTo>
                  <a:lnTo>
                    <a:pt x="230911" y="4085590"/>
                  </a:lnTo>
                  <a:lnTo>
                    <a:pt x="253364" y="4054805"/>
                  </a:lnTo>
                  <a:lnTo>
                    <a:pt x="258156" y="4058310"/>
                  </a:lnTo>
                  <a:lnTo>
                    <a:pt x="268504" y="4065486"/>
                  </a:lnTo>
                  <a:lnTo>
                    <a:pt x="279014" y="4072407"/>
                  </a:lnTo>
                  <a:lnTo>
                    <a:pt x="283768" y="4075392"/>
                  </a:lnTo>
                  <a:lnTo>
                    <a:pt x="263600" y="4107700"/>
                  </a:lnTo>
                  <a:close/>
                </a:path>
                <a:path w="3290570" h="4193540">
                  <a:moveTo>
                    <a:pt x="199859" y="4061243"/>
                  </a:moveTo>
                  <a:lnTo>
                    <a:pt x="193712" y="4056036"/>
                  </a:lnTo>
                  <a:lnTo>
                    <a:pt x="183641" y="4047096"/>
                  </a:lnTo>
                  <a:lnTo>
                    <a:pt x="173799" y="4037926"/>
                  </a:lnTo>
                  <a:lnTo>
                    <a:pt x="170586" y="4034790"/>
                  </a:lnTo>
                  <a:lnTo>
                    <a:pt x="197205" y="4007535"/>
                  </a:lnTo>
                  <a:lnTo>
                    <a:pt x="200092" y="4010355"/>
                  </a:lnTo>
                  <a:lnTo>
                    <a:pt x="209273" y="4018914"/>
                  </a:lnTo>
                  <a:lnTo>
                    <a:pt x="218668" y="4027246"/>
                  </a:lnTo>
                  <a:lnTo>
                    <a:pt x="224459" y="4032148"/>
                  </a:lnTo>
                  <a:lnTo>
                    <a:pt x="199859" y="4061243"/>
                  </a:lnTo>
                  <a:close/>
                </a:path>
                <a:path w="3290570" h="4193540">
                  <a:moveTo>
                    <a:pt x="143242" y="4006367"/>
                  </a:moveTo>
                  <a:lnTo>
                    <a:pt x="136676" y="3998963"/>
                  </a:lnTo>
                  <a:lnTo>
                    <a:pt x="127977" y="3988675"/>
                  </a:lnTo>
                  <a:lnTo>
                    <a:pt x="119532" y="3978173"/>
                  </a:lnTo>
                  <a:lnTo>
                    <a:pt x="117931" y="3976090"/>
                  </a:lnTo>
                  <a:lnTo>
                    <a:pt x="148170" y="3952900"/>
                  </a:lnTo>
                  <a:lnTo>
                    <a:pt x="149498" y="3954640"/>
                  </a:lnTo>
                  <a:lnTo>
                    <a:pt x="157370" y="3964419"/>
                  </a:lnTo>
                  <a:lnTo>
                    <a:pt x="165482" y="3974020"/>
                  </a:lnTo>
                  <a:lnTo>
                    <a:pt x="171729" y="3981068"/>
                  </a:lnTo>
                  <a:lnTo>
                    <a:pt x="143242" y="4006367"/>
                  </a:lnTo>
                  <a:close/>
                </a:path>
                <a:path w="3290570" h="4193540">
                  <a:moveTo>
                    <a:pt x="94805" y="3944112"/>
                  </a:moveTo>
                  <a:lnTo>
                    <a:pt x="88276" y="3934180"/>
                  </a:lnTo>
                  <a:lnTo>
                    <a:pt x="81356" y="3923093"/>
                  </a:lnTo>
                  <a:lnTo>
                    <a:pt x="74231" y="3911041"/>
                  </a:lnTo>
                  <a:lnTo>
                    <a:pt x="73977" y="3910583"/>
                  </a:lnTo>
                  <a:lnTo>
                    <a:pt x="107238" y="3891991"/>
                  </a:lnTo>
                  <a:lnTo>
                    <a:pt x="113685" y="3902913"/>
                  </a:lnTo>
                  <a:lnTo>
                    <a:pt x="120360" y="3913619"/>
                  </a:lnTo>
                  <a:lnTo>
                    <a:pt x="126631" y="3923156"/>
                  </a:lnTo>
                  <a:lnTo>
                    <a:pt x="94805" y="3944112"/>
                  </a:lnTo>
                  <a:close/>
                </a:path>
                <a:path w="3290570" h="4193540">
                  <a:moveTo>
                    <a:pt x="55765" y="3876078"/>
                  </a:moveTo>
                  <a:lnTo>
                    <a:pt x="55244" y="3874998"/>
                  </a:lnTo>
                  <a:lnTo>
                    <a:pt x="49479" y="3862654"/>
                  </a:lnTo>
                  <a:lnTo>
                    <a:pt x="44017" y="3850132"/>
                  </a:lnTo>
                  <a:lnTo>
                    <a:pt x="39852" y="3839934"/>
                  </a:lnTo>
                  <a:lnTo>
                    <a:pt x="75120" y="3825531"/>
                  </a:lnTo>
                  <a:lnTo>
                    <a:pt x="79109" y="3835298"/>
                  </a:lnTo>
                  <a:lnTo>
                    <a:pt x="84208" y="3846956"/>
                  </a:lnTo>
                  <a:lnTo>
                    <a:pt x="89567" y="3858463"/>
                  </a:lnTo>
                  <a:lnTo>
                    <a:pt x="89890" y="3859123"/>
                  </a:lnTo>
                  <a:lnTo>
                    <a:pt x="55765" y="3876078"/>
                  </a:lnTo>
                  <a:close/>
                </a:path>
                <a:path w="3290570" h="4193540">
                  <a:moveTo>
                    <a:pt x="79285" y="3835730"/>
                  </a:moveTo>
                  <a:lnTo>
                    <a:pt x="79095" y="3835298"/>
                  </a:lnTo>
                  <a:lnTo>
                    <a:pt x="79285" y="3835730"/>
                  </a:lnTo>
                  <a:close/>
                </a:path>
                <a:path w="3290570" h="4193540">
                  <a:moveTo>
                    <a:pt x="84391" y="3847375"/>
                  </a:moveTo>
                  <a:lnTo>
                    <a:pt x="84187" y="3846956"/>
                  </a:lnTo>
                  <a:lnTo>
                    <a:pt x="84391" y="3847375"/>
                  </a:lnTo>
                  <a:close/>
                </a:path>
                <a:path w="3290570" h="4193540">
                  <a:moveTo>
                    <a:pt x="26517" y="3802761"/>
                  </a:moveTo>
                  <a:lnTo>
                    <a:pt x="25158" y="3798570"/>
                  </a:lnTo>
                  <a:lnTo>
                    <a:pt x="21221" y="3785311"/>
                  </a:lnTo>
                  <a:lnTo>
                    <a:pt x="17614" y="3771925"/>
                  </a:lnTo>
                  <a:lnTo>
                    <a:pt x="15848" y="3764711"/>
                  </a:lnTo>
                  <a:lnTo>
                    <a:pt x="52869" y="3755681"/>
                  </a:lnTo>
                  <a:lnTo>
                    <a:pt x="54511" y="3762438"/>
                  </a:lnTo>
                  <a:lnTo>
                    <a:pt x="57876" y="3774909"/>
                  </a:lnTo>
                  <a:lnTo>
                    <a:pt x="61550" y="3787254"/>
                  </a:lnTo>
                  <a:lnTo>
                    <a:pt x="62750" y="3790987"/>
                  </a:lnTo>
                  <a:lnTo>
                    <a:pt x="26517" y="3802761"/>
                  </a:lnTo>
                  <a:close/>
                </a:path>
                <a:path w="3290570" h="4193540">
                  <a:moveTo>
                    <a:pt x="7899" y="3726002"/>
                  </a:moveTo>
                  <a:lnTo>
                    <a:pt x="6502" y="3717620"/>
                  </a:lnTo>
                  <a:lnTo>
                    <a:pt x="4482" y="3703155"/>
                  </a:lnTo>
                  <a:lnTo>
                    <a:pt x="2920" y="3689540"/>
                  </a:lnTo>
                  <a:lnTo>
                    <a:pt x="2678" y="3686823"/>
                  </a:lnTo>
                  <a:lnTo>
                    <a:pt x="40626" y="3683444"/>
                  </a:lnTo>
                  <a:lnTo>
                    <a:pt x="40786" y="3685209"/>
                  </a:lnTo>
                  <a:lnTo>
                    <a:pt x="42287" y="3698354"/>
                  </a:lnTo>
                  <a:lnTo>
                    <a:pt x="44102" y="3711384"/>
                  </a:lnTo>
                  <a:lnTo>
                    <a:pt x="45478" y="3719779"/>
                  </a:lnTo>
                  <a:lnTo>
                    <a:pt x="7899" y="3726002"/>
                  </a:lnTo>
                  <a:close/>
                </a:path>
              </a:pathLst>
            </a:custGeom>
            <a:solidFill>
              <a:srgbClr val="000000">
                <a:alpha val="91799"/>
              </a:srgbClr>
            </a:solidFill>
          </p:spPr>
          <p:txBody>
            <a:bodyPr wrap="square" lIns="0" tIns="0" rIns="0" bIns="0" rtlCol="0"/>
            <a:lstStyle/>
            <a:p>
              <a:endParaRPr/>
            </a:p>
          </p:txBody>
        </p:sp>
      </p:grpSp>
      <p:sp>
        <p:nvSpPr>
          <p:cNvPr id="53" name="object 53"/>
          <p:cNvSpPr txBox="1"/>
          <p:nvPr/>
        </p:nvSpPr>
        <p:spPr>
          <a:xfrm>
            <a:off x="9044203" y="1320342"/>
            <a:ext cx="1452880" cy="878205"/>
          </a:xfrm>
          <a:prstGeom prst="rect">
            <a:avLst/>
          </a:prstGeom>
        </p:spPr>
        <p:txBody>
          <a:bodyPr vert="horz" wrap="square" lIns="0" tIns="12065" rIns="0" bIns="0" rtlCol="0">
            <a:spAutoFit/>
          </a:bodyPr>
          <a:lstStyle/>
          <a:p>
            <a:pPr marL="12700" marR="5080" indent="715010">
              <a:lnSpc>
                <a:spcPct val="100000"/>
              </a:lnSpc>
              <a:spcBef>
                <a:spcPts val="95"/>
              </a:spcBef>
            </a:pPr>
            <a:r>
              <a:rPr sz="2800" b="1" spc="-30">
                <a:solidFill>
                  <a:srgbClr val="C00000"/>
                </a:solidFill>
                <a:latin typeface="宋体" panose="02010600030101010101" pitchFamily="2" charset="-122"/>
                <a:cs typeface="宋体" panose="02010600030101010101" pitchFamily="2" charset="-122"/>
              </a:rPr>
              <a:t>事中</a:t>
            </a:r>
            <a:r>
              <a:rPr sz="2800" b="1" spc="-10">
                <a:solidFill>
                  <a:srgbClr val="C00000"/>
                </a:solidFill>
                <a:latin typeface="宋体" panose="02010600030101010101" pitchFamily="2" charset="-122"/>
                <a:cs typeface="宋体" panose="02010600030101010101" pitchFamily="2" charset="-122"/>
              </a:rPr>
              <a:t>应急响</a:t>
            </a:r>
            <a:r>
              <a:rPr sz="2800" b="1" spc="-50">
                <a:solidFill>
                  <a:srgbClr val="C00000"/>
                </a:solidFill>
                <a:latin typeface="宋体" panose="02010600030101010101" pitchFamily="2" charset="-122"/>
                <a:cs typeface="宋体" panose="02010600030101010101" pitchFamily="2" charset="-122"/>
              </a:rPr>
              <a:t>应</a:t>
            </a:r>
            <a:endParaRPr sz="2800">
              <a:latin typeface="宋体" panose="02010600030101010101" pitchFamily="2" charset="-122"/>
              <a:cs typeface="宋体" panose="02010600030101010101" pitchFamily="2" charset="-122"/>
            </a:endParaRPr>
          </a:p>
        </p:txBody>
      </p:sp>
      <p:pic>
        <p:nvPicPr>
          <p:cNvPr id="54" name="object 54"/>
          <p:cNvPicPr/>
          <p:nvPr/>
        </p:nvPicPr>
        <p:blipFill>
          <a:blip r:embed="rId23"/>
          <a:stretch>
            <a:fillRect/>
          </a:stretch>
        </p:blipFill>
        <p:spPr>
          <a:xfrm>
            <a:off x="10867656" y="1270583"/>
            <a:ext cx="1053668" cy="3737330"/>
          </a:xfrm>
          <a:prstGeom prst="rect">
            <a:avLst/>
          </a:prstGeom>
        </p:spPr>
      </p:pic>
      <p:sp>
        <p:nvSpPr>
          <p:cNvPr id="55" name="object 55"/>
          <p:cNvSpPr txBox="1"/>
          <p:nvPr/>
        </p:nvSpPr>
        <p:spPr>
          <a:xfrm>
            <a:off x="11140261" y="1350797"/>
            <a:ext cx="636270" cy="1122680"/>
          </a:xfrm>
          <a:prstGeom prst="rect">
            <a:avLst/>
          </a:prstGeom>
        </p:spPr>
        <p:txBody>
          <a:bodyPr vert="horz" wrap="square" lIns="0" tIns="12700" rIns="0" bIns="0" rtlCol="0">
            <a:spAutoFit/>
          </a:bodyPr>
          <a:lstStyle/>
          <a:p>
            <a:pPr marL="12700" marR="5080" algn="just">
              <a:lnSpc>
                <a:spcPct val="100000"/>
              </a:lnSpc>
              <a:spcBef>
                <a:spcPts val="100"/>
              </a:spcBef>
            </a:pPr>
            <a:r>
              <a:rPr sz="2400" b="1" spc="-35">
                <a:solidFill>
                  <a:srgbClr val="C00000"/>
                </a:solidFill>
                <a:latin typeface="宋体" panose="02010600030101010101" pitchFamily="2" charset="-122"/>
                <a:cs typeface="宋体" panose="02010600030101010101" pitchFamily="2" charset="-122"/>
              </a:rPr>
              <a:t>事后调查处理</a:t>
            </a:r>
            <a:endParaRPr sz="2400">
              <a:latin typeface="宋体" panose="02010600030101010101" pitchFamily="2" charset="-122"/>
              <a:cs typeface="宋体" panose="02010600030101010101" pitchFamily="2" charset="-122"/>
            </a:endParaRPr>
          </a:p>
        </p:txBody>
      </p:sp>
      <p:grpSp>
        <p:nvGrpSpPr>
          <p:cNvPr id="56" name="object 56"/>
          <p:cNvGrpSpPr/>
          <p:nvPr/>
        </p:nvGrpSpPr>
        <p:grpSpPr>
          <a:xfrm>
            <a:off x="10895024" y="2471000"/>
            <a:ext cx="1031875" cy="3759200"/>
            <a:chOff x="10895024" y="2471000"/>
            <a:chExt cx="1031875" cy="3759200"/>
          </a:xfrm>
        </p:grpSpPr>
        <p:pic>
          <p:nvPicPr>
            <p:cNvPr id="57" name="object 57"/>
            <p:cNvPicPr/>
            <p:nvPr/>
          </p:nvPicPr>
          <p:blipFill>
            <a:blip r:embed="rId24"/>
            <a:stretch>
              <a:fillRect/>
            </a:stretch>
          </p:blipFill>
          <p:spPr>
            <a:xfrm>
              <a:off x="10960099" y="3817086"/>
              <a:ext cx="944879" cy="944880"/>
            </a:xfrm>
            <a:prstGeom prst="rect">
              <a:avLst/>
            </a:prstGeom>
          </p:spPr>
        </p:pic>
        <p:pic>
          <p:nvPicPr>
            <p:cNvPr id="58" name="object 58"/>
            <p:cNvPicPr/>
            <p:nvPr/>
          </p:nvPicPr>
          <p:blipFill>
            <a:blip r:embed="rId25"/>
            <a:stretch>
              <a:fillRect/>
            </a:stretch>
          </p:blipFill>
          <p:spPr>
            <a:xfrm>
              <a:off x="10960099" y="2471000"/>
              <a:ext cx="944879" cy="944879"/>
            </a:xfrm>
            <a:prstGeom prst="rect">
              <a:avLst/>
            </a:prstGeom>
          </p:spPr>
        </p:pic>
        <p:sp>
          <p:nvSpPr>
            <p:cNvPr id="59" name="object 59"/>
            <p:cNvSpPr/>
            <p:nvPr/>
          </p:nvSpPr>
          <p:spPr>
            <a:xfrm>
              <a:off x="10913363" y="5026151"/>
              <a:ext cx="993775" cy="1184275"/>
            </a:xfrm>
            <a:custGeom>
              <a:avLst/>
              <a:gdLst/>
              <a:ahLst/>
              <a:cxnLst/>
              <a:rect l="l" t="t" r="r" b="b"/>
              <a:pathLst>
                <a:path w="993775" h="1184275">
                  <a:moveTo>
                    <a:pt x="993647" y="1184147"/>
                  </a:moveTo>
                  <a:lnTo>
                    <a:pt x="0" y="1184147"/>
                  </a:lnTo>
                  <a:lnTo>
                    <a:pt x="0" y="416051"/>
                  </a:lnTo>
                  <a:lnTo>
                    <a:pt x="373253" y="416051"/>
                  </a:lnTo>
                  <a:lnTo>
                    <a:pt x="373253" y="248538"/>
                  </a:lnTo>
                  <a:lnTo>
                    <a:pt x="248411" y="248538"/>
                  </a:lnTo>
                  <a:lnTo>
                    <a:pt x="496823" y="0"/>
                  </a:lnTo>
                  <a:lnTo>
                    <a:pt x="745236" y="248538"/>
                  </a:lnTo>
                  <a:lnTo>
                    <a:pt x="621792" y="248538"/>
                  </a:lnTo>
                  <a:lnTo>
                    <a:pt x="621792" y="416051"/>
                  </a:lnTo>
                  <a:lnTo>
                    <a:pt x="993647" y="416051"/>
                  </a:lnTo>
                  <a:lnTo>
                    <a:pt x="993647" y="1184147"/>
                  </a:lnTo>
                  <a:close/>
                </a:path>
              </a:pathLst>
            </a:custGeom>
            <a:solidFill>
              <a:srgbClr val="C5CDD1"/>
            </a:solidFill>
          </p:spPr>
          <p:txBody>
            <a:bodyPr wrap="square" lIns="0" tIns="0" rIns="0" bIns="0" rtlCol="0"/>
            <a:lstStyle/>
            <a:p>
              <a:endParaRPr/>
            </a:p>
          </p:txBody>
        </p:sp>
        <p:sp>
          <p:nvSpPr>
            <p:cNvPr id="60" name="object 60"/>
            <p:cNvSpPr/>
            <p:nvPr/>
          </p:nvSpPr>
          <p:spPr>
            <a:xfrm>
              <a:off x="10895024" y="5007800"/>
              <a:ext cx="1031875" cy="1222375"/>
            </a:xfrm>
            <a:custGeom>
              <a:avLst/>
              <a:gdLst/>
              <a:ahLst/>
              <a:cxnLst/>
              <a:rect l="l" t="t" r="r" b="b"/>
              <a:pathLst>
                <a:path w="1031875" h="1222375">
                  <a:moveTo>
                    <a:pt x="38100" y="1203198"/>
                  </a:moveTo>
                  <a:lnTo>
                    <a:pt x="0" y="1203198"/>
                  </a:lnTo>
                  <a:lnTo>
                    <a:pt x="0" y="1088898"/>
                  </a:lnTo>
                  <a:lnTo>
                    <a:pt x="38100" y="1088898"/>
                  </a:lnTo>
                  <a:lnTo>
                    <a:pt x="38100" y="1203198"/>
                  </a:lnTo>
                  <a:close/>
                </a:path>
                <a:path w="1031875" h="1222375">
                  <a:moveTo>
                    <a:pt x="38100" y="1050798"/>
                  </a:moveTo>
                  <a:lnTo>
                    <a:pt x="0" y="1050798"/>
                  </a:lnTo>
                  <a:lnTo>
                    <a:pt x="0" y="936498"/>
                  </a:lnTo>
                  <a:lnTo>
                    <a:pt x="38100" y="936498"/>
                  </a:lnTo>
                  <a:lnTo>
                    <a:pt x="38100" y="1050798"/>
                  </a:lnTo>
                  <a:close/>
                </a:path>
                <a:path w="1031875" h="1222375">
                  <a:moveTo>
                    <a:pt x="38100" y="898398"/>
                  </a:moveTo>
                  <a:lnTo>
                    <a:pt x="0" y="898398"/>
                  </a:lnTo>
                  <a:lnTo>
                    <a:pt x="0" y="784098"/>
                  </a:lnTo>
                  <a:lnTo>
                    <a:pt x="38100" y="784098"/>
                  </a:lnTo>
                  <a:lnTo>
                    <a:pt x="38100" y="898398"/>
                  </a:lnTo>
                  <a:close/>
                </a:path>
                <a:path w="1031875" h="1222375">
                  <a:moveTo>
                    <a:pt x="38100" y="745998"/>
                  </a:moveTo>
                  <a:lnTo>
                    <a:pt x="0" y="745998"/>
                  </a:lnTo>
                  <a:lnTo>
                    <a:pt x="0" y="631698"/>
                  </a:lnTo>
                  <a:lnTo>
                    <a:pt x="38100" y="631698"/>
                  </a:lnTo>
                  <a:lnTo>
                    <a:pt x="38100" y="745998"/>
                  </a:lnTo>
                  <a:close/>
                </a:path>
                <a:path w="1031875" h="1222375">
                  <a:moveTo>
                    <a:pt x="38100" y="593598"/>
                  </a:moveTo>
                  <a:lnTo>
                    <a:pt x="0" y="593598"/>
                  </a:lnTo>
                  <a:lnTo>
                    <a:pt x="0" y="479298"/>
                  </a:lnTo>
                  <a:lnTo>
                    <a:pt x="38100" y="479298"/>
                  </a:lnTo>
                  <a:lnTo>
                    <a:pt x="38100" y="593598"/>
                  </a:lnTo>
                  <a:close/>
                </a:path>
                <a:path w="1031875" h="1222375">
                  <a:moveTo>
                    <a:pt x="30631" y="441198"/>
                  </a:moveTo>
                  <a:lnTo>
                    <a:pt x="0" y="441198"/>
                  </a:lnTo>
                  <a:lnTo>
                    <a:pt x="0" y="433730"/>
                  </a:lnTo>
                  <a:lnTo>
                    <a:pt x="19048" y="414680"/>
                  </a:lnTo>
                  <a:lnTo>
                    <a:pt x="125882" y="414680"/>
                  </a:lnTo>
                  <a:lnTo>
                    <a:pt x="125882" y="433730"/>
                  </a:lnTo>
                  <a:lnTo>
                    <a:pt x="38100" y="433730"/>
                  </a:lnTo>
                  <a:lnTo>
                    <a:pt x="30631" y="441198"/>
                  </a:lnTo>
                  <a:close/>
                </a:path>
                <a:path w="1031875" h="1222375">
                  <a:moveTo>
                    <a:pt x="38100" y="452780"/>
                  </a:moveTo>
                  <a:lnTo>
                    <a:pt x="19048" y="452780"/>
                  </a:lnTo>
                  <a:lnTo>
                    <a:pt x="38100" y="433730"/>
                  </a:lnTo>
                  <a:lnTo>
                    <a:pt x="38100" y="452780"/>
                  </a:lnTo>
                  <a:close/>
                </a:path>
                <a:path w="1031875" h="1222375">
                  <a:moveTo>
                    <a:pt x="125882" y="452780"/>
                  </a:moveTo>
                  <a:lnTo>
                    <a:pt x="38100" y="452780"/>
                  </a:lnTo>
                  <a:lnTo>
                    <a:pt x="38100" y="433730"/>
                  </a:lnTo>
                  <a:lnTo>
                    <a:pt x="125882" y="433730"/>
                  </a:lnTo>
                  <a:lnTo>
                    <a:pt x="125882" y="452780"/>
                  </a:lnTo>
                  <a:close/>
                </a:path>
                <a:path w="1031875" h="1222375">
                  <a:moveTo>
                    <a:pt x="278282" y="452780"/>
                  </a:moveTo>
                  <a:lnTo>
                    <a:pt x="163982" y="452780"/>
                  </a:lnTo>
                  <a:lnTo>
                    <a:pt x="163982" y="414680"/>
                  </a:lnTo>
                  <a:lnTo>
                    <a:pt x="278282" y="414680"/>
                  </a:lnTo>
                  <a:lnTo>
                    <a:pt x="278282" y="452780"/>
                  </a:lnTo>
                  <a:close/>
                </a:path>
                <a:path w="1031875" h="1222375">
                  <a:moveTo>
                    <a:pt x="372554" y="433730"/>
                  </a:moveTo>
                  <a:lnTo>
                    <a:pt x="372554" y="394652"/>
                  </a:lnTo>
                  <a:lnTo>
                    <a:pt x="410654" y="394652"/>
                  </a:lnTo>
                  <a:lnTo>
                    <a:pt x="410654" y="414680"/>
                  </a:lnTo>
                  <a:lnTo>
                    <a:pt x="391604" y="414680"/>
                  </a:lnTo>
                  <a:lnTo>
                    <a:pt x="372554" y="433730"/>
                  </a:lnTo>
                  <a:close/>
                </a:path>
                <a:path w="1031875" h="1222375">
                  <a:moveTo>
                    <a:pt x="391604" y="452780"/>
                  </a:moveTo>
                  <a:lnTo>
                    <a:pt x="316382" y="452780"/>
                  </a:lnTo>
                  <a:lnTo>
                    <a:pt x="316382" y="414680"/>
                  </a:lnTo>
                  <a:lnTo>
                    <a:pt x="372554" y="414680"/>
                  </a:lnTo>
                  <a:lnTo>
                    <a:pt x="372554" y="433730"/>
                  </a:lnTo>
                  <a:lnTo>
                    <a:pt x="410654" y="433730"/>
                  </a:lnTo>
                  <a:lnTo>
                    <a:pt x="394920" y="452488"/>
                  </a:lnTo>
                  <a:lnTo>
                    <a:pt x="391604" y="452780"/>
                  </a:lnTo>
                  <a:close/>
                </a:path>
                <a:path w="1031875" h="1222375">
                  <a:moveTo>
                    <a:pt x="410654" y="433730"/>
                  </a:moveTo>
                  <a:lnTo>
                    <a:pt x="372554" y="433730"/>
                  </a:lnTo>
                  <a:lnTo>
                    <a:pt x="391604" y="414680"/>
                  </a:lnTo>
                  <a:lnTo>
                    <a:pt x="410654" y="414680"/>
                  </a:lnTo>
                  <a:lnTo>
                    <a:pt x="410654" y="433730"/>
                  </a:lnTo>
                  <a:close/>
                </a:path>
                <a:path w="1031875" h="1222375">
                  <a:moveTo>
                    <a:pt x="372554" y="286397"/>
                  </a:moveTo>
                  <a:lnTo>
                    <a:pt x="366522" y="286397"/>
                  </a:lnTo>
                  <a:lnTo>
                    <a:pt x="366522" y="248297"/>
                  </a:lnTo>
                  <a:lnTo>
                    <a:pt x="391604" y="248297"/>
                  </a:lnTo>
                  <a:lnTo>
                    <a:pt x="394920" y="248589"/>
                  </a:lnTo>
                  <a:lnTo>
                    <a:pt x="410654" y="267347"/>
                  </a:lnTo>
                  <a:lnTo>
                    <a:pt x="372554" y="267347"/>
                  </a:lnTo>
                  <a:lnTo>
                    <a:pt x="372554" y="286397"/>
                  </a:lnTo>
                  <a:close/>
                </a:path>
                <a:path w="1031875" h="1222375">
                  <a:moveTo>
                    <a:pt x="410654" y="356552"/>
                  </a:moveTo>
                  <a:lnTo>
                    <a:pt x="372554" y="356552"/>
                  </a:lnTo>
                  <a:lnTo>
                    <a:pt x="372554" y="267347"/>
                  </a:lnTo>
                  <a:lnTo>
                    <a:pt x="391604" y="286397"/>
                  </a:lnTo>
                  <a:lnTo>
                    <a:pt x="410654" y="286397"/>
                  </a:lnTo>
                  <a:lnTo>
                    <a:pt x="410654" y="356552"/>
                  </a:lnTo>
                  <a:close/>
                </a:path>
                <a:path w="1031875" h="1222375">
                  <a:moveTo>
                    <a:pt x="410654" y="286397"/>
                  </a:moveTo>
                  <a:lnTo>
                    <a:pt x="391604" y="286397"/>
                  </a:lnTo>
                  <a:lnTo>
                    <a:pt x="372554" y="267347"/>
                  </a:lnTo>
                  <a:lnTo>
                    <a:pt x="410654" y="267347"/>
                  </a:lnTo>
                  <a:lnTo>
                    <a:pt x="410654" y="286397"/>
                  </a:lnTo>
                  <a:close/>
                </a:path>
                <a:path w="1031875" h="1222375">
                  <a:moveTo>
                    <a:pt x="453301" y="108419"/>
                  </a:moveTo>
                  <a:lnTo>
                    <a:pt x="426351" y="81470"/>
                  </a:lnTo>
                  <a:lnTo>
                    <a:pt x="502323" y="5511"/>
                  </a:lnTo>
                  <a:lnTo>
                    <a:pt x="514134" y="0"/>
                  </a:lnTo>
                  <a:lnTo>
                    <a:pt x="517461" y="0"/>
                  </a:lnTo>
                  <a:lnTo>
                    <a:pt x="534125" y="10363"/>
                  </a:lnTo>
                  <a:lnTo>
                    <a:pt x="512028" y="32448"/>
                  </a:lnTo>
                  <a:lnTo>
                    <a:pt x="502323" y="32448"/>
                  </a:lnTo>
                  <a:lnTo>
                    <a:pt x="507174" y="37299"/>
                  </a:lnTo>
                  <a:lnTo>
                    <a:pt x="515797" y="45923"/>
                  </a:lnTo>
                  <a:lnTo>
                    <a:pt x="453301" y="108419"/>
                  </a:lnTo>
                  <a:close/>
                </a:path>
                <a:path w="1031875" h="1222375">
                  <a:moveTo>
                    <a:pt x="507174" y="37299"/>
                  </a:moveTo>
                  <a:lnTo>
                    <a:pt x="502323" y="32448"/>
                  </a:lnTo>
                  <a:lnTo>
                    <a:pt x="512028" y="32448"/>
                  </a:lnTo>
                  <a:lnTo>
                    <a:pt x="507174" y="37299"/>
                  </a:lnTo>
                  <a:close/>
                </a:path>
                <a:path w="1031875" h="1222375">
                  <a:moveTo>
                    <a:pt x="515798" y="45922"/>
                  </a:moveTo>
                  <a:lnTo>
                    <a:pt x="507174" y="37299"/>
                  </a:lnTo>
                  <a:lnTo>
                    <a:pt x="512028" y="32448"/>
                  </a:lnTo>
                  <a:lnTo>
                    <a:pt x="529272" y="32448"/>
                  </a:lnTo>
                  <a:lnTo>
                    <a:pt x="515798" y="45922"/>
                  </a:lnTo>
                  <a:close/>
                </a:path>
                <a:path w="1031875" h="1222375">
                  <a:moveTo>
                    <a:pt x="614947" y="145059"/>
                  </a:moveTo>
                  <a:lnTo>
                    <a:pt x="534125" y="64236"/>
                  </a:lnTo>
                  <a:lnTo>
                    <a:pt x="561060" y="37299"/>
                  </a:lnTo>
                  <a:lnTo>
                    <a:pt x="641884" y="118122"/>
                  </a:lnTo>
                  <a:lnTo>
                    <a:pt x="614947" y="145059"/>
                  </a:lnTo>
                  <a:close/>
                </a:path>
                <a:path w="1031875" h="1222375">
                  <a:moveTo>
                    <a:pt x="345528" y="216179"/>
                  </a:moveTo>
                  <a:lnTo>
                    <a:pt x="318593" y="189242"/>
                  </a:lnTo>
                  <a:lnTo>
                    <a:pt x="399415" y="108419"/>
                  </a:lnTo>
                  <a:lnTo>
                    <a:pt x="426351" y="135356"/>
                  </a:lnTo>
                  <a:lnTo>
                    <a:pt x="345528" y="216179"/>
                  </a:lnTo>
                  <a:close/>
                </a:path>
                <a:path w="1031875" h="1222375">
                  <a:moveTo>
                    <a:pt x="722707" y="252818"/>
                  </a:moveTo>
                  <a:lnTo>
                    <a:pt x="641884" y="172008"/>
                  </a:lnTo>
                  <a:lnTo>
                    <a:pt x="668820" y="145059"/>
                  </a:lnTo>
                  <a:lnTo>
                    <a:pt x="749642" y="225882"/>
                  </a:lnTo>
                  <a:lnTo>
                    <a:pt x="722707" y="252818"/>
                  </a:lnTo>
                  <a:close/>
                </a:path>
                <a:path w="1031875" h="1222375">
                  <a:moveTo>
                    <a:pt x="328422" y="286397"/>
                  </a:moveTo>
                  <a:lnTo>
                    <a:pt x="267425" y="286397"/>
                  </a:lnTo>
                  <a:lnTo>
                    <a:pt x="263994" y="286080"/>
                  </a:lnTo>
                  <a:lnTo>
                    <a:pt x="248413" y="266192"/>
                  </a:lnTo>
                  <a:lnTo>
                    <a:pt x="248933" y="262788"/>
                  </a:lnTo>
                  <a:lnTo>
                    <a:pt x="250050" y="259524"/>
                  </a:lnTo>
                  <a:lnTo>
                    <a:pt x="251752" y="256527"/>
                  </a:lnTo>
                  <a:lnTo>
                    <a:pt x="253949" y="253873"/>
                  </a:lnTo>
                  <a:lnTo>
                    <a:pt x="291655" y="216179"/>
                  </a:lnTo>
                  <a:lnTo>
                    <a:pt x="318593" y="243116"/>
                  </a:lnTo>
                  <a:lnTo>
                    <a:pt x="313413" y="248297"/>
                  </a:lnTo>
                  <a:lnTo>
                    <a:pt x="267425" y="248297"/>
                  </a:lnTo>
                  <a:lnTo>
                    <a:pt x="280899" y="280822"/>
                  </a:lnTo>
                  <a:lnTo>
                    <a:pt x="328422" y="280822"/>
                  </a:lnTo>
                  <a:lnTo>
                    <a:pt x="328422" y="286397"/>
                  </a:lnTo>
                  <a:close/>
                </a:path>
                <a:path w="1031875" h="1222375">
                  <a:moveTo>
                    <a:pt x="280899" y="280822"/>
                  </a:moveTo>
                  <a:lnTo>
                    <a:pt x="267425" y="248297"/>
                  </a:lnTo>
                  <a:lnTo>
                    <a:pt x="313413" y="248297"/>
                  </a:lnTo>
                  <a:lnTo>
                    <a:pt x="280899" y="280822"/>
                  </a:lnTo>
                  <a:close/>
                </a:path>
                <a:path w="1031875" h="1222375">
                  <a:moveTo>
                    <a:pt x="328422" y="280822"/>
                  </a:moveTo>
                  <a:lnTo>
                    <a:pt x="280899" y="280822"/>
                  </a:lnTo>
                  <a:lnTo>
                    <a:pt x="313413" y="248297"/>
                  </a:lnTo>
                  <a:lnTo>
                    <a:pt x="328422" y="248297"/>
                  </a:lnTo>
                  <a:lnTo>
                    <a:pt x="328422" y="280822"/>
                  </a:lnTo>
                  <a:close/>
                </a:path>
                <a:path w="1031875" h="1222375">
                  <a:moveTo>
                    <a:pt x="764171" y="286397"/>
                  </a:moveTo>
                  <a:lnTo>
                    <a:pt x="651357" y="286397"/>
                  </a:lnTo>
                  <a:lnTo>
                    <a:pt x="651357" y="248297"/>
                  </a:lnTo>
                  <a:lnTo>
                    <a:pt x="718173" y="248297"/>
                  </a:lnTo>
                  <a:lnTo>
                    <a:pt x="750697" y="280822"/>
                  </a:lnTo>
                  <a:lnTo>
                    <a:pt x="777535" y="280822"/>
                  </a:lnTo>
                  <a:lnTo>
                    <a:pt x="776795" y="281609"/>
                  </a:lnTo>
                  <a:lnTo>
                    <a:pt x="774026" y="283654"/>
                  </a:lnTo>
                  <a:lnTo>
                    <a:pt x="770915" y="285153"/>
                  </a:lnTo>
                  <a:lnTo>
                    <a:pt x="767600" y="286080"/>
                  </a:lnTo>
                  <a:lnTo>
                    <a:pt x="764171" y="286397"/>
                  </a:lnTo>
                  <a:close/>
                </a:path>
                <a:path w="1031875" h="1222375">
                  <a:moveTo>
                    <a:pt x="749642" y="279768"/>
                  </a:moveTo>
                  <a:lnTo>
                    <a:pt x="718173" y="248297"/>
                  </a:lnTo>
                  <a:lnTo>
                    <a:pt x="722707" y="252818"/>
                  </a:lnTo>
                  <a:lnTo>
                    <a:pt x="762298" y="252818"/>
                  </a:lnTo>
                  <a:lnTo>
                    <a:pt x="752188" y="277221"/>
                  </a:lnTo>
                  <a:lnTo>
                    <a:pt x="749642" y="279768"/>
                  </a:lnTo>
                  <a:close/>
                </a:path>
                <a:path w="1031875" h="1222375">
                  <a:moveTo>
                    <a:pt x="762298" y="252818"/>
                  </a:moveTo>
                  <a:lnTo>
                    <a:pt x="722707" y="252818"/>
                  </a:lnTo>
                  <a:lnTo>
                    <a:pt x="727228" y="248297"/>
                  </a:lnTo>
                  <a:lnTo>
                    <a:pt x="764171" y="248297"/>
                  </a:lnTo>
                  <a:lnTo>
                    <a:pt x="762298" y="252818"/>
                  </a:lnTo>
                  <a:close/>
                </a:path>
                <a:path w="1031875" h="1222375">
                  <a:moveTo>
                    <a:pt x="777535" y="280822"/>
                  </a:moveTo>
                  <a:lnTo>
                    <a:pt x="750697" y="280822"/>
                  </a:lnTo>
                  <a:lnTo>
                    <a:pt x="752188" y="277221"/>
                  </a:lnTo>
                  <a:lnTo>
                    <a:pt x="776580" y="252818"/>
                  </a:lnTo>
                  <a:lnTo>
                    <a:pt x="777633" y="253873"/>
                  </a:lnTo>
                  <a:lnTo>
                    <a:pt x="779843" y="256527"/>
                  </a:lnTo>
                  <a:lnTo>
                    <a:pt x="781533" y="259524"/>
                  </a:lnTo>
                  <a:lnTo>
                    <a:pt x="782662" y="262788"/>
                  </a:lnTo>
                  <a:lnTo>
                    <a:pt x="783183" y="266192"/>
                  </a:lnTo>
                  <a:lnTo>
                    <a:pt x="783082" y="269646"/>
                  </a:lnTo>
                  <a:lnTo>
                    <a:pt x="782358" y="273011"/>
                  </a:lnTo>
                  <a:lnTo>
                    <a:pt x="781037" y="276199"/>
                  </a:lnTo>
                  <a:lnTo>
                    <a:pt x="779158" y="279095"/>
                  </a:lnTo>
                  <a:lnTo>
                    <a:pt x="777535" y="280822"/>
                  </a:lnTo>
                  <a:close/>
                </a:path>
                <a:path w="1031875" h="1222375">
                  <a:moveTo>
                    <a:pt x="750697" y="280822"/>
                  </a:moveTo>
                  <a:lnTo>
                    <a:pt x="749642" y="279768"/>
                  </a:lnTo>
                  <a:lnTo>
                    <a:pt x="752188" y="277221"/>
                  </a:lnTo>
                  <a:lnTo>
                    <a:pt x="750697" y="280822"/>
                  </a:lnTo>
                  <a:close/>
                </a:path>
                <a:path w="1031875" h="1222375">
                  <a:moveTo>
                    <a:pt x="659028" y="408381"/>
                  </a:moveTo>
                  <a:lnTo>
                    <a:pt x="620928" y="408381"/>
                  </a:lnTo>
                  <a:lnTo>
                    <a:pt x="620928" y="294081"/>
                  </a:lnTo>
                  <a:lnTo>
                    <a:pt x="659028" y="294081"/>
                  </a:lnTo>
                  <a:lnTo>
                    <a:pt x="659028" y="408381"/>
                  </a:lnTo>
                  <a:close/>
                </a:path>
                <a:path w="1031875" h="1222375">
                  <a:moveTo>
                    <a:pt x="767030" y="452780"/>
                  </a:moveTo>
                  <a:lnTo>
                    <a:pt x="652730" y="452780"/>
                  </a:lnTo>
                  <a:lnTo>
                    <a:pt x="652730" y="414680"/>
                  </a:lnTo>
                  <a:lnTo>
                    <a:pt x="767030" y="414680"/>
                  </a:lnTo>
                  <a:lnTo>
                    <a:pt x="767030" y="452780"/>
                  </a:lnTo>
                  <a:close/>
                </a:path>
                <a:path w="1031875" h="1222375">
                  <a:moveTo>
                    <a:pt x="919430" y="452780"/>
                  </a:moveTo>
                  <a:lnTo>
                    <a:pt x="805130" y="452780"/>
                  </a:lnTo>
                  <a:lnTo>
                    <a:pt x="805130" y="414680"/>
                  </a:lnTo>
                  <a:lnTo>
                    <a:pt x="919430" y="414680"/>
                  </a:lnTo>
                  <a:lnTo>
                    <a:pt x="919430" y="452780"/>
                  </a:lnTo>
                  <a:close/>
                </a:path>
                <a:path w="1031875" h="1222375">
                  <a:moveTo>
                    <a:pt x="993482" y="452780"/>
                  </a:moveTo>
                  <a:lnTo>
                    <a:pt x="957530" y="452780"/>
                  </a:lnTo>
                  <a:lnTo>
                    <a:pt x="957530" y="414680"/>
                  </a:lnTo>
                  <a:lnTo>
                    <a:pt x="1012532" y="414680"/>
                  </a:lnTo>
                  <a:lnTo>
                    <a:pt x="1015847" y="414959"/>
                  </a:lnTo>
                  <a:lnTo>
                    <a:pt x="1031582" y="433730"/>
                  </a:lnTo>
                  <a:lnTo>
                    <a:pt x="993482" y="433730"/>
                  </a:lnTo>
                  <a:lnTo>
                    <a:pt x="993482" y="452780"/>
                  </a:lnTo>
                  <a:close/>
                </a:path>
                <a:path w="1031875" h="1222375">
                  <a:moveTo>
                    <a:pt x="1031582" y="493014"/>
                  </a:moveTo>
                  <a:lnTo>
                    <a:pt x="993482" y="493014"/>
                  </a:lnTo>
                  <a:lnTo>
                    <a:pt x="993482" y="433730"/>
                  </a:lnTo>
                  <a:lnTo>
                    <a:pt x="1012532" y="452780"/>
                  </a:lnTo>
                  <a:lnTo>
                    <a:pt x="1031582" y="452780"/>
                  </a:lnTo>
                  <a:lnTo>
                    <a:pt x="1031582" y="493014"/>
                  </a:lnTo>
                  <a:close/>
                </a:path>
                <a:path w="1031875" h="1222375">
                  <a:moveTo>
                    <a:pt x="1031582" y="452780"/>
                  </a:moveTo>
                  <a:lnTo>
                    <a:pt x="1012532" y="452780"/>
                  </a:lnTo>
                  <a:lnTo>
                    <a:pt x="993482" y="433730"/>
                  </a:lnTo>
                  <a:lnTo>
                    <a:pt x="1031582" y="433730"/>
                  </a:lnTo>
                  <a:lnTo>
                    <a:pt x="1031582" y="452780"/>
                  </a:lnTo>
                  <a:close/>
                </a:path>
                <a:path w="1031875" h="1222375">
                  <a:moveTo>
                    <a:pt x="1031582" y="645414"/>
                  </a:moveTo>
                  <a:lnTo>
                    <a:pt x="993482" y="645414"/>
                  </a:lnTo>
                  <a:lnTo>
                    <a:pt x="993482" y="531114"/>
                  </a:lnTo>
                  <a:lnTo>
                    <a:pt x="1031582" y="531114"/>
                  </a:lnTo>
                  <a:lnTo>
                    <a:pt x="1031582" y="645414"/>
                  </a:lnTo>
                  <a:close/>
                </a:path>
                <a:path w="1031875" h="1222375">
                  <a:moveTo>
                    <a:pt x="1031582" y="797814"/>
                  </a:moveTo>
                  <a:lnTo>
                    <a:pt x="993482" y="797814"/>
                  </a:lnTo>
                  <a:lnTo>
                    <a:pt x="993482" y="683514"/>
                  </a:lnTo>
                  <a:lnTo>
                    <a:pt x="1031582" y="683514"/>
                  </a:lnTo>
                  <a:lnTo>
                    <a:pt x="1031582" y="797814"/>
                  </a:lnTo>
                  <a:close/>
                </a:path>
                <a:path w="1031875" h="1222375">
                  <a:moveTo>
                    <a:pt x="1031582" y="950214"/>
                  </a:moveTo>
                  <a:lnTo>
                    <a:pt x="993482" y="950214"/>
                  </a:lnTo>
                  <a:lnTo>
                    <a:pt x="993482" y="835914"/>
                  </a:lnTo>
                  <a:lnTo>
                    <a:pt x="1031582" y="835914"/>
                  </a:lnTo>
                  <a:lnTo>
                    <a:pt x="1031582" y="950214"/>
                  </a:lnTo>
                  <a:close/>
                </a:path>
                <a:path w="1031875" h="1222375">
                  <a:moveTo>
                    <a:pt x="1031582" y="1102614"/>
                  </a:moveTo>
                  <a:lnTo>
                    <a:pt x="993482" y="1102614"/>
                  </a:lnTo>
                  <a:lnTo>
                    <a:pt x="993482" y="988314"/>
                  </a:lnTo>
                  <a:lnTo>
                    <a:pt x="1031582" y="988314"/>
                  </a:lnTo>
                  <a:lnTo>
                    <a:pt x="1031582" y="1102614"/>
                  </a:lnTo>
                  <a:close/>
                </a:path>
                <a:path w="1031875" h="1222375">
                  <a:moveTo>
                    <a:pt x="993482" y="1203198"/>
                  </a:moveTo>
                  <a:lnTo>
                    <a:pt x="993482" y="1140714"/>
                  </a:lnTo>
                  <a:lnTo>
                    <a:pt x="1031582" y="1140714"/>
                  </a:lnTo>
                  <a:lnTo>
                    <a:pt x="1031582" y="1184149"/>
                  </a:lnTo>
                  <a:lnTo>
                    <a:pt x="1012532" y="1184149"/>
                  </a:lnTo>
                  <a:lnTo>
                    <a:pt x="993482" y="1203198"/>
                  </a:lnTo>
                  <a:close/>
                </a:path>
                <a:path w="1031875" h="1222375">
                  <a:moveTo>
                    <a:pt x="1012532" y="1222246"/>
                  </a:moveTo>
                  <a:lnTo>
                    <a:pt x="960716" y="1222246"/>
                  </a:lnTo>
                  <a:lnTo>
                    <a:pt x="960716" y="1184149"/>
                  </a:lnTo>
                  <a:lnTo>
                    <a:pt x="993482" y="1184149"/>
                  </a:lnTo>
                  <a:lnTo>
                    <a:pt x="993482" y="1203198"/>
                  </a:lnTo>
                  <a:lnTo>
                    <a:pt x="1031582" y="1203198"/>
                  </a:lnTo>
                  <a:lnTo>
                    <a:pt x="1015847" y="1221955"/>
                  </a:lnTo>
                  <a:lnTo>
                    <a:pt x="1012532" y="1222246"/>
                  </a:lnTo>
                  <a:close/>
                </a:path>
                <a:path w="1031875" h="1222375">
                  <a:moveTo>
                    <a:pt x="1031582" y="1203198"/>
                  </a:moveTo>
                  <a:lnTo>
                    <a:pt x="993482" y="1203198"/>
                  </a:lnTo>
                  <a:lnTo>
                    <a:pt x="1012532" y="1184149"/>
                  </a:lnTo>
                  <a:lnTo>
                    <a:pt x="1031582" y="1184149"/>
                  </a:lnTo>
                  <a:lnTo>
                    <a:pt x="1031582" y="1203198"/>
                  </a:lnTo>
                  <a:close/>
                </a:path>
                <a:path w="1031875" h="1222375">
                  <a:moveTo>
                    <a:pt x="922616" y="1222246"/>
                  </a:moveTo>
                  <a:lnTo>
                    <a:pt x="808316" y="1222246"/>
                  </a:lnTo>
                  <a:lnTo>
                    <a:pt x="808316" y="1184149"/>
                  </a:lnTo>
                  <a:lnTo>
                    <a:pt x="922616" y="1184149"/>
                  </a:lnTo>
                  <a:lnTo>
                    <a:pt x="922616" y="1222246"/>
                  </a:lnTo>
                  <a:close/>
                </a:path>
                <a:path w="1031875" h="1222375">
                  <a:moveTo>
                    <a:pt x="770216" y="1222246"/>
                  </a:moveTo>
                  <a:lnTo>
                    <a:pt x="655916" y="1222246"/>
                  </a:lnTo>
                  <a:lnTo>
                    <a:pt x="655916" y="1184149"/>
                  </a:lnTo>
                  <a:lnTo>
                    <a:pt x="770216" y="1184149"/>
                  </a:lnTo>
                  <a:lnTo>
                    <a:pt x="770216" y="1222246"/>
                  </a:lnTo>
                  <a:close/>
                </a:path>
                <a:path w="1031875" h="1222375">
                  <a:moveTo>
                    <a:pt x="617816" y="1222246"/>
                  </a:moveTo>
                  <a:lnTo>
                    <a:pt x="503516" y="1222246"/>
                  </a:lnTo>
                  <a:lnTo>
                    <a:pt x="503516" y="1184149"/>
                  </a:lnTo>
                  <a:lnTo>
                    <a:pt x="617816" y="1184149"/>
                  </a:lnTo>
                  <a:lnTo>
                    <a:pt x="617816" y="1222246"/>
                  </a:lnTo>
                  <a:close/>
                </a:path>
                <a:path w="1031875" h="1222375">
                  <a:moveTo>
                    <a:pt x="465416" y="1222246"/>
                  </a:moveTo>
                  <a:lnTo>
                    <a:pt x="351116" y="1222246"/>
                  </a:lnTo>
                  <a:lnTo>
                    <a:pt x="351116" y="1184149"/>
                  </a:lnTo>
                  <a:lnTo>
                    <a:pt x="465416" y="1184149"/>
                  </a:lnTo>
                  <a:lnTo>
                    <a:pt x="465416" y="1222246"/>
                  </a:lnTo>
                  <a:close/>
                </a:path>
                <a:path w="1031875" h="1222375">
                  <a:moveTo>
                    <a:pt x="313016" y="1222246"/>
                  </a:moveTo>
                  <a:lnTo>
                    <a:pt x="198716" y="1222246"/>
                  </a:lnTo>
                  <a:lnTo>
                    <a:pt x="198716" y="1184149"/>
                  </a:lnTo>
                  <a:lnTo>
                    <a:pt x="313016" y="1184149"/>
                  </a:lnTo>
                  <a:lnTo>
                    <a:pt x="313016" y="1222246"/>
                  </a:lnTo>
                  <a:close/>
                </a:path>
                <a:path w="1031875" h="1222375">
                  <a:moveTo>
                    <a:pt x="160616" y="1222246"/>
                  </a:moveTo>
                  <a:lnTo>
                    <a:pt x="46316" y="1222246"/>
                  </a:lnTo>
                  <a:lnTo>
                    <a:pt x="46316" y="1184149"/>
                  </a:lnTo>
                  <a:lnTo>
                    <a:pt x="160616" y="1184149"/>
                  </a:lnTo>
                  <a:lnTo>
                    <a:pt x="160616" y="1222246"/>
                  </a:lnTo>
                  <a:close/>
                </a:path>
              </a:pathLst>
            </a:custGeom>
            <a:solidFill>
              <a:srgbClr val="FF0000"/>
            </a:solidFill>
          </p:spPr>
          <p:txBody>
            <a:bodyPr wrap="square" lIns="0" tIns="0" rIns="0" bIns="0" rtlCol="0"/>
            <a:lstStyle/>
            <a:p>
              <a:endParaRPr/>
            </a:p>
          </p:txBody>
        </p:sp>
      </p:grpSp>
      <p:sp>
        <p:nvSpPr>
          <p:cNvPr id="61" name="object 61"/>
          <p:cNvSpPr txBox="1"/>
          <p:nvPr/>
        </p:nvSpPr>
        <p:spPr>
          <a:xfrm>
            <a:off x="11142674" y="5492331"/>
            <a:ext cx="535305" cy="636270"/>
          </a:xfrm>
          <a:prstGeom prst="rect">
            <a:avLst/>
          </a:prstGeom>
        </p:spPr>
        <p:txBody>
          <a:bodyPr vert="horz" wrap="square" lIns="0" tIns="13335" rIns="0" bIns="0" rtlCol="0">
            <a:spAutoFit/>
          </a:bodyPr>
          <a:lstStyle/>
          <a:p>
            <a:pPr marL="12700" marR="5080">
              <a:lnSpc>
                <a:spcPct val="100000"/>
              </a:lnSpc>
              <a:spcBef>
                <a:spcPts val="105"/>
              </a:spcBef>
            </a:pPr>
            <a:r>
              <a:rPr sz="2000" b="1" spc="-40">
                <a:solidFill>
                  <a:srgbClr val="C00000"/>
                </a:solidFill>
                <a:latin typeface="宋体" panose="02010600030101010101" pitchFamily="2" charset="-122"/>
                <a:cs typeface="宋体" panose="02010600030101010101" pitchFamily="2" charset="-122"/>
              </a:rPr>
              <a:t>惩前毖后</a:t>
            </a:r>
            <a:endParaRPr sz="2000">
              <a:latin typeface="宋体" panose="02010600030101010101" pitchFamily="2" charset="-122"/>
              <a:cs typeface="宋体" panose="02010600030101010101" pitchFamily="2" charset="-122"/>
            </a:endParaRPr>
          </a:p>
        </p:txBody>
      </p:sp>
      <p:pic>
        <p:nvPicPr>
          <p:cNvPr id="62" name="object 62"/>
          <p:cNvPicPr/>
          <p:nvPr/>
        </p:nvPicPr>
        <p:blipFill>
          <a:blip r:embed="rId26"/>
          <a:stretch>
            <a:fillRect/>
          </a:stretch>
        </p:blipFill>
        <p:spPr>
          <a:xfrm>
            <a:off x="1897887" y="4380280"/>
            <a:ext cx="1877303" cy="732789"/>
          </a:xfrm>
          <a:prstGeom prst="rect">
            <a:avLst/>
          </a:prstGeom>
        </p:spPr>
      </p:pic>
      <p:sp>
        <p:nvSpPr>
          <p:cNvPr id="63" name="object 63"/>
          <p:cNvSpPr txBox="1"/>
          <p:nvPr/>
        </p:nvSpPr>
        <p:spPr>
          <a:xfrm>
            <a:off x="2133892" y="4447628"/>
            <a:ext cx="1403350" cy="574040"/>
          </a:xfrm>
          <a:prstGeom prst="rect">
            <a:avLst/>
          </a:prstGeom>
        </p:spPr>
        <p:txBody>
          <a:bodyPr vert="horz" wrap="square" lIns="0" tIns="12700" rIns="0" bIns="0" rtlCol="0">
            <a:spAutoFit/>
          </a:bodyPr>
          <a:lstStyle/>
          <a:p>
            <a:pPr marL="12700" marR="5080">
              <a:lnSpc>
                <a:spcPct val="100000"/>
              </a:lnSpc>
              <a:spcBef>
                <a:spcPts val="100"/>
              </a:spcBef>
            </a:pPr>
            <a:r>
              <a:rPr sz="1800" b="1" spc="-10">
                <a:solidFill>
                  <a:srgbClr val="FFFF00"/>
                </a:solidFill>
                <a:latin typeface="宋体" panose="02010600030101010101" pitchFamily="2" charset="-122"/>
                <a:cs typeface="宋体" panose="02010600030101010101" pitchFamily="2" charset="-122"/>
              </a:rPr>
              <a:t>第一道防线</a:t>
            </a:r>
            <a:r>
              <a:rPr sz="1800" b="1" spc="-50">
                <a:solidFill>
                  <a:srgbClr val="FFFF00"/>
                </a:solidFill>
                <a:latin typeface="宋体" panose="02010600030101010101" pitchFamily="2" charset="-122"/>
                <a:cs typeface="宋体" panose="02010600030101010101" pitchFamily="2" charset="-122"/>
              </a:rPr>
              <a:t>：</a:t>
            </a:r>
            <a:r>
              <a:rPr sz="1800" b="1" spc="-10">
                <a:solidFill>
                  <a:srgbClr val="FFFF00"/>
                </a:solidFill>
                <a:latin typeface="宋体" panose="02010600030101010101" pitchFamily="2" charset="-122"/>
                <a:cs typeface="宋体" panose="02010600030101010101" pitchFamily="2" charset="-122"/>
              </a:rPr>
              <a:t>风险分级管</a:t>
            </a:r>
            <a:r>
              <a:rPr sz="1800" b="1" spc="-50">
                <a:solidFill>
                  <a:srgbClr val="FFFF00"/>
                </a:solidFill>
                <a:latin typeface="宋体" panose="02010600030101010101" pitchFamily="2" charset="-122"/>
                <a:cs typeface="宋体" panose="02010600030101010101" pitchFamily="2" charset="-122"/>
              </a:rPr>
              <a:t>控</a:t>
            </a:r>
            <a:endParaRPr sz="1800">
              <a:latin typeface="宋体" panose="02010600030101010101" pitchFamily="2" charset="-122"/>
              <a:cs typeface="宋体" panose="02010600030101010101" pitchFamily="2" charset="-122"/>
            </a:endParaRPr>
          </a:p>
        </p:txBody>
      </p:sp>
      <p:pic>
        <p:nvPicPr>
          <p:cNvPr id="64" name="object 64"/>
          <p:cNvPicPr/>
          <p:nvPr/>
        </p:nvPicPr>
        <p:blipFill>
          <a:blip r:embed="rId27"/>
          <a:stretch>
            <a:fillRect/>
          </a:stretch>
        </p:blipFill>
        <p:spPr>
          <a:xfrm>
            <a:off x="4489157" y="4384979"/>
            <a:ext cx="1877314" cy="732789"/>
          </a:xfrm>
          <a:prstGeom prst="rect">
            <a:avLst/>
          </a:prstGeom>
        </p:spPr>
      </p:pic>
      <p:sp>
        <p:nvSpPr>
          <p:cNvPr id="65" name="object 65"/>
          <p:cNvSpPr txBox="1"/>
          <p:nvPr/>
        </p:nvSpPr>
        <p:spPr>
          <a:xfrm>
            <a:off x="4725161" y="4452327"/>
            <a:ext cx="1403350" cy="574040"/>
          </a:xfrm>
          <a:prstGeom prst="rect">
            <a:avLst/>
          </a:prstGeom>
        </p:spPr>
        <p:txBody>
          <a:bodyPr vert="horz" wrap="square" lIns="0" tIns="12700" rIns="0" bIns="0" rtlCol="0">
            <a:spAutoFit/>
          </a:bodyPr>
          <a:lstStyle/>
          <a:p>
            <a:pPr marL="12700" marR="5080">
              <a:lnSpc>
                <a:spcPct val="100000"/>
              </a:lnSpc>
              <a:spcBef>
                <a:spcPts val="100"/>
              </a:spcBef>
            </a:pPr>
            <a:r>
              <a:rPr sz="1800" b="1" spc="-10">
                <a:solidFill>
                  <a:srgbClr val="FFFF00"/>
                </a:solidFill>
                <a:latin typeface="宋体" panose="02010600030101010101" pitchFamily="2" charset="-122"/>
                <a:cs typeface="宋体" panose="02010600030101010101" pitchFamily="2" charset="-122"/>
              </a:rPr>
              <a:t>第二道防线</a:t>
            </a:r>
            <a:r>
              <a:rPr sz="1800" b="1" spc="-50">
                <a:solidFill>
                  <a:srgbClr val="FFFF00"/>
                </a:solidFill>
                <a:latin typeface="宋体" panose="02010600030101010101" pitchFamily="2" charset="-122"/>
                <a:cs typeface="宋体" panose="02010600030101010101" pitchFamily="2" charset="-122"/>
              </a:rPr>
              <a:t>：</a:t>
            </a:r>
            <a:r>
              <a:rPr sz="1800" b="1" spc="-10">
                <a:solidFill>
                  <a:srgbClr val="FFFF00"/>
                </a:solidFill>
                <a:latin typeface="宋体" panose="02010600030101010101" pitchFamily="2" charset="-122"/>
                <a:cs typeface="宋体" panose="02010600030101010101" pitchFamily="2" charset="-122"/>
              </a:rPr>
              <a:t>隐患排查治</a:t>
            </a:r>
            <a:r>
              <a:rPr sz="1800" b="1" spc="-50">
                <a:solidFill>
                  <a:srgbClr val="FFFF00"/>
                </a:solidFill>
                <a:latin typeface="宋体" panose="02010600030101010101" pitchFamily="2" charset="-122"/>
                <a:cs typeface="宋体" panose="02010600030101010101" pitchFamily="2" charset="-122"/>
              </a:rPr>
              <a:t>理</a:t>
            </a:r>
            <a:endParaRPr sz="1800">
              <a:latin typeface="宋体" panose="02010600030101010101" pitchFamily="2" charset="-122"/>
              <a:cs typeface="宋体" panose="02010600030101010101" pitchFamily="2" charset="-122"/>
            </a:endParaRPr>
          </a:p>
        </p:txBody>
      </p:sp>
      <p:pic>
        <p:nvPicPr>
          <p:cNvPr id="66" name="object 66"/>
          <p:cNvPicPr/>
          <p:nvPr/>
        </p:nvPicPr>
        <p:blipFill>
          <a:blip r:embed="rId28"/>
          <a:stretch>
            <a:fillRect/>
          </a:stretch>
        </p:blipFill>
        <p:spPr>
          <a:xfrm>
            <a:off x="7668450" y="4381500"/>
            <a:ext cx="1877314" cy="732789"/>
          </a:xfrm>
          <a:prstGeom prst="rect">
            <a:avLst/>
          </a:prstGeom>
        </p:spPr>
      </p:pic>
      <p:sp>
        <p:nvSpPr>
          <p:cNvPr id="67" name="object 67"/>
          <p:cNvSpPr txBox="1"/>
          <p:nvPr/>
        </p:nvSpPr>
        <p:spPr>
          <a:xfrm>
            <a:off x="7904454" y="4448847"/>
            <a:ext cx="1403350" cy="574040"/>
          </a:xfrm>
          <a:prstGeom prst="rect">
            <a:avLst/>
          </a:prstGeom>
        </p:spPr>
        <p:txBody>
          <a:bodyPr vert="horz" wrap="square" lIns="0" tIns="12700" rIns="0" bIns="0" rtlCol="0">
            <a:spAutoFit/>
          </a:bodyPr>
          <a:lstStyle/>
          <a:p>
            <a:pPr marL="12700" marR="5080">
              <a:lnSpc>
                <a:spcPct val="100000"/>
              </a:lnSpc>
              <a:spcBef>
                <a:spcPts val="100"/>
              </a:spcBef>
            </a:pPr>
            <a:r>
              <a:rPr sz="1800" b="1" spc="-10">
                <a:solidFill>
                  <a:srgbClr val="FFFF00"/>
                </a:solidFill>
                <a:latin typeface="宋体" panose="02010600030101010101" pitchFamily="2" charset="-122"/>
                <a:cs typeface="宋体" panose="02010600030101010101" pitchFamily="2" charset="-122"/>
              </a:rPr>
              <a:t>第三道防线</a:t>
            </a:r>
            <a:r>
              <a:rPr sz="1800" b="1" spc="-50">
                <a:solidFill>
                  <a:srgbClr val="FFFF00"/>
                </a:solidFill>
                <a:latin typeface="宋体" panose="02010600030101010101" pitchFamily="2" charset="-122"/>
                <a:cs typeface="宋体" panose="02010600030101010101" pitchFamily="2" charset="-122"/>
              </a:rPr>
              <a:t>：</a:t>
            </a:r>
            <a:r>
              <a:rPr sz="1800" b="1" spc="-10">
                <a:solidFill>
                  <a:srgbClr val="FFFF00"/>
                </a:solidFill>
                <a:latin typeface="宋体" panose="02010600030101010101" pitchFamily="2" charset="-122"/>
                <a:cs typeface="宋体" panose="02010600030101010101" pitchFamily="2" charset="-122"/>
              </a:rPr>
              <a:t>事故应急救</a:t>
            </a:r>
            <a:r>
              <a:rPr sz="1800" b="1" spc="-50">
                <a:solidFill>
                  <a:srgbClr val="FFFF00"/>
                </a:solidFill>
                <a:latin typeface="宋体" panose="02010600030101010101" pitchFamily="2" charset="-122"/>
                <a:cs typeface="宋体" panose="02010600030101010101" pitchFamily="2" charset="-122"/>
              </a:rPr>
              <a:t>援</a:t>
            </a:r>
            <a:endParaRPr sz="1800">
              <a:latin typeface="宋体" panose="02010600030101010101" pitchFamily="2" charset="-122"/>
              <a:cs typeface="宋体" panose="02010600030101010101" pitchFamily="2" charset="-122"/>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07098" y="1127010"/>
            <a:ext cx="11415395" cy="5476875"/>
            <a:chOff x="507098" y="1127010"/>
            <a:chExt cx="11415395" cy="5476875"/>
          </a:xfrm>
        </p:grpSpPr>
        <p:sp>
          <p:nvSpPr>
            <p:cNvPr id="3" name="object 3"/>
            <p:cNvSpPr/>
            <p:nvPr/>
          </p:nvSpPr>
          <p:spPr>
            <a:xfrm>
              <a:off x="513588" y="1133855"/>
              <a:ext cx="11134725" cy="480059"/>
            </a:xfrm>
            <a:custGeom>
              <a:avLst/>
              <a:gdLst/>
              <a:ahLst/>
              <a:cxnLst/>
              <a:rect l="l" t="t" r="r" b="b"/>
              <a:pathLst>
                <a:path w="11134725" h="480059">
                  <a:moveTo>
                    <a:pt x="11134217" y="0"/>
                  </a:moveTo>
                  <a:lnTo>
                    <a:pt x="3346704" y="0"/>
                  </a:lnTo>
                  <a:lnTo>
                    <a:pt x="0" y="0"/>
                  </a:lnTo>
                  <a:lnTo>
                    <a:pt x="0" y="479933"/>
                  </a:lnTo>
                  <a:lnTo>
                    <a:pt x="3346704" y="479933"/>
                  </a:lnTo>
                  <a:lnTo>
                    <a:pt x="11134217" y="479933"/>
                  </a:lnTo>
                  <a:lnTo>
                    <a:pt x="11134217" y="0"/>
                  </a:lnTo>
                  <a:close/>
                </a:path>
              </a:pathLst>
            </a:custGeom>
            <a:solidFill>
              <a:srgbClr val="DFE2E4"/>
            </a:solidFill>
          </p:spPr>
          <p:txBody>
            <a:bodyPr wrap="square" lIns="0" tIns="0" rIns="0" bIns="0" rtlCol="0"/>
            <a:lstStyle/>
            <a:p>
              <a:endParaRPr/>
            </a:p>
          </p:txBody>
        </p:sp>
        <p:sp>
          <p:nvSpPr>
            <p:cNvPr id="4" name="object 4"/>
            <p:cNvSpPr/>
            <p:nvPr/>
          </p:nvSpPr>
          <p:spPr>
            <a:xfrm>
              <a:off x="513588" y="1613915"/>
              <a:ext cx="11134725" cy="421005"/>
            </a:xfrm>
            <a:custGeom>
              <a:avLst/>
              <a:gdLst/>
              <a:ahLst/>
              <a:cxnLst/>
              <a:rect l="l" t="t" r="r" b="b"/>
              <a:pathLst>
                <a:path w="11134725" h="421005">
                  <a:moveTo>
                    <a:pt x="11134217" y="0"/>
                  </a:moveTo>
                  <a:lnTo>
                    <a:pt x="3346704" y="0"/>
                  </a:lnTo>
                  <a:lnTo>
                    <a:pt x="0" y="0"/>
                  </a:lnTo>
                  <a:lnTo>
                    <a:pt x="0" y="420624"/>
                  </a:lnTo>
                  <a:lnTo>
                    <a:pt x="3346704" y="420624"/>
                  </a:lnTo>
                  <a:lnTo>
                    <a:pt x="11134217" y="420624"/>
                  </a:lnTo>
                  <a:lnTo>
                    <a:pt x="11134217" y="0"/>
                  </a:lnTo>
                  <a:close/>
                </a:path>
              </a:pathLst>
            </a:custGeom>
            <a:solidFill>
              <a:srgbClr val="CCE2F5"/>
            </a:solidFill>
          </p:spPr>
          <p:txBody>
            <a:bodyPr wrap="square" lIns="0" tIns="0" rIns="0" bIns="0" rtlCol="0"/>
            <a:lstStyle/>
            <a:p>
              <a:endParaRPr/>
            </a:p>
          </p:txBody>
        </p:sp>
        <p:sp>
          <p:nvSpPr>
            <p:cNvPr id="5" name="object 5"/>
            <p:cNvSpPr/>
            <p:nvPr/>
          </p:nvSpPr>
          <p:spPr>
            <a:xfrm>
              <a:off x="513588" y="2034539"/>
              <a:ext cx="11134725" cy="485140"/>
            </a:xfrm>
            <a:custGeom>
              <a:avLst/>
              <a:gdLst/>
              <a:ahLst/>
              <a:cxnLst/>
              <a:rect l="l" t="t" r="r" b="b"/>
              <a:pathLst>
                <a:path w="11134725" h="485139">
                  <a:moveTo>
                    <a:pt x="11134344" y="484631"/>
                  </a:moveTo>
                  <a:lnTo>
                    <a:pt x="0" y="484631"/>
                  </a:lnTo>
                  <a:lnTo>
                    <a:pt x="0" y="0"/>
                  </a:lnTo>
                  <a:lnTo>
                    <a:pt x="11134344" y="0"/>
                  </a:lnTo>
                  <a:lnTo>
                    <a:pt x="11134344" y="484631"/>
                  </a:lnTo>
                  <a:close/>
                </a:path>
              </a:pathLst>
            </a:custGeom>
            <a:solidFill>
              <a:srgbClr val="E7F0F9"/>
            </a:solidFill>
          </p:spPr>
          <p:txBody>
            <a:bodyPr wrap="square" lIns="0" tIns="0" rIns="0" bIns="0" rtlCol="0"/>
            <a:lstStyle/>
            <a:p>
              <a:endParaRPr/>
            </a:p>
          </p:txBody>
        </p:sp>
        <p:sp>
          <p:nvSpPr>
            <p:cNvPr id="6" name="object 6"/>
            <p:cNvSpPr/>
            <p:nvPr/>
          </p:nvSpPr>
          <p:spPr>
            <a:xfrm>
              <a:off x="3860292" y="2519172"/>
              <a:ext cx="7787640" cy="3794760"/>
            </a:xfrm>
            <a:custGeom>
              <a:avLst/>
              <a:gdLst/>
              <a:ahLst/>
              <a:cxnLst/>
              <a:rect l="l" t="t" r="r" b="b"/>
              <a:pathLst>
                <a:path w="7787640" h="3794760">
                  <a:moveTo>
                    <a:pt x="7787513" y="3794633"/>
                  </a:moveTo>
                  <a:lnTo>
                    <a:pt x="0" y="3794633"/>
                  </a:lnTo>
                  <a:lnTo>
                    <a:pt x="0" y="0"/>
                  </a:lnTo>
                  <a:lnTo>
                    <a:pt x="7787513" y="0"/>
                  </a:lnTo>
                  <a:lnTo>
                    <a:pt x="7787513" y="3794633"/>
                  </a:lnTo>
                  <a:close/>
                </a:path>
              </a:pathLst>
            </a:custGeom>
            <a:solidFill>
              <a:srgbClr val="FFFFFF"/>
            </a:solidFill>
          </p:spPr>
          <p:txBody>
            <a:bodyPr wrap="square" lIns="0" tIns="0" rIns="0" bIns="0" rtlCol="0"/>
            <a:lstStyle/>
            <a:p>
              <a:endParaRPr/>
            </a:p>
          </p:txBody>
        </p:sp>
        <p:sp>
          <p:nvSpPr>
            <p:cNvPr id="7" name="object 7"/>
            <p:cNvSpPr/>
            <p:nvPr/>
          </p:nvSpPr>
          <p:spPr>
            <a:xfrm>
              <a:off x="507098" y="1127010"/>
              <a:ext cx="11147425" cy="5193665"/>
            </a:xfrm>
            <a:custGeom>
              <a:avLst/>
              <a:gdLst/>
              <a:ahLst/>
              <a:cxnLst/>
              <a:rect l="l" t="t" r="r" b="b"/>
              <a:pathLst>
                <a:path w="11147425" h="5193665">
                  <a:moveTo>
                    <a:pt x="11147425" y="6350"/>
                  </a:moveTo>
                  <a:lnTo>
                    <a:pt x="11141075" y="6350"/>
                  </a:lnTo>
                  <a:lnTo>
                    <a:pt x="11141075" y="0"/>
                  </a:lnTo>
                  <a:lnTo>
                    <a:pt x="11134725" y="0"/>
                  </a:lnTo>
                  <a:lnTo>
                    <a:pt x="11134725" y="5180342"/>
                  </a:lnTo>
                  <a:lnTo>
                    <a:pt x="3359150" y="5180342"/>
                  </a:lnTo>
                  <a:lnTo>
                    <a:pt x="3359150" y="1398270"/>
                  </a:lnTo>
                  <a:lnTo>
                    <a:pt x="11134725" y="1398270"/>
                  </a:lnTo>
                  <a:lnTo>
                    <a:pt x="11134725" y="1385570"/>
                  </a:lnTo>
                  <a:lnTo>
                    <a:pt x="3346450" y="1385570"/>
                  </a:lnTo>
                  <a:lnTo>
                    <a:pt x="3346450" y="1398270"/>
                  </a:lnTo>
                  <a:lnTo>
                    <a:pt x="3346450" y="5180342"/>
                  </a:lnTo>
                  <a:lnTo>
                    <a:pt x="12700" y="5180342"/>
                  </a:lnTo>
                  <a:lnTo>
                    <a:pt x="12700" y="1398270"/>
                  </a:lnTo>
                  <a:lnTo>
                    <a:pt x="3346450" y="1398270"/>
                  </a:lnTo>
                  <a:lnTo>
                    <a:pt x="3346450" y="1385570"/>
                  </a:lnTo>
                  <a:lnTo>
                    <a:pt x="12700" y="1385570"/>
                  </a:lnTo>
                  <a:lnTo>
                    <a:pt x="12700" y="914400"/>
                  </a:lnTo>
                  <a:lnTo>
                    <a:pt x="11134725" y="914400"/>
                  </a:lnTo>
                  <a:lnTo>
                    <a:pt x="11134725" y="901700"/>
                  </a:lnTo>
                  <a:lnTo>
                    <a:pt x="3359150" y="901700"/>
                  </a:lnTo>
                  <a:lnTo>
                    <a:pt x="3359150" y="492760"/>
                  </a:lnTo>
                  <a:lnTo>
                    <a:pt x="11134725" y="492760"/>
                  </a:lnTo>
                  <a:lnTo>
                    <a:pt x="11134725" y="480060"/>
                  </a:lnTo>
                  <a:lnTo>
                    <a:pt x="3359150" y="480060"/>
                  </a:lnTo>
                  <a:lnTo>
                    <a:pt x="3359150" y="12700"/>
                  </a:lnTo>
                  <a:lnTo>
                    <a:pt x="11134725" y="12700"/>
                  </a:lnTo>
                  <a:lnTo>
                    <a:pt x="11134725" y="0"/>
                  </a:lnTo>
                  <a:lnTo>
                    <a:pt x="3346450" y="0"/>
                  </a:lnTo>
                  <a:lnTo>
                    <a:pt x="3346450" y="12700"/>
                  </a:lnTo>
                  <a:lnTo>
                    <a:pt x="3346450" y="480060"/>
                  </a:lnTo>
                  <a:lnTo>
                    <a:pt x="3346450" y="492760"/>
                  </a:lnTo>
                  <a:lnTo>
                    <a:pt x="3346450" y="901700"/>
                  </a:lnTo>
                  <a:lnTo>
                    <a:pt x="12700" y="901700"/>
                  </a:lnTo>
                  <a:lnTo>
                    <a:pt x="12700" y="492760"/>
                  </a:lnTo>
                  <a:lnTo>
                    <a:pt x="3346450" y="492760"/>
                  </a:lnTo>
                  <a:lnTo>
                    <a:pt x="3346450" y="480060"/>
                  </a:lnTo>
                  <a:lnTo>
                    <a:pt x="12700" y="480060"/>
                  </a:lnTo>
                  <a:lnTo>
                    <a:pt x="12700" y="12700"/>
                  </a:lnTo>
                  <a:lnTo>
                    <a:pt x="3346450" y="12700"/>
                  </a:lnTo>
                  <a:lnTo>
                    <a:pt x="3346450" y="0"/>
                  </a:lnTo>
                  <a:lnTo>
                    <a:pt x="6350" y="0"/>
                  </a:lnTo>
                  <a:lnTo>
                    <a:pt x="6350" y="6350"/>
                  </a:lnTo>
                  <a:lnTo>
                    <a:pt x="0" y="6350"/>
                  </a:lnTo>
                  <a:lnTo>
                    <a:pt x="0" y="5186553"/>
                  </a:lnTo>
                  <a:lnTo>
                    <a:pt x="6350" y="5186553"/>
                  </a:lnTo>
                  <a:lnTo>
                    <a:pt x="6350" y="5193042"/>
                  </a:lnTo>
                  <a:lnTo>
                    <a:pt x="11141075" y="5193042"/>
                  </a:lnTo>
                  <a:lnTo>
                    <a:pt x="11141075" y="5186553"/>
                  </a:lnTo>
                  <a:lnTo>
                    <a:pt x="11147425" y="5186553"/>
                  </a:lnTo>
                  <a:lnTo>
                    <a:pt x="11147425" y="6350"/>
                  </a:lnTo>
                  <a:close/>
                </a:path>
              </a:pathLst>
            </a:custGeom>
            <a:solidFill>
              <a:srgbClr val="000000"/>
            </a:solidFill>
          </p:spPr>
          <p:txBody>
            <a:bodyPr wrap="square" lIns="0" tIns="0" rIns="0" bIns="0" rtlCol="0"/>
            <a:lstStyle/>
            <a:p>
              <a:endParaRPr/>
            </a:p>
          </p:txBody>
        </p:sp>
        <p:sp>
          <p:nvSpPr>
            <p:cNvPr id="8" name="object 8"/>
            <p:cNvSpPr/>
            <p:nvPr/>
          </p:nvSpPr>
          <p:spPr>
            <a:xfrm>
              <a:off x="2686418" y="1232420"/>
              <a:ext cx="777875" cy="272415"/>
            </a:xfrm>
            <a:custGeom>
              <a:avLst/>
              <a:gdLst/>
              <a:ahLst/>
              <a:cxnLst/>
              <a:rect l="l" t="t" r="r" b="b"/>
              <a:pathLst>
                <a:path w="777875" h="272415">
                  <a:moveTo>
                    <a:pt x="777875" y="0"/>
                  </a:moveTo>
                  <a:lnTo>
                    <a:pt x="522605" y="0"/>
                  </a:lnTo>
                  <a:lnTo>
                    <a:pt x="513080" y="0"/>
                  </a:lnTo>
                  <a:lnTo>
                    <a:pt x="0" y="0"/>
                  </a:lnTo>
                  <a:lnTo>
                    <a:pt x="0" y="272415"/>
                  </a:lnTo>
                  <a:lnTo>
                    <a:pt x="513080" y="272415"/>
                  </a:lnTo>
                  <a:lnTo>
                    <a:pt x="522605" y="272415"/>
                  </a:lnTo>
                  <a:lnTo>
                    <a:pt x="777875" y="272415"/>
                  </a:lnTo>
                  <a:lnTo>
                    <a:pt x="777875" y="0"/>
                  </a:lnTo>
                  <a:close/>
                </a:path>
              </a:pathLst>
            </a:custGeom>
            <a:solidFill>
              <a:srgbClr val="FFFF00"/>
            </a:solidFill>
          </p:spPr>
          <p:txBody>
            <a:bodyPr wrap="square" lIns="0" tIns="0" rIns="0" bIns="0" rtlCol="0"/>
            <a:lstStyle/>
            <a:p>
              <a:endParaRPr/>
            </a:p>
          </p:txBody>
        </p:sp>
      </p:grpSp>
      <p:sp>
        <p:nvSpPr>
          <p:cNvPr id="9" name="object 9"/>
          <p:cNvSpPr txBox="1">
            <a:spLocks noGrp="1"/>
          </p:cNvSpPr>
          <p:nvPr>
            <p:ph type="title"/>
          </p:nvPr>
        </p:nvSpPr>
        <p:spPr>
          <a:xfrm>
            <a:off x="1503044" y="260985"/>
            <a:ext cx="8980805" cy="697230"/>
          </a:xfrm>
          <a:prstGeom prst="rect">
            <a:avLst/>
          </a:prstGeom>
        </p:spPr>
        <p:txBody>
          <a:bodyPr vert="horz" wrap="square" lIns="0" tIns="13335" rIns="0" bIns="0" rtlCol="0">
            <a:spAutoFit/>
          </a:bodyPr>
          <a:lstStyle/>
          <a:p>
            <a:pPr marL="12700">
              <a:lnSpc>
                <a:spcPct val="100000"/>
              </a:lnSpc>
              <a:spcBef>
                <a:spcPts val="105"/>
              </a:spcBef>
            </a:pPr>
            <a:r>
              <a:rPr b="1" spc="-50">
                <a:solidFill>
                  <a:srgbClr val="FF0000"/>
                </a:solidFill>
                <a:latin typeface="Corbel" panose="020B0503020204020204"/>
                <a:cs typeface="Corbel" panose="020B0503020204020204"/>
              </a:rPr>
              <a:t>2021</a:t>
            </a:r>
            <a:r>
              <a:rPr b="1" spc="-35">
                <a:solidFill>
                  <a:srgbClr val="FF0000"/>
                </a:solidFill>
                <a:latin typeface="宋体" panose="02010600030101010101" pitchFamily="2" charset="-122"/>
                <a:cs typeface="宋体" panose="02010600030101010101" pitchFamily="2" charset="-122"/>
              </a:rPr>
              <a:t>版《安全生产法》修正核心要</a:t>
            </a:r>
            <a:r>
              <a:rPr b="1" spc="-50">
                <a:solidFill>
                  <a:srgbClr val="FF0000"/>
                </a:solidFill>
                <a:latin typeface="宋体" panose="02010600030101010101" pitchFamily="2" charset="-122"/>
                <a:cs typeface="宋体" panose="02010600030101010101" pitchFamily="2" charset="-122"/>
              </a:rPr>
              <a:t>求</a:t>
            </a:r>
          </a:p>
        </p:txBody>
      </p:sp>
      <p:sp>
        <p:nvSpPr>
          <p:cNvPr id="10" name="object 10"/>
          <p:cNvSpPr txBox="1"/>
          <p:nvPr/>
        </p:nvSpPr>
        <p:spPr>
          <a:xfrm>
            <a:off x="896353" y="1048397"/>
            <a:ext cx="8147050" cy="1379855"/>
          </a:xfrm>
          <a:prstGeom prst="rect">
            <a:avLst/>
          </a:prstGeom>
        </p:spPr>
        <p:txBody>
          <a:bodyPr vert="horz" wrap="square" lIns="0" tIns="158750" rIns="0" bIns="0" rtlCol="0">
            <a:spAutoFit/>
          </a:bodyPr>
          <a:lstStyle/>
          <a:p>
            <a:pPr marL="12700">
              <a:lnSpc>
                <a:spcPct val="100000"/>
              </a:lnSpc>
              <a:spcBef>
                <a:spcPts val="1250"/>
              </a:spcBef>
              <a:tabLst>
                <a:tab pos="5579110" algn="l"/>
              </a:tabLst>
            </a:pPr>
            <a:r>
              <a:rPr sz="2000" b="1" spc="-25">
                <a:latin typeface="宋体" panose="02010600030101010101" pitchFamily="2" charset="-122"/>
                <a:cs typeface="宋体" panose="02010600030101010101" pitchFamily="2" charset="-122"/>
              </a:rPr>
              <a:t>《安全生产法》</a:t>
            </a:r>
            <a:r>
              <a:rPr sz="2000" b="1" spc="-10">
                <a:latin typeface="宋体" panose="02010600030101010101" pitchFamily="2" charset="-122"/>
                <a:cs typeface="宋体" panose="02010600030101010101" pitchFamily="2" charset="-122"/>
              </a:rPr>
              <a:t>2014</a:t>
            </a:r>
            <a:r>
              <a:rPr sz="2000" b="1" spc="-50">
                <a:latin typeface="宋体" panose="02010600030101010101" pitchFamily="2" charset="-122"/>
                <a:cs typeface="宋体" panose="02010600030101010101" pitchFamily="2" charset="-122"/>
              </a:rPr>
              <a:t>版</a:t>
            </a:r>
            <a:r>
              <a:rPr sz="2000" b="1">
                <a:latin typeface="宋体" panose="02010600030101010101" pitchFamily="2" charset="-122"/>
                <a:cs typeface="宋体" panose="02010600030101010101" pitchFamily="2" charset="-122"/>
              </a:rPr>
              <a:t>	</a:t>
            </a:r>
            <a:r>
              <a:rPr sz="2000" b="1" spc="-25">
                <a:latin typeface="宋体" panose="02010600030101010101" pitchFamily="2" charset="-122"/>
                <a:cs typeface="宋体" panose="02010600030101010101" pitchFamily="2" charset="-122"/>
              </a:rPr>
              <a:t>《安全生产法》</a:t>
            </a:r>
            <a:r>
              <a:rPr sz="2000" b="1" spc="-10">
                <a:latin typeface="宋体" panose="02010600030101010101" pitchFamily="2" charset="-122"/>
                <a:cs typeface="宋体" panose="02010600030101010101" pitchFamily="2" charset="-122"/>
              </a:rPr>
              <a:t>2021</a:t>
            </a:r>
            <a:r>
              <a:rPr sz="2000" b="1" spc="-50">
                <a:latin typeface="宋体" panose="02010600030101010101" pitchFamily="2" charset="-122"/>
                <a:cs typeface="宋体" panose="02010600030101010101" pitchFamily="2" charset="-122"/>
              </a:rPr>
              <a:t>版</a:t>
            </a:r>
            <a:endParaRPr sz="2000">
              <a:latin typeface="宋体" panose="02010600030101010101" pitchFamily="2" charset="-122"/>
              <a:cs typeface="宋体" panose="02010600030101010101" pitchFamily="2" charset="-122"/>
            </a:endParaRPr>
          </a:p>
          <a:p>
            <a:pPr marL="20320">
              <a:lnSpc>
                <a:spcPct val="100000"/>
              </a:lnSpc>
              <a:spcBef>
                <a:spcPts val="1150"/>
              </a:spcBef>
              <a:tabLst>
                <a:tab pos="1543685" algn="l"/>
                <a:tab pos="5650230" algn="l"/>
              </a:tabLst>
            </a:pPr>
            <a:r>
              <a:rPr sz="2000" spc="-10">
                <a:latin typeface="宋体" panose="02010600030101010101" pitchFamily="2" charset="-122"/>
                <a:cs typeface="宋体" panose="02010600030101010101" pitchFamily="2" charset="-122"/>
              </a:rPr>
              <a:t>【第一章</a:t>
            </a:r>
            <a:r>
              <a:rPr sz="2000" spc="-50">
                <a:latin typeface="宋体" panose="02010600030101010101" pitchFamily="2" charset="-122"/>
                <a:cs typeface="宋体" panose="02010600030101010101" pitchFamily="2" charset="-122"/>
              </a:rPr>
              <a:t>】</a:t>
            </a:r>
            <a:r>
              <a:rPr sz="2000">
                <a:latin typeface="宋体" panose="02010600030101010101" pitchFamily="2" charset="-122"/>
                <a:cs typeface="宋体" panose="02010600030101010101" pitchFamily="2" charset="-122"/>
              </a:rPr>
              <a:t>	</a:t>
            </a:r>
            <a:r>
              <a:rPr sz="2000" spc="-10">
                <a:latin typeface="宋体" panose="02010600030101010101" pitchFamily="2" charset="-122"/>
                <a:cs typeface="宋体" panose="02010600030101010101" pitchFamily="2" charset="-122"/>
              </a:rPr>
              <a:t>{第四条</a:t>
            </a:r>
            <a:r>
              <a:rPr sz="2000" spc="-50">
                <a:latin typeface="宋体" panose="02010600030101010101" pitchFamily="2" charset="-122"/>
                <a:cs typeface="宋体" panose="02010600030101010101" pitchFamily="2" charset="-122"/>
              </a:rPr>
              <a:t>}</a:t>
            </a:r>
            <a:r>
              <a:rPr sz="2000">
                <a:latin typeface="宋体" panose="02010600030101010101" pitchFamily="2" charset="-122"/>
                <a:cs typeface="宋体" panose="02010600030101010101" pitchFamily="2" charset="-122"/>
              </a:rPr>
              <a:t>	</a:t>
            </a:r>
            <a:r>
              <a:rPr sz="2000" spc="-10">
                <a:latin typeface="宋体" panose="02010600030101010101" pitchFamily="2" charset="-122"/>
                <a:cs typeface="宋体" panose="02010600030101010101" pitchFamily="2" charset="-122"/>
              </a:rPr>
              <a:t>【第一章</a:t>
            </a:r>
            <a:r>
              <a:rPr sz="2000">
                <a:latin typeface="宋体" panose="02010600030101010101" pitchFamily="2" charset="-122"/>
                <a:cs typeface="宋体" panose="02010600030101010101" pitchFamily="2" charset="-122"/>
              </a:rPr>
              <a:t>】</a:t>
            </a:r>
            <a:r>
              <a:rPr sz="2000" spc="35">
                <a:latin typeface="宋体" panose="02010600030101010101" pitchFamily="2" charset="-122"/>
                <a:cs typeface="宋体" panose="02010600030101010101" pitchFamily="2" charset="-122"/>
              </a:rPr>
              <a:t> </a:t>
            </a:r>
            <a:r>
              <a:rPr sz="2000" spc="-10">
                <a:latin typeface="宋体" panose="02010600030101010101" pitchFamily="2" charset="-122"/>
                <a:cs typeface="宋体" panose="02010600030101010101" pitchFamily="2" charset="-122"/>
              </a:rPr>
              <a:t>{第四条</a:t>
            </a:r>
            <a:r>
              <a:rPr sz="2000" spc="-5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a:p>
            <a:pPr marL="3088640">
              <a:lnSpc>
                <a:spcPct val="100000"/>
              </a:lnSpc>
              <a:spcBef>
                <a:spcPts val="1165"/>
              </a:spcBef>
            </a:pPr>
            <a:r>
              <a:rPr sz="2000" spc="-15">
                <a:latin typeface="宋体" panose="02010600030101010101" pitchFamily="2" charset="-122"/>
                <a:cs typeface="宋体" panose="02010600030101010101" pitchFamily="2" charset="-122"/>
              </a:rPr>
              <a:t>【总则】 {生产经营单位的基本义务}</a:t>
            </a:r>
            <a:endParaRPr sz="2000">
              <a:latin typeface="宋体" panose="02010600030101010101" pitchFamily="2" charset="-122"/>
              <a:cs typeface="宋体" panose="02010600030101010101" pitchFamily="2" charset="-122"/>
            </a:endParaRPr>
          </a:p>
        </p:txBody>
      </p:sp>
      <p:sp>
        <p:nvSpPr>
          <p:cNvPr id="11" name="object 11"/>
          <p:cNvSpPr txBox="1"/>
          <p:nvPr/>
        </p:nvSpPr>
        <p:spPr>
          <a:xfrm>
            <a:off x="592188" y="2516390"/>
            <a:ext cx="3225800" cy="3317240"/>
          </a:xfrm>
          <a:prstGeom prst="rect">
            <a:avLst/>
          </a:prstGeom>
        </p:spPr>
        <p:txBody>
          <a:bodyPr vert="horz" wrap="square" lIns="0" tIns="12700" rIns="0" bIns="0" rtlCol="0">
            <a:spAutoFit/>
          </a:bodyPr>
          <a:lstStyle/>
          <a:p>
            <a:pPr marL="12700" marR="5080">
              <a:lnSpc>
                <a:spcPct val="150000"/>
              </a:lnSpc>
              <a:spcBef>
                <a:spcPts val="100"/>
              </a:spcBef>
            </a:pPr>
            <a:r>
              <a:rPr sz="1800" spc="-5">
                <a:latin typeface="宋体" panose="02010600030101010101" pitchFamily="2" charset="-122"/>
                <a:cs typeface="宋体" panose="02010600030101010101" pitchFamily="2" charset="-122"/>
              </a:rPr>
              <a:t>生产经营单位必须遵守本法和</a:t>
            </a:r>
            <a:r>
              <a:rPr sz="1800" spc="-50">
                <a:latin typeface="宋体" panose="02010600030101010101" pitchFamily="2" charset="-122"/>
                <a:cs typeface="宋体" panose="02010600030101010101" pitchFamily="2" charset="-122"/>
              </a:rPr>
              <a:t> </a:t>
            </a:r>
            <a:r>
              <a:rPr sz="1800" spc="-5">
                <a:latin typeface="宋体" panose="02010600030101010101" pitchFamily="2" charset="-122"/>
                <a:cs typeface="宋体" panose="02010600030101010101" pitchFamily="2" charset="-122"/>
              </a:rPr>
              <a:t>其他有关安全生产的法律、法</a:t>
            </a:r>
            <a:r>
              <a:rPr sz="1800" spc="-50">
                <a:latin typeface="宋体" panose="02010600030101010101" pitchFamily="2" charset="-122"/>
                <a:cs typeface="宋体" panose="02010600030101010101" pitchFamily="2" charset="-122"/>
              </a:rPr>
              <a:t> </a:t>
            </a:r>
            <a:r>
              <a:rPr sz="1800" spc="-5">
                <a:latin typeface="宋体" panose="02010600030101010101" pitchFamily="2" charset="-122"/>
                <a:cs typeface="宋体" panose="02010600030101010101" pitchFamily="2" charset="-122"/>
              </a:rPr>
              <a:t>规，加强安全生产管理，建立、健全安全生产责任制和安全生</a:t>
            </a:r>
            <a:r>
              <a:rPr sz="1800" spc="-50">
                <a:latin typeface="宋体" panose="02010600030101010101" pitchFamily="2" charset="-122"/>
                <a:cs typeface="宋体" panose="02010600030101010101" pitchFamily="2" charset="-122"/>
              </a:rPr>
              <a:t> </a:t>
            </a:r>
            <a:r>
              <a:rPr sz="1800" spc="-5">
                <a:latin typeface="宋体" panose="02010600030101010101" pitchFamily="2" charset="-122"/>
                <a:cs typeface="宋体" panose="02010600030101010101" pitchFamily="2" charset="-122"/>
              </a:rPr>
              <a:t>产规章制度，改善安全生产条</a:t>
            </a:r>
            <a:r>
              <a:rPr sz="1800" spc="-50">
                <a:latin typeface="宋体" panose="02010600030101010101" pitchFamily="2" charset="-122"/>
                <a:cs typeface="宋体" panose="02010600030101010101" pitchFamily="2" charset="-122"/>
              </a:rPr>
              <a:t> </a:t>
            </a:r>
            <a:r>
              <a:rPr sz="1800">
                <a:latin typeface="宋体" panose="02010600030101010101" pitchFamily="2" charset="-122"/>
                <a:cs typeface="宋体" panose="02010600030101010101" pitchFamily="2" charset="-122"/>
              </a:rPr>
              <a:t>件，</a:t>
            </a:r>
            <a:r>
              <a:rPr sz="1800">
                <a:solidFill>
                  <a:srgbClr val="FF0000"/>
                </a:solidFill>
                <a:latin typeface="宋体" panose="02010600030101010101" pitchFamily="2" charset="-122"/>
                <a:cs typeface="宋体" panose="02010600030101010101" pitchFamily="2" charset="-122"/>
              </a:rPr>
              <a:t>推进安全生产标准化建设</a:t>
            </a:r>
            <a:r>
              <a:rPr sz="1800" spc="-50">
                <a:latin typeface="宋体" panose="02010600030101010101" pitchFamily="2" charset="-122"/>
                <a:cs typeface="宋体" panose="02010600030101010101" pitchFamily="2" charset="-122"/>
              </a:rPr>
              <a:t>，</a:t>
            </a:r>
            <a:r>
              <a:rPr sz="1800" spc="-5">
                <a:latin typeface="宋体" panose="02010600030101010101" pitchFamily="2" charset="-122"/>
                <a:cs typeface="宋体" panose="02010600030101010101" pitchFamily="2" charset="-122"/>
              </a:rPr>
              <a:t>提高安全生产水平，确保安全</a:t>
            </a:r>
            <a:r>
              <a:rPr sz="1800" spc="-50">
                <a:latin typeface="宋体" panose="02010600030101010101" pitchFamily="2" charset="-122"/>
                <a:cs typeface="宋体" panose="02010600030101010101" pitchFamily="2" charset="-122"/>
              </a:rPr>
              <a:t> </a:t>
            </a:r>
            <a:r>
              <a:rPr sz="1800" spc="-20">
                <a:latin typeface="宋体" panose="02010600030101010101" pitchFamily="2" charset="-122"/>
                <a:cs typeface="宋体" panose="02010600030101010101" pitchFamily="2" charset="-122"/>
              </a:rPr>
              <a:t>生产。</a:t>
            </a:r>
            <a:endParaRPr sz="1800">
              <a:latin typeface="宋体" panose="02010600030101010101" pitchFamily="2" charset="-122"/>
              <a:cs typeface="宋体" panose="02010600030101010101" pitchFamily="2" charset="-122"/>
            </a:endParaRPr>
          </a:p>
        </p:txBody>
      </p:sp>
      <p:sp>
        <p:nvSpPr>
          <p:cNvPr id="12" name="object 12"/>
          <p:cNvSpPr txBox="1"/>
          <p:nvPr/>
        </p:nvSpPr>
        <p:spPr>
          <a:xfrm>
            <a:off x="3938638" y="2516390"/>
            <a:ext cx="7654290" cy="1259840"/>
          </a:xfrm>
          <a:prstGeom prst="rect">
            <a:avLst/>
          </a:prstGeom>
        </p:spPr>
        <p:txBody>
          <a:bodyPr vert="horz" wrap="square" lIns="0" tIns="12700" rIns="0" bIns="0" rtlCol="0">
            <a:spAutoFit/>
          </a:bodyPr>
          <a:lstStyle/>
          <a:p>
            <a:pPr marL="297815" marR="5080" indent="-285115">
              <a:lnSpc>
                <a:spcPct val="150000"/>
              </a:lnSpc>
              <a:spcBef>
                <a:spcPts val="100"/>
              </a:spcBef>
              <a:buFont typeface="Arial"/>
              <a:buChar char="•"/>
              <a:tabLst>
                <a:tab pos="297815" algn="l"/>
                <a:tab pos="298450" algn="l"/>
              </a:tabLst>
            </a:pPr>
            <a:r>
              <a:rPr sz="1800" spc="-5">
                <a:latin typeface="宋体" panose="02010600030101010101" pitchFamily="2" charset="-122"/>
                <a:cs typeface="宋体" panose="02010600030101010101" pitchFamily="2" charset="-122"/>
              </a:rPr>
              <a:t>生产经营单位必须遵守本法和其他有关安全生产的法律、法规，加强安全</a:t>
            </a:r>
            <a:r>
              <a:rPr sz="1800">
                <a:latin typeface="宋体" panose="02010600030101010101" pitchFamily="2" charset="-122"/>
                <a:cs typeface="宋体" panose="02010600030101010101" pitchFamily="2" charset="-122"/>
              </a:rPr>
              <a:t>生产管理，建立健全全员安全生产责任制和安全生产规章制度，</a:t>
            </a:r>
            <a:r>
              <a:rPr sz="1800" b="1" spc="-25">
                <a:latin typeface="宋体" panose="02010600030101010101" pitchFamily="2" charset="-122"/>
                <a:cs typeface="宋体" panose="02010600030101010101" pitchFamily="2" charset="-122"/>
              </a:rPr>
              <a:t>加大对</a:t>
            </a:r>
            <a:r>
              <a:rPr sz="1800" b="1" spc="-50">
                <a:latin typeface="宋体" panose="02010600030101010101" pitchFamily="2" charset="-122"/>
                <a:cs typeface="宋体" panose="02010600030101010101" pitchFamily="2" charset="-122"/>
              </a:rPr>
              <a:t> </a:t>
            </a:r>
            <a:r>
              <a:rPr sz="1800" b="1" spc="-10">
                <a:latin typeface="宋体" panose="02010600030101010101" pitchFamily="2" charset="-122"/>
                <a:cs typeface="宋体" panose="02010600030101010101" pitchFamily="2" charset="-122"/>
              </a:rPr>
              <a:t>安全生产资金、物资、技术、人员的投入保障力度</a:t>
            </a:r>
            <a:r>
              <a:rPr sz="1800" spc="-5">
                <a:latin typeface="宋体" panose="02010600030101010101" pitchFamily="2" charset="-122"/>
                <a:cs typeface="宋体" panose="02010600030101010101" pitchFamily="2" charset="-122"/>
              </a:rPr>
              <a:t>，改善安全生产条件，</a:t>
            </a:r>
            <a:endParaRPr sz="1800">
              <a:latin typeface="宋体" panose="02010600030101010101" pitchFamily="2" charset="-122"/>
              <a:cs typeface="宋体" panose="02010600030101010101" pitchFamily="2" charset="-122"/>
            </a:endParaRPr>
          </a:p>
        </p:txBody>
      </p:sp>
      <p:sp>
        <p:nvSpPr>
          <p:cNvPr id="13" name="object 13"/>
          <p:cNvSpPr/>
          <p:nvPr/>
        </p:nvSpPr>
        <p:spPr>
          <a:xfrm>
            <a:off x="4227563" y="3922915"/>
            <a:ext cx="469265" cy="246379"/>
          </a:xfrm>
          <a:custGeom>
            <a:avLst/>
            <a:gdLst/>
            <a:ahLst/>
            <a:cxnLst/>
            <a:rect l="l" t="t" r="r" b="b"/>
            <a:pathLst>
              <a:path w="469264" h="246377">
                <a:moveTo>
                  <a:pt x="469265" y="246253"/>
                </a:moveTo>
                <a:lnTo>
                  <a:pt x="0" y="246253"/>
                </a:lnTo>
                <a:lnTo>
                  <a:pt x="0" y="0"/>
                </a:lnTo>
                <a:lnTo>
                  <a:pt x="469265" y="0"/>
                </a:lnTo>
                <a:lnTo>
                  <a:pt x="469265" y="246253"/>
                </a:lnTo>
                <a:close/>
              </a:path>
            </a:pathLst>
          </a:custGeom>
          <a:solidFill>
            <a:srgbClr val="FFFF00"/>
          </a:solidFill>
        </p:spPr>
        <p:txBody>
          <a:bodyPr wrap="square" lIns="0" tIns="0" rIns="0" bIns="0" rtlCol="0"/>
          <a:lstStyle/>
          <a:p>
            <a:endParaRPr/>
          </a:p>
        </p:txBody>
      </p:sp>
      <p:sp>
        <p:nvSpPr>
          <p:cNvPr id="14" name="object 14"/>
          <p:cNvSpPr txBox="1"/>
          <p:nvPr/>
        </p:nvSpPr>
        <p:spPr>
          <a:xfrm>
            <a:off x="4224388" y="3887990"/>
            <a:ext cx="7148830" cy="299720"/>
          </a:xfrm>
          <a:prstGeom prst="rect">
            <a:avLst/>
          </a:prstGeom>
        </p:spPr>
        <p:txBody>
          <a:bodyPr vert="horz" wrap="square" lIns="0" tIns="12700" rIns="0" bIns="0" rtlCol="0">
            <a:spAutoFit/>
          </a:bodyPr>
          <a:lstStyle/>
          <a:p>
            <a:pPr marL="12700">
              <a:lnSpc>
                <a:spcPct val="100000"/>
              </a:lnSpc>
              <a:spcBef>
                <a:spcPts val="100"/>
              </a:spcBef>
            </a:pPr>
            <a:r>
              <a:rPr sz="1800" b="1" spc="-10">
                <a:solidFill>
                  <a:srgbClr val="FF0000"/>
                </a:solidFill>
                <a:latin typeface="宋体" panose="02010600030101010101" pitchFamily="2" charset="-122"/>
                <a:cs typeface="宋体" panose="02010600030101010101" pitchFamily="2" charset="-122"/>
              </a:rPr>
              <a:t>加强安全生产标准化</a:t>
            </a:r>
            <a:r>
              <a:rPr sz="1800" b="1" spc="-10">
                <a:latin typeface="宋体" panose="02010600030101010101" pitchFamily="2" charset="-122"/>
                <a:cs typeface="宋体" panose="02010600030101010101" pitchFamily="2" charset="-122"/>
              </a:rPr>
              <a:t>、信息化</a:t>
            </a:r>
            <a:r>
              <a:rPr sz="1800" b="1" spc="-10">
                <a:solidFill>
                  <a:srgbClr val="FF0000"/>
                </a:solidFill>
                <a:latin typeface="宋体" panose="02010600030101010101" pitchFamily="2" charset="-122"/>
                <a:cs typeface="宋体" panose="02010600030101010101" pitchFamily="2" charset="-122"/>
              </a:rPr>
              <a:t>建设</a:t>
            </a:r>
            <a:r>
              <a:rPr sz="1800">
                <a:latin typeface="宋体" panose="02010600030101010101" pitchFamily="2" charset="-122"/>
                <a:cs typeface="宋体" panose="02010600030101010101" pitchFamily="2" charset="-122"/>
              </a:rPr>
              <a:t>，</a:t>
            </a:r>
            <a:r>
              <a:rPr sz="1800" b="1" spc="-10">
                <a:latin typeface="宋体" panose="02010600030101010101" pitchFamily="2" charset="-122"/>
                <a:cs typeface="宋体" panose="02010600030101010101" pitchFamily="2" charset="-122"/>
              </a:rPr>
              <a:t>构建安全风险分级管控和隐患排</a:t>
            </a:r>
            <a:r>
              <a:rPr sz="1800" b="1" spc="-50">
                <a:latin typeface="宋体" panose="02010600030101010101" pitchFamily="2" charset="-122"/>
                <a:cs typeface="宋体" panose="02010600030101010101" pitchFamily="2" charset="-122"/>
              </a:rPr>
              <a:t>查</a:t>
            </a:r>
            <a:endParaRPr sz="1800">
              <a:latin typeface="宋体" panose="02010600030101010101" pitchFamily="2" charset="-122"/>
              <a:cs typeface="宋体" panose="02010600030101010101" pitchFamily="2" charset="-122"/>
            </a:endParaRPr>
          </a:p>
        </p:txBody>
      </p:sp>
      <p:sp>
        <p:nvSpPr>
          <p:cNvPr id="15" name="object 15"/>
          <p:cNvSpPr txBox="1"/>
          <p:nvPr/>
        </p:nvSpPr>
        <p:spPr>
          <a:xfrm>
            <a:off x="3938638" y="4162310"/>
            <a:ext cx="7435850" cy="2082800"/>
          </a:xfrm>
          <a:prstGeom prst="rect">
            <a:avLst/>
          </a:prstGeom>
        </p:spPr>
        <p:txBody>
          <a:bodyPr vert="horz" wrap="square" lIns="0" tIns="12700" rIns="0" bIns="0" rtlCol="0">
            <a:spAutoFit/>
          </a:bodyPr>
          <a:lstStyle/>
          <a:p>
            <a:pPr marL="298450" marR="5080">
              <a:lnSpc>
                <a:spcPct val="150000"/>
              </a:lnSpc>
              <a:spcBef>
                <a:spcPts val="100"/>
              </a:spcBef>
            </a:pPr>
            <a:r>
              <a:rPr sz="1800" b="1" spc="-10">
                <a:latin typeface="宋体" panose="02010600030101010101" pitchFamily="2" charset="-122"/>
                <a:cs typeface="宋体" panose="02010600030101010101" pitchFamily="2" charset="-122"/>
              </a:rPr>
              <a:t>治理双重预防机制，健全风险防范化解机制，提高安全生产水平，确</a:t>
            </a:r>
            <a:r>
              <a:rPr sz="1800" b="1" spc="-50">
                <a:latin typeface="宋体" panose="02010600030101010101" pitchFamily="2" charset="-122"/>
                <a:cs typeface="宋体" panose="02010600030101010101" pitchFamily="2" charset="-122"/>
              </a:rPr>
              <a:t>保</a:t>
            </a:r>
            <a:r>
              <a:rPr sz="1800" b="1" spc="-10">
                <a:latin typeface="宋体" panose="02010600030101010101" pitchFamily="2" charset="-122"/>
                <a:cs typeface="宋体" panose="02010600030101010101" pitchFamily="2" charset="-122"/>
              </a:rPr>
              <a:t>安全生产</a:t>
            </a:r>
            <a:r>
              <a:rPr sz="1800" b="1" spc="-50">
                <a:latin typeface="宋体" panose="02010600030101010101" pitchFamily="2" charset="-122"/>
                <a:cs typeface="宋体" panose="02010600030101010101" pitchFamily="2" charset="-122"/>
              </a:rPr>
              <a:t>。</a:t>
            </a:r>
            <a:endParaRPr sz="1800">
              <a:latin typeface="宋体" panose="02010600030101010101" pitchFamily="2" charset="-122"/>
              <a:cs typeface="宋体" panose="02010600030101010101" pitchFamily="2" charset="-122"/>
            </a:endParaRPr>
          </a:p>
          <a:p>
            <a:pPr marL="298450" marR="5080" indent="-285750" algn="just">
              <a:lnSpc>
                <a:spcPct val="150000"/>
              </a:lnSpc>
              <a:buFont typeface="Arial"/>
              <a:buChar char="•"/>
              <a:tabLst>
                <a:tab pos="298450" algn="l"/>
              </a:tabLst>
            </a:pPr>
            <a:r>
              <a:rPr sz="1800" b="1" spc="-15">
                <a:latin typeface="宋体" panose="02010600030101010101" pitchFamily="2" charset="-122"/>
                <a:cs typeface="宋体" panose="02010600030101010101" pitchFamily="2" charset="-122"/>
              </a:rPr>
              <a:t>平台经济等新兴行业、领域的生产经营单位应当根据本行业、领域的特点，建立健全并落实全员安全生产责任制，加强从业人员安全生产教育和培训，履行本法和其他法律、法规规定的有关安全生产义务。</a:t>
            </a:r>
            <a:endParaRPr sz="1800">
              <a:latin typeface="宋体" panose="02010600030101010101" pitchFamily="2" charset="-122"/>
              <a:cs typeface="宋体" panose="02010600030101010101" pitchFamily="2" charset="-122"/>
            </a:endParaRP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245" y="435609"/>
            <a:ext cx="2778125" cy="574040"/>
          </a:xfrm>
          <a:prstGeom prst="rect">
            <a:avLst/>
          </a:prstGeom>
        </p:spPr>
        <p:txBody>
          <a:bodyPr vert="horz" wrap="square" lIns="0" tIns="12700" rIns="0" bIns="0" rtlCol="0">
            <a:spAutoFit/>
          </a:bodyPr>
          <a:lstStyle/>
          <a:p>
            <a:pPr marL="12700">
              <a:lnSpc>
                <a:spcPct val="100000"/>
              </a:lnSpc>
              <a:spcBef>
                <a:spcPts val="100"/>
              </a:spcBef>
            </a:pPr>
            <a:r>
              <a:rPr sz="3600" b="1" spc="-10">
                <a:solidFill>
                  <a:srgbClr val="FF0000"/>
                </a:solidFill>
                <a:latin typeface="Microsoft JhengHei UI" panose="020B0604030504040204" charset="-120"/>
                <a:cs typeface="Microsoft JhengHei UI" panose="020B0604030504040204" charset="-120"/>
              </a:rPr>
              <a:t>事故防范：从</a:t>
            </a:r>
            <a:endParaRPr sz="3600">
              <a:latin typeface="Microsoft JhengHei UI" panose="020B0604030504040204" charset="-120"/>
              <a:cs typeface="Microsoft JhengHei UI" panose="020B0604030504040204" charset="-120"/>
            </a:endParaRPr>
          </a:p>
        </p:txBody>
      </p:sp>
      <p:sp>
        <p:nvSpPr>
          <p:cNvPr id="3" name="object 3"/>
          <p:cNvSpPr txBox="1"/>
          <p:nvPr/>
        </p:nvSpPr>
        <p:spPr>
          <a:xfrm>
            <a:off x="7215506" y="435609"/>
            <a:ext cx="482600" cy="574040"/>
          </a:xfrm>
          <a:prstGeom prst="rect">
            <a:avLst/>
          </a:prstGeom>
        </p:spPr>
        <p:txBody>
          <a:bodyPr vert="horz" wrap="square" lIns="0" tIns="12700" rIns="0" bIns="0" rtlCol="0">
            <a:spAutoFit/>
          </a:bodyPr>
          <a:lstStyle/>
          <a:p>
            <a:pPr marL="12700">
              <a:lnSpc>
                <a:spcPct val="100000"/>
              </a:lnSpc>
              <a:spcBef>
                <a:spcPts val="100"/>
              </a:spcBef>
            </a:pPr>
            <a:r>
              <a:rPr sz="3600" b="1">
                <a:solidFill>
                  <a:srgbClr val="FF0000"/>
                </a:solidFill>
                <a:latin typeface="Microsoft JhengHei UI" panose="020B0604030504040204" charset="-120"/>
                <a:cs typeface="Microsoft JhengHei UI" panose="020B0604030504040204" charset="-120"/>
              </a:rPr>
              <a:t>到</a:t>
            </a:r>
            <a:endParaRPr sz="3600">
              <a:latin typeface="Microsoft JhengHei UI" panose="020B0604030504040204" charset="-120"/>
              <a:cs typeface="Microsoft JhengHei UI" panose="020B0604030504040204" charset="-120"/>
            </a:endParaRPr>
          </a:p>
        </p:txBody>
      </p:sp>
      <p:grpSp>
        <p:nvGrpSpPr>
          <p:cNvPr id="4" name="object 4"/>
          <p:cNvGrpSpPr/>
          <p:nvPr/>
        </p:nvGrpSpPr>
        <p:grpSpPr>
          <a:xfrm>
            <a:off x="4697463" y="499948"/>
            <a:ext cx="2335530" cy="518159"/>
            <a:chOff x="4697463" y="499948"/>
            <a:chExt cx="2335530" cy="518159"/>
          </a:xfrm>
        </p:grpSpPr>
        <p:pic>
          <p:nvPicPr>
            <p:cNvPr id="5" name="object 5"/>
            <p:cNvPicPr/>
            <p:nvPr/>
          </p:nvPicPr>
          <p:blipFill>
            <a:blip r:embed="rId2"/>
            <a:stretch>
              <a:fillRect/>
            </a:stretch>
          </p:blipFill>
          <p:spPr>
            <a:xfrm>
              <a:off x="4697463" y="517436"/>
              <a:ext cx="265849" cy="217944"/>
            </a:xfrm>
            <a:prstGeom prst="rect">
              <a:avLst/>
            </a:prstGeom>
          </p:spPr>
        </p:pic>
        <p:pic>
          <p:nvPicPr>
            <p:cNvPr id="6" name="object 6"/>
            <p:cNvPicPr/>
            <p:nvPr/>
          </p:nvPicPr>
          <p:blipFill>
            <a:blip r:embed="rId3"/>
            <a:stretch>
              <a:fillRect/>
            </a:stretch>
          </p:blipFill>
          <p:spPr>
            <a:xfrm>
              <a:off x="4920183" y="499948"/>
              <a:ext cx="1877783" cy="517613"/>
            </a:xfrm>
            <a:prstGeom prst="rect">
              <a:avLst/>
            </a:prstGeom>
          </p:spPr>
        </p:pic>
        <p:pic>
          <p:nvPicPr>
            <p:cNvPr id="7" name="object 7"/>
            <p:cNvPicPr/>
            <p:nvPr/>
          </p:nvPicPr>
          <p:blipFill>
            <a:blip r:embed="rId4"/>
            <a:stretch>
              <a:fillRect/>
            </a:stretch>
          </p:blipFill>
          <p:spPr>
            <a:xfrm>
              <a:off x="6772338" y="517448"/>
              <a:ext cx="260591" cy="219684"/>
            </a:xfrm>
            <a:prstGeom prst="rect">
              <a:avLst/>
            </a:prstGeom>
          </p:spPr>
        </p:pic>
      </p:grpSp>
      <p:grpSp>
        <p:nvGrpSpPr>
          <p:cNvPr id="8" name="object 8"/>
          <p:cNvGrpSpPr/>
          <p:nvPr/>
        </p:nvGrpSpPr>
        <p:grpSpPr>
          <a:xfrm>
            <a:off x="7911198" y="499948"/>
            <a:ext cx="2335530" cy="518159"/>
            <a:chOff x="7911198" y="499948"/>
            <a:chExt cx="2335530" cy="518159"/>
          </a:xfrm>
        </p:grpSpPr>
        <p:pic>
          <p:nvPicPr>
            <p:cNvPr id="9" name="object 9"/>
            <p:cNvPicPr/>
            <p:nvPr/>
          </p:nvPicPr>
          <p:blipFill>
            <a:blip r:embed="rId5"/>
            <a:stretch>
              <a:fillRect/>
            </a:stretch>
          </p:blipFill>
          <p:spPr>
            <a:xfrm>
              <a:off x="7911198" y="517436"/>
              <a:ext cx="265849" cy="217944"/>
            </a:xfrm>
            <a:prstGeom prst="rect">
              <a:avLst/>
            </a:prstGeom>
          </p:spPr>
        </p:pic>
        <p:pic>
          <p:nvPicPr>
            <p:cNvPr id="10" name="object 10"/>
            <p:cNvPicPr/>
            <p:nvPr/>
          </p:nvPicPr>
          <p:blipFill>
            <a:blip r:embed="rId6"/>
            <a:stretch>
              <a:fillRect/>
            </a:stretch>
          </p:blipFill>
          <p:spPr>
            <a:xfrm>
              <a:off x="8133918" y="499948"/>
              <a:ext cx="1877783" cy="517613"/>
            </a:xfrm>
            <a:prstGeom prst="rect">
              <a:avLst/>
            </a:prstGeom>
          </p:spPr>
        </p:pic>
        <p:pic>
          <p:nvPicPr>
            <p:cNvPr id="11" name="object 11"/>
            <p:cNvPicPr/>
            <p:nvPr/>
          </p:nvPicPr>
          <p:blipFill>
            <a:blip r:embed="rId7"/>
            <a:stretch>
              <a:fillRect/>
            </a:stretch>
          </p:blipFill>
          <p:spPr>
            <a:xfrm>
              <a:off x="9986073" y="517448"/>
              <a:ext cx="260591" cy="219684"/>
            </a:xfrm>
            <a:prstGeom prst="rect">
              <a:avLst/>
            </a:prstGeom>
          </p:spPr>
        </p:pic>
      </p:grpSp>
      <p:sp>
        <p:nvSpPr>
          <p:cNvPr id="12" name="object 12"/>
          <p:cNvSpPr txBox="1"/>
          <p:nvPr/>
        </p:nvSpPr>
        <p:spPr>
          <a:xfrm>
            <a:off x="1221739" y="6293040"/>
            <a:ext cx="716915"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Corbel" panose="020B0503020204020204"/>
                <a:cs typeface="Corbel" panose="020B0503020204020204"/>
              </a:rPr>
              <a:t>2025-</a:t>
            </a:r>
            <a:r>
              <a:rPr sz="1200">
                <a:solidFill>
                  <a:srgbClr val="1CACE3"/>
                </a:solidFill>
                <a:latin typeface="Corbel" panose="020B0503020204020204"/>
                <a:cs typeface="Corbel" panose="020B0503020204020204"/>
              </a:rPr>
              <a:t>11-</a:t>
            </a:r>
            <a:r>
              <a:rPr sz="1200" spc="-25">
                <a:solidFill>
                  <a:srgbClr val="1CACE3"/>
                </a:solidFill>
                <a:latin typeface="Corbel" panose="020B0503020204020204"/>
                <a:cs typeface="Corbel" panose="020B0503020204020204"/>
              </a:rPr>
              <a:t>24</a:t>
            </a:r>
            <a:endParaRPr sz="1200">
              <a:latin typeface="Corbel" panose="020B0503020204020204"/>
              <a:cs typeface="Corbel" panose="020B0503020204020204"/>
            </a:endParaRPr>
          </a:p>
        </p:txBody>
      </p:sp>
      <p:sp>
        <p:nvSpPr>
          <p:cNvPr id="13" name="object 13"/>
          <p:cNvSpPr txBox="1"/>
          <p:nvPr/>
        </p:nvSpPr>
        <p:spPr>
          <a:xfrm>
            <a:off x="5471883" y="6293040"/>
            <a:ext cx="1671320"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宋体" panose="02010600030101010101" pitchFamily="2" charset="-122"/>
                <a:cs typeface="宋体" panose="02010600030101010101" pitchFamily="2" charset="-122"/>
              </a:rPr>
              <a:t>人人讲安全 个个会应急</a:t>
            </a:r>
            <a:endParaRPr sz="1200">
              <a:latin typeface="宋体" panose="02010600030101010101" pitchFamily="2" charset="-122"/>
              <a:cs typeface="宋体" panose="02010600030101010101" pitchFamily="2" charset="-122"/>
            </a:endParaRPr>
          </a:p>
        </p:txBody>
      </p:sp>
      <p:sp>
        <p:nvSpPr>
          <p:cNvPr id="14" name="object 14"/>
          <p:cNvSpPr txBox="1"/>
          <p:nvPr/>
        </p:nvSpPr>
        <p:spPr>
          <a:xfrm>
            <a:off x="10790669" y="6293040"/>
            <a:ext cx="165735"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1CACE3"/>
                </a:solidFill>
                <a:latin typeface="Corbel" panose="020B0503020204020204"/>
                <a:cs typeface="Corbel" panose="020B0503020204020204"/>
              </a:rPr>
              <a:t>72</a:t>
            </a:r>
            <a:endParaRPr sz="1200">
              <a:latin typeface="Corbel" panose="020B0503020204020204"/>
              <a:cs typeface="Corbel" panose="020B0503020204020204"/>
            </a:endParaRPr>
          </a:p>
        </p:txBody>
      </p:sp>
      <p:pic>
        <p:nvPicPr>
          <p:cNvPr id="15" name="object 15"/>
          <p:cNvPicPr/>
          <p:nvPr/>
        </p:nvPicPr>
        <p:blipFill>
          <a:blip r:embed="rId8"/>
          <a:stretch>
            <a:fillRect/>
          </a:stretch>
        </p:blipFill>
        <p:spPr>
          <a:xfrm>
            <a:off x="417576" y="2915411"/>
            <a:ext cx="3075432" cy="2877312"/>
          </a:xfrm>
          <a:prstGeom prst="rect">
            <a:avLst/>
          </a:prstGeom>
        </p:spPr>
      </p:pic>
      <p:sp>
        <p:nvSpPr>
          <p:cNvPr id="16" name="object 16"/>
          <p:cNvSpPr txBox="1"/>
          <p:nvPr/>
        </p:nvSpPr>
        <p:spPr>
          <a:xfrm>
            <a:off x="4140200" y="1559559"/>
            <a:ext cx="2599055" cy="3561715"/>
          </a:xfrm>
          <a:prstGeom prst="rect">
            <a:avLst/>
          </a:prstGeom>
        </p:spPr>
        <p:txBody>
          <a:bodyPr vert="horz" wrap="square" lIns="0" tIns="12700" rIns="0" bIns="0" rtlCol="0">
            <a:spAutoFit/>
          </a:bodyPr>
          <a:lstStyle/>
          <a:p>
            <a:pPr marL="300355" indent="-288290">
              <a:lnSpc>
                <a:spcPct val="100000"/>
              </a:lnSpc>
              <a:spcBef>
                <a:spcPts val="100"/>
              </a:spcBef>
              <a:buClr>
                <a:srgbClr val="1CACE3"/>
              </a:buClr>
              <a:buSzPct val="76000"/>
              <a:buFont typeface="Wingdings" panose="05000000000000000000"/>
              <a:buChar char=""/>
              <a:tabLst>
                <a:tab pos="300990" algn="l"/>
              </a:tabLst>
            </a:pPr>
            <a:r>
              <a:rPr sz="3600" spc="-10">
                <a:latin typeface="宋体" panose="02010600030101010101" pitchFamily="2" charset="-122"/>
                <a:cs typeface="宋体" panose="02010600030101010101" pitchFamily="2" charset="-122"/>
              </a:rPr>
              <a:t>【知风险】</a:t>
            </a:r>
            <a:endParaRPr sz="3600">
              <a:latin typeface="宋体" panose="02010600030101010101" pitchFamily="2" charset="-122"/>
              <a:cs typeface="宋体" panose="02010600030101010101" pitchFamily="2" charset="-122"/>
            </a:endParaRPr>
          </a:p>
          <a:p>
            <a:pPr>
              <a:lnSpc>
                <a:spcPct val="100000"/>
              </a:lnSpc>
              <a:spcBef>
                <a:spcPts val="35"/>
              </a:spcBef>
              <a:buClr>
                <a:srgbClr val="1CACE3"/>
              </a:buClr>
              <a:buFont typeface="Wingdings" panose="05000000000000000000"/>
              <a:buChar char=""/>
            </a:pPr>
            <a:endParaRPr sz="2750">
              <a:latin typeface="宋体" panose="02010600030101010101" pitchFamily="2" charset="-122"/>
              <a:cs typeface="宋体" panose="02010600030101010101" pitchFamily="2" charset="-122"/>
            </a:endParaRPr>
          </a:p>
          <a:p>
            <a:pPr marL="300355" indent="-288290">
              <a:lnSpc>
                <a:spcPct val="100000"/>
              </a:lnSpc>
              <a:buClr>
                <a:srgbClr val="1CACE3"/>
              </a:buClr>
              <a:buSzPct val="76000"/>
              <a:buFont typeface="Wingdings" panose="05000000000000000000"/>
              <a:buChar char=""/>
              <a:tabLst>
                <a:tab pos="300990" algn="l"/>
              </a:tabLst>
            </a:pPr>
            <a:r>
              <a:rPr sz="3600" spc="-10">
                <a:latin typeface="宋体" panose="02010600030101010101" pitchFamily="2" charset="-122"/>
                <a:cs typeface="宋体" panose="02010600030101010101" pitchFamily="2" charset="-122"/>
              </a:rPr>
              <a:t>【懂防范】</a:t>
            </a:r>
            <a:endParaRPr sz="3600">
              <a:latin typeface="宋体" panose="02010600030101010101" pitchFamily="2" charset="-122"/>
              <a:cs typeface="宋体" panose="02010600030101010101" pitchFamily="2" charset="-122"/>
            </a:endParaRPr>
          </a:p>
          <a:p>
            <a:pPr>
              <a:lnSpc>
                <a:spcPct val="100000"/>
              </a:lnSpc>
              <a:spcBef>
                <a:spcPts val="35"/>
              </a:spcBef>
              <a:buClr>
                <a:srgbClr val="1CACE3"/>
              </a:buClr>
              <a:buFont typeface="Wingdings" panose="05000000000000000000"/>
              <a:buChar char=""/>
            </a:pPr>
            <a:endParaRPr sz="2750">
              <a:latin typeface="宋体" panose="02010600030101010101" pitchFamily="2" charset="-122"/>
              <a:cs typeface="宋体" panose="02010600030101010101" pitchFamily="2" charset="-122"/>
            </a:endParaRPr>
          </a:p>
          <a:p>
            <a:pPr marL="300355" indent="-288290">
              <a:lnSpc>
                <a:spcPct val="100000"/>
              </a:lnSpc>
              <a:buClr>
                <a:srgbClr val="1CACE3"/>
              </a:buClr>
              <a:buSzPct val="76000"/>
              <a:buFont typeface="Wingdings" panose="05000000000000000000"/>
              <a:buChar char=""/>
              <a:tabLst>
                <a:tab pos="300990" algn="l"/>
              </a:tabLst>
            </a:pPr>
            <a:r>
              <a:rPr sz="3600" spc="-10">
                <a:latin typeface="宋体" panose="02010600030101010101" pitchFamily="2" charset="-122"/>
                <a:cs typeface="宋体" panose="02010600030101010101" pitchFamily="2" charset="-122"/>
              </a:rPr>
              <a:t>【会处置】</a:t>
            </a:r>
            <a:endParaRPr sz="3600">
              <a:latin typeface="宋体" panose="02010600030101010101" pitchFamily="2" charset="-122"/>
              <a:cs typeface="宋体" panose="02010600030101010101" pitchFamily="2" charset="-122"/>
            </a:endParaRPr>
          </a:p>
          <a:p>
            <a:pPr>
              <a:lnSpc>
                <a:spcPct val="100000"/>
              </a:lnSpc>
              <a:spcBef>
                <a:spcPts val="50"/>
              </a:spcBef>
              <a:buClr>
                <a:srgbClr val="1CACE3"/>
              </a:buClr>
              <a:buFont typeface="Wingdings" panose="05000000000000000000"/>
              <a:buChar char=""/>
            </a:pPr>
            <a:endParaRPr sz="2650">
              <a:latin typeface="宋体" panose="02010600030101010101" pitchFamily="2" charset="-122"/>
              <a:cs typeface="宋体" panose="02010600030101010101" pitchFamily="2" charset="-122"/>
            </a:endParaRPr>
          </a:p>
          <a:p>
            <a:pPr marL="300355" indent="-288290">
              <a:lnSpc>
                <a:spcPct val="100000"/>
              </a:lnSpc>
              <a:buClr>
                <a:srgbClr val="1CACE3"/>
              </a:buClr>
              <a:buSzPct val="76000"/>
              <a:buFont typeface="Wingdings" panose="05000000000000000000"/>
              <a:buChar char=""/>
              <a:tabLst>
                <a:tab pos="300990" algn="l"/>
              </a:tabLst>
            </a:pPr>
            <a:r>
              <a:rPr sz="3600" spc="-10">
                <a:solidFill>
                  <a:srgbClr val="C00000"/>
                </a:solidFill>
                <a:latin typeface="宋体" panose="02010600030101010101" pitchFamily="2" charset="-122"/>
                <a:cs typeface="宋体" panose="02010600030101010101" pitchFamily="2" charset="-122"/>
              </a:rPr>
              <a:t>【能逃生】</a:t>
            </a:r>
            <a:endParaRPr sz="3600">
              <a:latin typeface="宋体" panose="02010600030101010101" pitchFamily="2" charset="-122"/>
              <a:cs typeface="宋体" panose="02010600030101010101" pitchFamily="2" charset="-122"/>
            </a:endParaRPr>
          </a:p>
        </p:txBody>
      </p:sp>
      <p:pic>
        <p:nvPicPr>
          <p:cNvPr id="17" name="object 17"/>
          <p:cNvPicPr/>
          <p:nvPr/>
        </p:nvPicPr>
        <p:blipFill>
          <a:blip r:embed="rId9"/>
          <a:stretch>
            <a:fillRect/>
          </a:stretch>
        </p:blipFill>
        <p:spPr>
          <a:xfrm>
            <a:off x="7071359" y="1318260"/>
            <a:ext cx="4290059" cy="4299204"/>
          </a:xfrm>
          <a:prstGeom prst="rect">
            <a:avLst/>
          </a:prstGeom>
        </p:spPr>
      </p:pic>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47825" y="353060"/>
            <a:ext cx="6198235" cy="697230"/>
          </a:xfrm>
          <a:prstGeom prst="rect">
            <a:avLst/>
          </a:prstGeom>
        </p:spPr>
        <p:txBody>
          <a:bodyPr vert="horz" wrap="square" lIns="0" tIns="13335" rIns="0" bIns="0" rtlCol="0">
            <a:spAutoFit/>
          </a:bodyPr>
          <a:lstStyle/>
          <a:p>
            <a:pPr marL="12700">
              <a:lnSpc>
                <a:spcPct val="100000"/>
              </a:lnSpc>
              <a:spcBef>
                <a:spcPts val="105"/>
              </a:spcBef>
            </a:pPr>
            <a:r>
              <a:rPr b="1">
                <a:solidFill>
                  <a:srgbClr val="FF0000"/>
                </a:solidFill>
                <a:latin typeface="Microsoft JhengHei UI" panose="020B0604030504040204" charset="-120"/>
                <a:cs typeface="Microsoft JhengHei UI" panose="020B0604030504040204" charset="-120"/>
              </a:rPr>
              <a:t>风险管控和事故防范的</a:t>
            </a:r>
            <a:r>
              <a:rPr b="1" spc="2685">
                <a:solidFill>
                  <a:srgbClr val="FF0000"/>
                </a:solidFill>
                <a:latin typeface="Microsoft JhengHei UI" panose="020B0604030504040204" charset="-120"/>
                <a:cs typeface="Microsoft JhengHei UI" panose="020B0604030504040204" charset="-120"/>
              </a:rPr>
              <a:t>“</a:t>
            </a:r>
          </a:p>
        </p:txBody>
      </p:sp>
      <p:sp>
        <p:nvSpPr>
          <p:cNvPr id="3" name="object 3"/>
          <p:cNvSpPr txBox="1"/>
          <p:nvPr/>
        </p:nvSpPr>
        <p:spPr>
          <a:xfrm>
            <a:off x="10067928" y="353060"/>
            <a:ext cx="584835" cy="697230"/>
          </a:xfrm>
          <a:prstGeom prst="rect">
            <a:avLst/>
          </a:prstGeom>
        </p:spPr>
        <p:txBody>
          <a:bodyPr vert="horz" wrap="square" lIns="0" tIns="13335" rIns="0" bIns="0" rtlCol="0">
            <a:spAutoFit/>
          </a:bodyPr>
          <a:lstStyle/>
          <a:p>
            <a:pPr marL="12700">
              <a:lnSpc>
                <a:spcPct val="100000"/>
              </a:lnSpc>
              <a:spcBef>
                <a:spcPts val="105"/>
              </a:spcBef>
            </a:pPr>
            <a:r>
              <a:rPr sz="4400" b="1" spc="2745">
                <a:solidFill>
                  <a:srgbClr val="FF0000"/>
                </a:solidFill>
                <a:latin typeface="Microsoft JhengHei UI" panose="020B0604030504040204" charset="-120"/>
                <a:cs typeface="Microsoft JhengHei UI" panose="020B0604030504040204" charset="-120"/>
              </a:rPr>
              <a:t>”</a:t>
            </a:r>
            <a:endParaRPr sz="4400">
              <a:latin typeface="Microsoft JhengHei UI" panose="020B0604030504040204" charset="-120"/>
              <a:cs typeface="Microsoft JhengHei UI" panose="020B0604030504040204" charset="-120"/>
            </a:endParaRPr>
          </a:p>
        </p:txBody>
      </p:sp>
      <p:pic>
        <p:nvPicPr>
          <p:cNvPr id="4" name="object 4"/>
          <p:cNvPicPr/>
          <p:nvPr/>
        </p:nvPicPr>
        <p:blipFill>
          <a:blip r:embed="rId2"/>
          <a:stretch>
            <a:fillRect/>
          </a:stretch>
        </p:blipFill>
        <p:spPr>
          <a:xfrm>
            <a:off x="7824596" y="433641"/>
            <a:ext cx="2284691" cy="622338"/>
          </a:xfrm>
          <a:prstGeom prst="rect">
            <a:avLst/>
          </a:prstGeom>
        </p:spPr>
      </p:pic>
      <p:sp>
        <p:nvSpPr>
          <p:cNvPr id="5" name="object 5"/>
          <p:cNvSpPr txBox="1"/>
          <p:nvPr/>
        </p:nvSpPr>
        <p:spPr>
          <a:xfrm>
            <a:off x="3040379" y="2179955"/>
            <a:ext cx="7475855" cy="36004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200" b="1" spc="-10">
                <a:latin typeface="宋体" panose="02010600030101010101" pitchFamily="2" charset="-122"/>
                <a:cs typeface="宋体" panose="02010600030101010101" pitchFamily="2" charset="-122"/>
              </a:rPr>
              <a:t>第一问</a:t>
            </a:r>
            <a:r>
              <a:rPr sz="2200" spc="-30">
                <a:latin typeface="宋体" panose="02010600030101010101" pitchFamily="2" charset="-122"/>
                <a:cs typeface="宋体" panose="02010600030101010101" pitchFamily="2" charset="-122"/>
              </a:rPr>
              <a:t>：你所做工作存在什么风险，可能会发生什么事故？</a:t>
            </a:r>
            <a:endParaRPr sz="2200">
              <a:latin typeface="宋体" panose="02010600030101010101" pitchFamily="2" charset="-122"/>
              <a:cs typeface="宋体" panose="02010600030101010101" pitchFamily="2" charset="-122"/>
            </a:endParaRPr>
          </a:p>
        </p:txBody>
      </p:sp>
      <p:sp>
        <p:nvSpPr>
          <p:cNvPr id="6" name="object 6"/>
          <p:cNvSpPr txBox="1"/>
          <p:nvPr/>
        </p:nvSpPr>
        <p:spPr>
          <a:xfrm>
            <a:off x="3040379" y="2936875"/>
            <a:ext cx="7475855" cy="36004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200" b="1" spc="-10">
                <a:latin typeface="宋体" panose="02010600030101010101" pitchFamily="2" charset="-122"/>
                <a:cs typeface="宋体" panose="02010600030101010101" pitchFamily="2" charset="-122"/>
              </a:rPr>
              <a:t>第二问</a:t>
            </a:r>
            <a:r>
              <a:rPr sz="2200" spc="-30">
                <a:latin typeface="宋体" panose="02010600030101010101" pitchFamily="2" charset="-122"/>
                <a:cs typeface="宋体" panose="02010600030101010101" pitchFamily="2" charset="-122"/>
              </a:rPr>
              <a:t>：你应该如何防范这种风险，如何避免事故的发生？</a:t>
            </a:r>
            <a:endParaRPr sz="2200">
              <a:latin typeface="宋体" panose="02010600030101010101" pitchFamily="2" charset="-122"/>
              <a:cs typeface="宋体" panose="02010600030101010101" pitchFamily="2" charset="-122"/>
            </a:endParaRPr>
          </a:p>
        </p:txBody>
      </p:sp>
      <p:sp>
        <p:nvSpPr>
          <p:cNvPr id="7" name="object 7"/>
          <p:cNvSpPr txBox="1"/>
          <p:nvPr/>
        </p:nvSpPr>
        <p:spPr>
          <a:xfrm>
            <a:off x="3040379" y="3693795"/>
            <a:ext cx="7475855" cy="36004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200" b="1" spc="-10">
                <a:latin typeface="宋体" panose="02010600030101010101" pitchFamily="2" charset="-122"/>
                <a:cs typeface="宋体" panose="02010600030101010101" pitchFamily="2" charset="-122"/>
              </a:rPr>
              <a:t>第三问</a:t>
            </a:r>
            <a:r>
              <a:rPr sz="2200" spc="-30">
                <a:latin typeface="宋体" panose="02010600030101010101" pitchFamily="2" charset="-122"/>
                <a:cs typeface="宋体" panose="02010600030101010101" pitchFamily="2" charset="-122"/>
              </a:rPr>
              <a:t>：万一发生意外，你如何紧急应对，如何现场处置？</a:t>
            </a:r>
            <a:endParaRPr sz="2200">
              <a:latin typeface="宋体" panose="02010600030101010101" pitchFamily="2" charset="-122"/>
              <a:cs typeface="宋体" panose="02010600030101010101" pitchFamily="2" charset="-122"/>
            </a:endParaRPr>
          </a:p>
        </p:txBody>
      </p:sp>
      <p:sp>
        <p:nvSpPr>
          <p:cNvPr id="8" name="object 8"/>
          <p:cNvSpPr txBox="1"/>
          <p:nvPr/>
        </p:nvSpPr>
        <p:spPr>
          <a:xfrm>
            <a:off x="3040379" y="4450714"/>
            <a:ext cx="7475855" cy="360045"/>
          </a:xfrm>
          <a:prstGeom prst="rect">
            <a:avLst/>
          </a:prstGeom>
        </p:spPr>
        <p:txBody>
          <a:bodyPr vert="horz" wrap="square" lIns="0" tIns="12065" rIns="0" bIns="0" rtlCol="0">
            <a:spAutoFit/>
          </a:bodyPr>
          <a:lstStyle/>
          <a:p>
            <a:pPr marL="195580" indent="-182880">
              <a:lnSpc>
                <a:spcPct val="100000"/>
              </a:lnSpc>
              <a:spcBef>
                <a:spcPts val="95"/>
              </a:spcBef>
              <a:buClr>
                <a:srgbClr val="1CACE3"/>
              </a:buClr>
              <a:buSzPct val="80000"/>
              <a:buFont typeface="Corbel" panose="020B0503020204020204"/>
              <a:buChar char="•"/>
              <a:tabLst>
                <a:tab pos="195580" algn="l"/>
              </a:tabLst>
            </a:pPr>
            <a:r>
              <a:rPr sz="2200" b="1" spc="-10">
                <a:latin typeface="宋体" panose="02010600030101010101" pitchFamily="2" charset="-122"/>
                <a:cs typeface="宋体" panose="02010600030101010101" pitchFamily="2" charset="-122"/>
              </a:rPr>
              <a:t>第四问</a:t>
            </a:r>
            <a:r>
              <a:rPr sz="2200" spc="-30">
                <a:latin typeface="宋体" panose="02010600030101010101" pitchFamily="2" charset="-122"/>
                <a:cs typeface="宋体" panose="02010600030101010101" pitchFamily="2" charset="-122"/>
              </a:rPr>
              <a:t>：如果现场失控，你如何脱离险境，需从何处逃生？</a:t>
            </a:r>
            <a:endParaRPr sz="2200">
              <a:latin typeface="宋体" panose="02010600030101010101" pitchFamily="2" charset="-122"/>
              <a:cs typeface="宋体" panose="02010600030101010101" pitchFamily="2" charset="-122"/>
            </a:endParaRPr>
          </a:p>
        </p:txBody>
      </p:sp>
      <p:sp>
        <p:nvSpPr>
          <p:cNvPr id="9" name="object 9"/>
          <p:cNvSpPr txBox="1"/>
          <p:nvPr/>
        </p:nvSpPr>
        <p:spPr>
          <a:xfrm>
            <a:off x="1221739" y="6293040"/>
            <a:ext cx="716915"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Corbel" panose="020B0503020204020204"/>
                <a:cs typeface="Corbel" panose="020B0503020204020204"/>
              </a:rPr>
              <a:t>2025-</a:t>
            </a:r>
            <a:r>
              <a:rPr sz="1200">
                <a:solidFill>
                  <a:srgbClr val="1CACE3"/>
                </a:solidFill>
                <a:latin typeface="Corbel" panose="020B0503020204020204"/>
                <a:cs typeface="Corbel" panose="020B0503020204020204"/>
              </a:rPr>
              <a:t>11-</a:t>
            </a:r>
            <a:r>
              <a:rPr sz="1200" spc="-25">
                <a:solidFill>
                  <a:srgbClr val="1CACE3"/>
                </a:solidFill>
                <a:latin typeface="Corbel" panose="020B0503020204020204"/>
                <a:cs typeface="Corbel" panose="020B0503020204020204"/>
              </a:rPr>
              <a:t>24</a:t>
            </a:r>
            <a:endParaRPr sz="1200">
              <a:latin typeface="Corbel" panose="020B0503020204020204"/>
              <a:cs typeface="Corbel" panose="020B0503020204020204"/>
            </a:endParaRPr>
          </a:p>
        </p:txBody>
      </p:sp>
      <p:sp>
        <p:nvSpPr>
          <p:cNvPr id="10" name="object 10"/>
          <p:cNvSpPr txBox="1"/>
          <p:nvPr/>
        </p:nvSpPr>
        <p:spPr>
          <a:xfrm>
            <a:off x="5471883" y="6293040"/>
            <a:ext cx="1671320"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宋体" panose="02010600030101010101" pitchFamily="2" charset="-122"/>
                <a:cs typeface="宋体" panose="02010600030101010101" pitchFamily="2" charset="-122"/>
              </a:rPr>
              <a:t>人人讲安全 个个会应急</a:t>
            </a:r>
            <a:endParaRPr sz="1200">
              <a:latin typeface="宋体" panose="02010600030101010101" pitchFamily="2" charset="-122"/>
              <a:cs typeface="宋体" panose="02010600030101010101" pitchFamily="2" charset="-122"/>
            </a:endParaRPr>
          </a:p>
        </p:txBody>
      </p:sp>
      <p:sp>
        <p:nvSpPr>
          <p:cNvPr id="11" name="object 11"/>
          <p:cNvSpPr txBox="1"/>
          <p:nvPr/>
        </p:nvSpPr>
        <p:spPr>
          <a:xfrm>
            <a:off x="10796384" y="6293040"/>
            <a:ext cx="16002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1CACE3"/>
                </a:solidFill>
                <a:latin typeface="Corbel" panose="020B0503020204020204"/>
                <a:cs typeface="Corbel" panose="020B0503020204020204"/>
              </a:rPr>
              <a:t>73</a:t>
            </a:r>
            <a:endParaRPr sz="1200">
              <a:latin typeface="Corbel" panose="020B0503020204020204"/>
              <a:cs typeface="Corbel" panose="020B0503020204020204"/>
            </a:endParaRPr>
          </a:p>
        </p:txBody>
      </p:sp>
      <p:sp>
        <p:nvSpPr>
          <p:cNvPr id="12" name="object 12"/>
          <p:cNvSpPr txBox="1"/>
          <p:nvPr/>
        </p:nvSpPr>
        <p:spPr>
          <a:xfrm>
            <a:off x="739775" y="2053589"/>
            <a:ext cx="2033905" cy="451484"/>
          </a:xfrm>
          <a:prstGeom prst="rect">
            <a:avLst/>
          </a:prstGeom>
        </p:spPr>
        <p:txBody>
          <a:bodyPr vert="horz" wrap="square" lIns="0" tIns="12065" rIns="0" bIns="0" rtlCol="0">
            <a:spAutoFit/>
          </a:bodyPr>
          <a:lstStyle/>
          <a:p>
            <a:pPr marL="236855" indent="-224790">
              <a:lnSpc>
                <a:spcPct val="100000"/>
              </a:lnSpc>
              <a:spcBef>
                <a:spcPts val="95"/>
              </a:spcBef>
              <a:buClr>
                <a:srgbClr val="1CACE3"/>
              </a:buClr>
              <a:buSzPct val="77000"/>
              <a:buFont typeface="Wingdings" panose="05000000000000000000"/>
              <a:buChar char=""/>
              <a:tabLst>
                <a:tab pos="237490" algn="l"/>
              </a:tabLst>
            </a:pPr>
            <a:r>
              <a:rPr sz="2800" b="1" spc="-20">
                <a:solidFill>
                  <a:srgbClr val="C00000"/>
                </a:solidFill>
                <a:latin typeface="宋体" panose="02010600030101010101" pitchFamily="2" charset="-122"/>
                <a:cs typeface="宋体" panose="02010600030101010101" pitchFamily="2" charset="-122"/>
              </a:rPr>
              <a:t>【知风险】</a:t>
            </a:r>
            <a:endParaRPr sz="2800">
              <a:latin typeface="宋体" panose="02010600030101010101" pitchFamily="2" charset="-122"/>
              <a:cs typeface="宋体" panose="02010600030101010101" pitchFamily="2" charset="-122"/>
            </a:endParaRPr>
          </a:p>
        </p:txBody>
      </p:sp>
      <p:sp>
        <p:nvSpPr>
          <p:cNvPr id="13" name="object 13"/>
          <p:cNvSpPr txBox="1"/>
          <p:nvPr/>
        </p:nvSpPr>
        <p:spPr>
          <a:xfrm>
            <a:off x="739775" y="2871469"/>
            <a:ext cx="2033905" cy="451484"/>
          </a:xfrm>
          <a:prstGeom prst="rect">
            <a:avLst/>
          </a:prstGeom>
        </p:spPr>
        <p:txBody>
          <a:bodyPr vert="horz" wrap="square" lIns="0" tIns="12065" rIns="0" bIns="0" rtlCol="0">
            <a:spAutoFit/>
          </a:bodyPr>
          <a:lstStyle/>
          <a:p>
            <a:pPr marL="236855" indent="-224790">
              <a:lnSpc>
                <a:spcPct val="100000"/>
              </a:lnSpc>
              <a:spcBef>
                <a:spcPts val="95"/>
              </a:spcBef>
              <a:buClr>
                <a:srgbClr val="1CACE3"/>
              </a:buClr>
              <a:buSzPct val="77000"/>
              <a:buFont typeface="Wingdings" panose="05000000000000000000"/>
              <a:buChar char=""/>
              <a:tabLst>
                <a:tab pos="237490" algn="l"/>
              </a:tabLst>
            </a:pPr>
            <a:r>
              <a:rPr sz="2800" b="1" spc="-20">
                <a:solidFill>
                  <a:srgbClr val="C00000"/>
                </a:solidFill>
                <a:latin typeface="宋体" panose="02010600030101010101" pitchFamily="2" charset="-122"/>
                <a:cs typeface="宋体" panose="02010600030101010101" pitchFamily="2" charset="-122"/>
              </a:rPr>
              <a:t>【懂防范】</a:t>
            </a:r>
            <a:endParaRPr sz="2800">
              <a:latin typeface="宋体" panose="02010600030101010101" pitchFamily="2" charset="-122"/>
              <a:cs typeface="宋体" panose="02010600030101010101" pitchFamily="2" charset="-122"/>
            </a:endParaRPr>
          </a:p>
        </p:txBody>
      </p:sp>
      <p:sp>
        <p:nvSpPr>
          <p:cNvPr id="14" name="object 14"/>
          <p:cNvSpPr txBox="1"/>
          <p:nvPr/>
        </p:nvSpPr>
        <p:spPr>
          <a:xfrm>
            <a:off x="739775" y="3689350"/>
            <a:ext cx="2033905" cy="451484"/>
          </a:xfrm>
          <a:prstGeom prst="rect">
            <a:avLst/>
          </a:prstGeom>
        </p:spPr>
        <p:txBody>
          <a:bodyPr vert="horz" wrap="square" lIns="0" tIns="12065" rIns="0" bIns="0" rtlCol="0">
            <a:spAutoFit/>
          </a:bodyPr>
          <a:lstStyle/>
          <a:p>
            <a:pPr marL="236855" indent="-224790">
              <a:lnSpc>
                <a:spcPct val="100000"/>
              </a:lnSpc>
              <a:spcBef>
                <a:spcPts val="95"/>
              </a:spcBef>
              <a:buClr>
                <a:srgbClr val="1CACE3"/>
              </a:buClr>
              <a:buSzPct val="77000"/>
              <a:buFont typeface="Wingdings" panose="05000000000000000000"/>
              <a:buChar char=""/>
              <a:tabLst>
                <a:tab pos="237490" algn="l"/>
              </a:tabLst>
            </a:pPr>
            <a:r>
              <a:rPr sz="2800" b="1" spc="-20">
                <a:solidFill>
                  <a:srgbClr val="C00000"/>
                </a:solidFill>
                <a:latin typeface="宋体" panose="02010600030101010101" pitchFamily="2" charset="-122"/>
                <a:cs typeface="宋体" panose="02010600030101010101" pitchFamily="2" charset="-122"/>
              </a:rPr>
              <a:t>【会处置】</a:t>
            </a:r>
            <a:endParaRPr sz="2800">
              <a:latin typeface="宋体" panose="02010600030101010101" pitchFamily="2" charset="-122"/>
              <a:cs typeface="宋体" panose="02010600030101010101" pitchFamily="2" charset="-122"/>
            </a:endParaRPr>
          </a:p>
        </p:txBody>
      </p:sp>
      <p:sp>
        <p:nvSpPr>
          <p:cNvPr id="15" name="object 15"/>
          <p:cNvSpPr txBox="1"/>
          <p:nvPr/>
        </p:nvSpPr>
        <p:spPr>
          <a:xfrm>
            <a:off x="739775" y="4507229"/>
            <a:ext cx="2033905" cy="451484"/>
          </a:xfrm>
          <a:prstGeom prst="rect">
            <a:avLst/>
          </a:prstGeom>
        </p:spPr>
        <p:txBody>
          <a:bodyPr vert="horz" wrap="square" lIns="0" tIns="12065" rIns="0" bIns="0" rtlCol="0">
            <a:spAutoFit/>
          </a:bodyPr>
          <a:lstStyle/>
          <a:p>
            <a:pPr marL="236855" indent="-224790">
              <a:lnSpc>
                <a:spcPct val="100000"/>
              </a:lnSpc>
              <a:spcBef>
                <a:spcPts val="95"/>
              </a:spcBef>
              <a:buClr>
                <a:srgbClr val="1CACE3"/>
              </a:buClr>
              <a:buSzPct val="77000"/>
              <a:buFont typeface="Wingdings" panose="05000000000000000000"/>
              <a:buChar char=""/>
              <a:tabLst>
                <a:tab pos="237490" algn="l"/>
              </a:tabLst>
            </a:pPr>
            <a:r>
              <a:rPr sz="2800" b="1" spc="-20">
                <a:solidFill>
                  <a:srgbClr val="C00000"/>
                </a:solidFill>
                <a:latin typeface="宋体" panose="02010600030101010101" pitchFamily="2" charset="-122"/>
                <a:cs typeface="宋体" panose="02010600030101010101" pitchFamily="2" charset="-122"/>
              </a:rPr>
              <a:t>【能逃生】</a:t>
            </a:r>
            <a:endParaRPr sz="2800">
              <a:latin typeface="宋体" panose="02010600030101010101" pitchFamily="2" charset="-122"/>
              <a:cs typeface="宋体" panose="02010600030101010101" pitchFamily="2" charset="-122"/>
            </a:endParaRPr>
          </a:p>
        </p:txBody>
      </p:sp>
      <p:grpSp>
        <p:nvGrpSpPr>
          <p:cNvPr id="16" name="object 16"/>
          <p:cNvGrpSpPr/>
          <p:nvPr/>
        </p:nvGrpSpPr>
        <p:grpSpPr>
          <a:xfrm>
            <a:off x="273697" y="1363980"/>
            <a:ext cx="2983230" cy="4102100"/>
            <a:chOff x="273697" y="1363980"/>
            <a:chExt cx="2983230" cy="4102100"/>
          </a:xfrm>
        </p:grpSpPr>
        <p:sp>
          <p:nvSpPr>
            <p:cNvPr id="17" name="object 17"/>
            <p:cNvSpPr/>
            <p:nvPr/>
          </p:nvSpPr>
          <p:spPr>
            <a:xfrm>
              <a:off x="484631" y="1392936"/>
              <a:ext cx="2744470" cy="4052570"/>
            </a:xfrm>
            <a:custGeom>
              <a:avLst/>
              <a:gdLst/>
              <a:ahLst/>
              <a:cxnLst/>
              <a:rect l="l" t="t" r="r" b="b"/>
              <a:pathLst>
                <a:path w="2744470" h="4052570">
                  <a:moveTo>
                    <a:pt x="2196084" y="4052316"/>
                  </a:moveTo>
                  <a:lnTo>
                    <a:pt x="0" y="4052316"/>
                  </a:lnTo>
                  <a:lnTo>
                    <a:pt x="48856" y="4045993"/>
                  </a:lnTo>
                  <a:lnTo>
                    <a:pt x="92686" y="4027681"/>
                  </a:lnTo>
                  <a:lnTo>
                    <a:pt x="129747" y="3999125"/>
                  </a:lnTo>
                  <a:lnTo>
                    <a:pt x="158294" y="3962070"/>
                  </a:lnTo>
                  <a:lnTo>
                    <a:pt x="176582" y="3918263"/>
                  </a:lnTo>
                  <a:lnTo>
                    <a:pt x="182867" y="3869448"/>
                  </a:lnTo>
                  <a:lnTo>
                    <a:pt x="0" y="3869448"/>
                  </a:lnTo>
                  <a:lnTo>
                    <a:pt x="35915" y="3862526"/>
                  </a:lnTo>
                  <a:lnTo>
                    <a:pt x="65150" y="3843061"/>
                  </a:lnTo>
                  <a:lnTo>
                    <a:pt x="84814" y="3814038"/>
                  </a:lnTo>
                  <a:lnTo>
                    <a:pt x="92011" y="3778440"/>
                  </a:lnTo>
                  <a:lnTo>
                    <a:pt x="84814" y="3742836"/>
                  </a:lnTo>
                  <a:lnTo>
                    <a:pt x="65151" y="3713721"/>
                  </a:lnTo>
                  <a:lnTo>
                    <a:pt x="35915" y="3693997"/>
                  </a:lnTo>
                  <a:lnTo>
                    <a:pt x="0" y="3686568"/>
                  </a:lnTo>
                  <a:lnTo>
                    <a:pt x="182867" y="3686568"/>
                  </a:lnTo>
                  <a:lnTo>
                    <a:pt x="182914" y="182537"/>
                  </a:lnTo>
                  <a:lnTo>
                    <a:pt x="189650" y="134108"/>
                  </a:lnTo>
                  <a:lnTo>
                    <a:pt x="208239" y="90328"/>
                  </a:lnTo>
                  <a:lnTo>
                    <a:pt x="236888" y="53282"/>
                  </a:lnTo>
                  <a:lnTo>
                    <a:pt x="273883" y="24704"/>
                  </a:lnTo>
                  <a:lnTo>
                    <a:pt x="317399" y="6373"/>
                  </a:lnTo>
                  <a:lnTo>
                    <a:pt x="365747" y="0"/>
                  </a:lnTo>
                  <a:lnTo>
                    <a:pt x="2561844" y="0"/>
                  </a:lnTo>
                  <a:lnTo>
                    <a:pt x="2610295" y="6374"/>
                  </a:lnTo>
                  <a:lnTo>
                    <a:pt x="2653884" y="24717"/>
                  </a:lnTo>
                  <a:lnTo>
                    <a:pt x="2690817" y="53239"/>
                  </a:lnTo>
                  <a:lnTo>
                    <a:pt x="2719383" y="90226"/>
                  </a:lnTo>
                  <a:lnTo>
                    <a:pt x="2737810" y="133910"/>
                  </a:lnTo>
                  <a:lnTo>
                    <a:pt x="2744343" y="182537"/>
                  </a:lnTo>
                  <a:lnTo>
                    <a:pt x="2744296" y="182879"/>
                  </a:lnTo>
                  <a:lnTo>
                    <a:pt x="365747" y="182879"/>
                  </a:lnTo>
                  <a:lnTo>
                    <a:pt x="330516" y="189868"/>
                  </a:lnTo>
                  <a:lnTo>
                    <a:pt x="301636" y="209367"/>
                  </a:lnTo>
                  <a:lnTo>
                    <a:pt x="282106" y="238403"/>
                  </a:lnTo>
                  <a:lnTo>
                    <a:pt x="274929" y="274002"/>
                  </a:lnTo>
                  <a:lnTo>
                    <a:pt x="282116" y="309600"/>
                  </a:lnTo>
                  <a:lnTo>
                    <a:pt x="301715" y="338669"/>
                  </a:lnTo>
                  <a:lnTo>
                    <a:pt x="330784" y="358268"/>
                  </a:lnTo>
                  <a:lnTo>
                    <a:pt x="366382" y="365455"/>
                  </a:lnTo>
                  <a:lnTo>
                    <a:pt x="2564060" y="365455"/>
                  </a:lnTo>
                  <a:lnTo>
                    <a:pt x="2561844" y="365760"/>
                  </a:lnTo>
                  <a:lnTo>
                    <a:pt x="2378964" y="365760"/>
                  </a:lnTo>
                  <a:lnTo>
                    <a:pt x="2378964" y="3869448"/>
                  </a:lnTo>
                  <a:lnTo>
                    <a:pt x="2372239" y="3918263"/>
                  </a:lnTo>
                  <a:lnTo>
                    <a:pt x="2353685" y="3962070"/>
                  </a:lnTo>
                  <a:lnTo>
                    <a:pt x="2325047" y="3999125"/>
                  </a:lnTo>
                  <a:lnTo>
                    <a:pt x="2288071" y="4027681"/>
                  </a:lnTo>
                  <a:lnTo>
                    <a:pt x="2244501" y="4045993"/>
                  </a:lnTo>
                  <a:lnTo>
                    <a:pt x="2196084" y="4052316"/>
                  </a:lnTo>
                  <a:close/>
                </a:path>
                <a:path w="2744470" h="4052570">
                  <a:moveTo>
                    <a:pt x="2564060" y="365455"/>
                  </a:moveTo>
                  <a:lnTo>
                    <a:pt x="366382" y="365455"/>
                  </a:lnTo>
                  <a:lnTo>
                    <a:pt x="415008" y="358923"/>
                  </a:lnTo>
                  <a:lnTo>
                    <a:pt x="458682" y="340495"/>
                  </a:lnTo>
                  <a:lnTo>
                    <a:pt x="495646" y="311919"/>
                  </a:lnTo>
                  <a:lnTo>
                    <a:pt x="524128" y="274963"/>
                  </a:lnTo>
                  <a:lnTo>
                    <a:pt x="542377" y="231364"/>
                  </a:lnTo>
                  <a:lnTo>
                    <a:pt x="548627" y="182879"/>
                  </a:lnTo>
                  <a:lnTo>
                    <a:pt x="2744296" y="182879"/>
                  </a:lnTo>
                  <a:lnTo>
                    <a:pt x="2737810" y="231167"/>
                  </a:lnTo>
                  <a:lnTo>
                    <a:pt x="2719383" y="274873"/>
                  </a:lnTo>
                  <a:lnTo>
                    <a:pt x="2690811" y="311924"/>
                  </a:lnTo>
                  <a:lnTo>
                    <a:pt x="2653868" y="340573"/>
                  </a:lnTo>
                  <a:lnTo>
                    <a:pt x="2610291" y="359097"/>
                  </a:lnTo>
                  <a:lnTo>
                    <a:pt x="2564060" y="365455"/>
                  </a:lnTo>
                  <a:close/>
                </a:path>
              </a:pathLst>
            </a:custGeom>
            <a:solidFill>
              <a:srgbClr val="FFFF00">
                <a:alpha val="17999"/>
              </a:srgbClr>
            </a:solidFill>
          </p:spPr>
          <p:txBody>
            <a:bodyPr wrap="square" lIns="0" tIns="0" rIns="0" bIns="0" rtlCol="0"/>
            <a:lstStyle/>
            <a:p>
              <a:endParaRPr/>
            </a:p>
          </p:txBody>
        </p:sp>
        <p:pic>
          <p:nvPicPr>
            <p:cNvPr id="18" name="object 18"/>
            <p:cNvPicPr/>
            <p:nvPr/>
          </p:nvPicPr>
          <p:blipFill>
            <a:blip r:embed="rId3"/>
            <a:stretch>
              <a:fillRect/>
            </a:stretch>
          </p:blipFill>
          <p:spPr>
            <a:xfrm>
              <a:off x="298704" y="1572768"/>
              <a:ext cx="737616" cy="3875532"/>
            </a:xfrm>
            <a:prstGeom prst="rect">
              <a:avLst/>
            </a:prstGeom>
          </p:spPr>
        </p:pic>
        <p:pic>
          <p:nvPicPr>
            <p:cNvPr id="19" name="object 19"/>
            <p:cNvPicPr/>
            <p:nvPr/>
          </p:nvPicPr>
          <p:blipFill>
            <a:blip r:embed="rId4"/>
            <a:stretch>
              <a:fillRect/>
            </a:stretch>
          </p:blipFill>
          <p:spPr>
            <a:xfrm>
              <a:off x="273697" y="1363980"/>
              <a:ext cx="2982683" cy="4102100"/>
            </a:xfrm>
            <a:prstGeom prst="rect">
              <a:avLst/>
            </a:prstGeom>
          </p:spPr>
        </p:pic>
      </p:gr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75644" y="6293675"/>
            <a:ext cx="2463800" cy="208279"/>
          </a:xfrm>
          <a:prstGeom prst="rect">
            <a:avLst/>
          </a:prstGeom>
        </p:spPr>
        <p:txBody>
          <a:bodyPr vert="horz" wrap="square" lIns="0" tIns="12700" rIns="0" bIns="0" rtlCol="0">
            <a:spAutoFit/>
          </a:bodyPr>
          <a:lstStyle/>
          <a:p>
            <a:pPr marL="12700">
              <a:lnSpc>
                <a:spcPct val="100000"/>
              </a:lnSpc>
              <a:spcBef>
                <a:spcPts val="100"/>
              </a:spcBef>
            </a:pPr>
            <a:r>
              <a:rPr sz="1200" spc="-5">
                <a:solidFill>
                  <a:srgbClr val="1CACE3"/>
                </a:solidFill>
                <a:latin typeface="宋体" panose="02010600030101010101" pitchFamily="2" charset="-122"/>
                <a:cs typeface="宋体" panose="02010600030101010101" pitchFamily="2" charset="-122"/>
              </a:rPr>
              <a:t>让安全成为习惯，让习惯更加安全！</a:t>
            </a:r>
            <a:endParaRPr sz="1200">
              <a:latin typeface="宋体" panose="02010600030101010101" pitchFamily="2" charset="-122"/>
              <a:cs typeface="宋体" panose="02010600030101010101" pitchFamily="2" charset="-122"/>
            </a:endParaRPr>
          </a:p>
        </p:txBody>
      </p:sp>
      <p:sp>
        <p:nvSpPr>
          <p:cNvPr id="3" name="object 3"/>
          <p:cNvSpPr/>
          <p:nvPr/>
        </p:nvSpPr>
        <p:spPr>
          <a:xfrm>
            <a:off x="931976" y="1965921"/>
            <a:ext cx="3952240" cy="3535679"/>
          </a:xfrm>
          <a:custGeom>
            <a:avLst/>
            <a:gdLst/>
            <a:ahLst/>
            <a:cxnLst/>
            <a:rect l="l" t="t" r="r" b="b"/>
            <a:pathLst>
              <a:path w="3952240" h="3535679">
                <a:moveTo>
                  <a:pt x="3946867" y="3535514"/>
                </a:moveTo>
                <a:lnTo>
                  <a:pt x="4762" y="3535514"/>
                </a:lnTo>
                <a:lnTo>
                  <a:pt x="3301" y="3535286"/>
                </a:lnTo>
                <a:lnTo>
                  <a:pt x="1968" y="3534613"/>
                </a:lnTo>
                <a:lnTo>
                  <a:pt x="914" y="3533559"/>
                </a:lnTo>
                <a:lnTo>
                  <a:pt x="241" y="3532225"/>
                </a:lnTo>
                <a:lnTo>
                  <a:pt x="0" y="3530752"/>
                </a:lnTo>
                <a:lnTo>
                  <a:pt x="0" y="4762"/>
                </a:lnTo>
                <a:lnTo>
                  <a:pt x="4762" y="0"/>
                </a:lnTo>
                <a:lnTo>
                  <a:pt x="3946867" y="0"/>
                </a:lnTo>
                <a:lnTo>
                  <a:pt x="3951630" y="4762"/>
                </a:lnTo>
                <a:lnTo>
                  <a:pt x="9525" y="4762"/>
                </a:lnTo>
                <a:lnTo>
                  <a:pt x="4762" y="9525"/>
                </a:lnTo>
                <a:lnTo>
                  <a:pt x="9525" y="9525"/>
                </a:lnTo>
                <a:lnTo>
                  <a:pt x="9525" y="3525989"/>
                </a:lnTo>
                <a:lnTo>
                  <a:pt x="4762" y="3525989"/>
                </a:lnTo>
                <a:lnTo>
                  <a:pt x="9525" y="3530752"/>
                </a:lnTo>
                <a:lnTo>
                  <a:pt x="3951630" y="3530752"/>
                </a:lnTo>
                <a:lnTo>
                  <a:pt x="3951401" y="3532225"/>
                </a:lnTo>
                <a:lnTo>
                  <a:pt x="3950728" y="3533559"/>
                </a:lnTo>
                <a:lnTo>
                  <a:pt x="3949674" y="3534613"/>
                </a:lnTo>
                <a:lnTo>
                  <a:pt x="3948341" y="3535286"/>
                </a:lnTo>
                <a:lnTo>
                  <a:pt x="3946867" y="3535514"/>
                </a:lnTo>
                <a:close/>
              </a:path>
              <a:path w="3952240" h="3535679">
                <a:moveTo>
                  <a:pt x="9525" y="9525"/>
                </a:moveTo>
                <a:lnTo>
                  <a:pt x="4762" y="9525"/>
                </a:lnTo>
                <a:lnTo>
                  <a:pt x="9525" y="4762"/>
                </a:lnTo>
                <a:lnTo>
                  <a:pt x="9525" y="9525"/>
                </a:lnTo>
                <a:close/>
              </a:path>
              <a:path w="3952240" h="3535679">
                <a:moveTo>
                  <a:pt x="3942105" y="9525"/>
                </a:moveTo>
                <a:lnTo>
                  <a:pt x="9525" y="9525"/>
                </a:lnTo>
                <a:lnTo>
                  <a:pt x="9525" y="4762"/>
                </a:lnTo>
                <a:lnTo>
                  <a:pt x="3942105" y="4762"/>
                </a:lnTo>
                <a:lnTo>
                  <a:pt x="3942105" y="9525"/>
                </a:lnTo>
                <a:close/>
              </a:path>
              <a:path w="3952240" h="3535679">
                <a:moveTo>
                  <a:pt x="3942105" y="3530752"/>
                </a:moveTo>
                <a:lnTo>
                  <a:pt x="3942105" y="4762"/>
                </a:lnTo>
                <a:lnTo>
                  <a:pt x="3946867" y="9525"/>
                </a:lnTo>
                <a:lnTo>
                  <a:pt x="3951630" y="9525"/>
                </a:lnTo>
                <a:lnTo>
                  <a:pt x="3951630" y="3525989"/>
                </a:lnTo>
                <a:lnTo>
                  <a:pt x="3946867" y="3525989"/>
                </a:lnTo>
                <a:lnTo>
                  <a:pt x="3942105" y="3530752"/>
                </a:lnTo>
                <a:close/>
              </a:path>
              <a:path w="3952240" h="3535679">
                <a:moveTo>
                  <a:pt x="3951630" y="9525"/>
                </a:moveTo>
                <a:lnTo>
                  <a:pt x="3946867" y="9525"/>
                </a:lnTo>
                <a:lnTo>
                  <a:pt x="3942105" y="4762"/>
                </a:lnTo>
                <a:lnTo>
                  <a:pt x="3951630" y="4762"/>
                </a:lnTo>
                <a:lnTo>
                  <a:pt x="3951630" y="9525"/>
                </a:lnTo>
                <a:close/>
              </a:path>
              <a:path w="3952240" h="3535679">
                <a:moveTo>
                  <a:pt x="9525" y="3530752"/>
                </a:moveTo>
                <a:lnTo>
                  <a:pt x="4762" y="3525989"/>
                </a:lnTo>
                <a:lnTo>
                  <a:pt x="9525" y="3525989"/>
                </a:lnTo>
                <a:lnTo>
                  <a:pt x="9525" y="3530752"/>
                </a:lnTo>
                <a:close/>
              </a:path>
              <a:path w="3952240" h="3535679">
                <a:moveTo>
                  <a:pt x="3942105" y="3530752"/>
                </a:moveTo>
                <a:lnTo>
                  <a:pt x="9525" y="3530752"/>
                </a:lnTo>
                <a:lnTo>
                  <a:pt x="9525" y="3525989"/>
                </a:lnTo>
                <a:lnTo>
                  <a:pt x="3942105" y="3525989"/>
                </a:lnTo>
                <a:lnTo>
                  <a:pt x="3942105" y="3530752"/>
                </a:lnTo>
                <a:close/>
              </a:path>
              <a:path w="3952240" h="3535679">
                <a:moveTo>
                  <a:pt x="3951630" y="3530752"/>
                </a:moveTo>
                <a:lnTo>
                  <a:pt x="3942105" y="3530752"/>
                </a:lnTo>
                <a:lnTo>
                  <a:pt x="3946867" y="3525989"/>
                </a:lnTo>
                <a:lnTo>
                  <a:pt x="3951630" y="3525989"/>
                </a:lnTo>
                <a:lnTo>
                  <a:pt x="3951630" y="3530752"/>
                </a:lnTo>
                <a:close/>
              </a:path>
            </a:pathLst>
          </a:custGeom>
          <a:solidFill>
            <a:srgbClr val="1CACE3"/>
          </a:solidFill>
        </p:spPr>
        <p:txBody>
          <a:bodyPr wrap="square" lIns="0" tIns="0" rIns="0" bIns="0" rtlCol="0"/>
          <a:lstStyle/>
          <a:p>
            <a:endParaRPr/>
          </a:p>
        </p:txBody>
      </p:sp>
      <p:pic>
        <p:nvPicPr>
          <p:cNvPr id="4" name="object 4"/>
          <p:cNvPicPr/>
          <p:nvPr/>
        </p:nvPicPr>
        <p:blipFill>
          <a:blip r:embed="rId2"/>
          <a:stretch>
            <a:fillRect/>
          </a:stretch>
        </p:blipFill>
        <p:spPr>
          <a:xfrm>
            <a:off x="5071605" y="2114676"/>
            <a:ext cx="1782940" cy="1543240"/>
          </a:xfrm>
          <a:prstGeom prst="rect">
            <a:avLst/>
          </a:prstGeom>
        </p:spPr>
      </p:pic>
      <p:sp>
        <p:nvSpPr>
          <p:cNvPr id="5" name="object 5"/>
          <p:cNvSpPr txBox="1">
            <a:spLocks noGrp="1"/>
          </p:cNvSpPr>
          <p:nvPr>
            <p:ph type="title"/>
          </p:nvPr>
        </p:nvSpPr>
        <p:spPr>
          <a:xfrm>
            <a:off x="1737995" y="397509"/>
            <a:ext cx="8746490" cy="574040"/>
          </a:xfrm>
          <a:prstGeom prst="rect">
            <a:avLst/>
          </a:prstGeom>
        </p:spPr>
        <p:txBody>
          <a:bodyPr vert="horz" wrap="square" lIns="0" tIns="12700" rIns="0" bIns="0" rtlCol="0">
            <a:spAutoFit/>
          </a:bodyPr>
          <a:lstStyle/>
          <a:p>
            <a:pPr marL="12700">
              <a:lnSpc>
                <a:spcPct val="100000"/>
              </a:lnSpc>
              <a:spcBef>
                <a:spcPts val="100"/>
              </a:spcBef>
            </a:pPr>
            <a:r>
              <a:rPr sz="3600" b="1" spc="-30">
                <a:latin typeface="宋体" panose="02010600030101010101" pitchFamily="2" charset="-122"/>
                <a:cs typeface="宋体" panose="02010600030101010101" pitchFamily="2" charset="-122"/>
              </a:rPr>
              <a:t>事故防范，重在预防；关口前移，意识先</a:t>
            </a:r>
            <a:r>
              <a:rPr sz="3600" b="1" spc="-50">
                <a:latin typeface="宋体" panose="02010600030101010101" pitchFamily="2" charset="-122"/>
                <a:cs typeface="宋体" panose="02010600030101010101" pitchFamily="2" charset="-122"/>
              </a:rPr>
              <a:t>行</a:t>
            </a:r>
            <a:endParaRPr sz="3600">
              <a:latin typeface="宋体" panose="02010600030101010101" pitchFamily="2" charset="-122"/>
              <a:cs typeface="宋体" panose="02010600030101010101" pitchFamily="2" charset="-122"/>
            </a:endParaRPr>
          </a:p>
        </p:txBody>
      </p:sp>
      <p:sp>
        <p:nvSpPr>
          <p:cNvPr id="6" name="object 6"/>
          <p:cNvSpPr/>
          <p:nvPr/>
        </p:nvSpPr>
        <p:spPr>
          <a:xfrm>
            <a:off x="7042467" y="1521777"/>
            <a:ext cx="4695190" cy="3978910"/>
          </a:xfrm>
          <a:custGeom>
            <a:avLst/>
            <a:gdLst/>
            <a:ahLst/>
            <a:cxnLst/>
            <a:rect l="l" t="t" r="r" b="b"/>
            <a:pathLst>
              <a:path w="4695190" h="3978910">
                <a:moveTo>
                  <a:pt x="4690427" y="3978897"/>
                </a:moveTo>
                <a:lnTo>
                  <a:pt x="4762" y="3978897"/>
                </a:lnTo>
                <a:lnTo>
                  <a:pt x="3289" y="3978681"/>
                </a:lnTo>
                <a:lnTo>
                  <a:pt x="1968" y="3977995"/>
                </a:lnTo>
                <a:lnTo>
                  <a:pt x="914" y="3976941"/>
                </a:lnTo>
                <a:lnTo>
                  <a:pt x="228" y="3975620"/>
                </a:lnTo>
                <a:lnTo>
                  <a:pt x="0" y="3974147"/>
                </a:lnTo>
                <a:lnTo>
                  <a:pt x="0" y="4762"/>
                </a:lnTo>
                <a:lnTo>
                  <a:pt x="4762" y="0"/>
                </a:lnTo>
                <a:lnTo>
                  <a:pt x="4690427" y="0"/>
                </a:lnTo>
                <a:lnTo>
                  <a:pt x="4695189" y="4762"/>
                </a:lnTo>
                <a:lnTo>
                  <a:pt x="9524" y="4762"/>
                </a:lnTo>
                <a:lnTo>
                  <a:pt x="4762" y="9525"/>
                </a:lnTo>
                <a:lnTo>
                  <a:pt x="9524" y="9525"/>
                </a:lnTo>
                <a:lnTo>
                  <a:pt x="9524" y="3969385"/>
                </a:lnTo>
                <a:lnTo>
                  <a:pt x="4762" y="3969385"/>
                </a:lnTo>
                <a:lnTo>
                  <a:pt x="9524" y="3974147"/>
                </a:lnTo>
                <a:lnTo>
                  <a:pt x="4695189" y="3974147"/>
                </a:lnTo>
                <a:lnTo>
                  <a:pt x="4694961" y="3975620"/>
                </a:lnTo>
                <a:lnTo>
                  <a:pt x="4694275" y="3976941"/>
                </a:lnTo>
                <a:lnTo>
                  <a:pt x="4693221" y="3977995"/>
                </a:lnTo>
                <a:lnTo>
                  <a:pt x="4691900" y="3978681"/>
                </a:lnTo>
                <a:lnTo>
                  <a:pt x="4690427" y="3978897"/>
                </a:lnTo>
                <a:close/>
              </a:path>
              <a:path w="4695190" h="3978910">
                <a:moveTo>
                  <a:pt x="9524" y="9525"/>
                </a:moveTo>
                <a:lnTo>
                  <a:pt x="4762" y="9525"/>
                </a:lnTo>
                <a:lnTo>
                  <a:pt x="9524" y="4762"/>
                </a:lnTo>
                <a:lnTo>
                  <a:pt x="9524" y="9525"/>
                </a:lnTo>
                <a:close/>
              </a:path>
              <a:path w="4695190" h="3978910">
                <a:moveTo>
                  <a:pt x="4685664" y="9525"/>
                </a:moveTo>
                <a:lnTo>
                  <a:pt x="9524" y="9525"/>
                </a:lnTo>
                <a:lnTo>
                  <a:pt x="9524" y="4762"/>
                </a:lnTo>
                <a:lnTo>
                  <a:pt x="4685664" y="4762"/>
                </a:lnTo>
                <a:lnTo>
                  <a:pt x="4685664" y="9525"/>
                </a:lnTo>
                <a:close/>
              </a:path>
              <a:path w="4695190" h="3978910">
                <a:moveTo>
                  <a:pt x="4685664" y="3974147"/>
                </a:moveTo>
                <a:lnTo>
                  <a:pt x="4685664" y="4762"/>
                </a:lnTo>
                <a:lnTo>
                  <a:pt x="4690427" y="9525"/>
                </a:lnTo>
                <a:lnTo>
                  <a:pt x="4695189" y="9525"/>
                </a:lnTo>
                <a:lnTo>
                  <a:pt x="4695189" y="3969384"/>
                </a:lnTo>
                <a:lnTo>
                  <a:pt x="4690427" y="3969385"/>
                </a:lnTo>
                <a:lnTo>
                  <a:pt x="4685664" y="3974147"/>
                </a:lnTo>
                <a:close/>
              </a:path>
              <a:path w="4695190" h="3978910">
                <a:moveTo>
                  <a:pt x="4695189" y="9525"/>
                </a:moveTo>
                <a:lnTo>
                  <a:pt x="4690427" y="9525"/>
                </a:lnTo>
                <a:lnTo>
                  <a:pt x="4685664" y="4762"/>
                </a:lnTo>
                <a:lnTo>
                  <a:pt x="4695189" y="4762"/>
                </a:lnTo>
                <a:lnTo>
                  <a:pt x="4695189" y="9525"/>
                </a:lnTo>
                <a:close/>
              </a:path>
              <a:path w="4695190" h="3978910">
                <a:moveTo>
                  <a:pt x="9524" y="3974147"/>
                </a:moveTo>
                <a:lnTo>
                  <a:pt x="4762" y="3969385"/>
                </a:lnTo>
                <a:lnTo>
                  <a:pt x="9524" y="3969385"/>
                </a:lnTo>
                <a:lnTo>
                  <a:pt x="9524" y="3974147"/>
                </a:lnTo>
                <a:close/>
              </a:path>
              <a:path w="4695190" h="3978910">
                <a:moveTo>
                  <a:pt x="4685664" y="3974147"/>
                </a:moveTo>
                <a:lnTo>
                  <a:pt x="9524" y="3974147"/>
                </a:lnTo>
                <a:lnTo>
                  <a:pt x="9524" y="3969385"/>
                </a:lnTo>
                <a:lnTo>
                  <a:pt x="4685664" y="3969385"/>
                </a:lnTo>
                <a:lnTo>
                  <a:pt x="4685664" y="3974147"/>
                </a:lnTo>
                <a:close/>
              </a:path>
              <a:path w="4695190" h="3978910">
                <a:moveTo>
                  <a:pt x="4695189" y="3974147"/>
                </a:moveTo>
                <a:lnTo>
                  <a:pt x="4685664" y="3974147"/>
                </a:lnTo>
                <a:lnTo>
                  <a:pt x="4690427" y="3969385"/>
                </a:lnTo>
                <a:lnTo>
                  <a:pt x="4695189" y="3969384"/>
                </a:lnTo>
                <a:lnTo>
                  <a:pt x="4695189" y="3974147"/>
                </a:lnTo>
                <a:close/>
              </a:path>
            </a:pathLst>
          </a:custGeom>
          <a:solidFill>
            <a:srgbClr val="6F2F9F"/>
          </a:solidFill>
        </p:spPr>
        <p:txBody>
          <a:bodyPr wrap="square" lIns="0" tIns="0" rIns="0" bIns="0" rtlCol="0"/>
          <a:lstStyle/>
          <a:p>
            <a:endParaRPr/>
          </a:p>
        </p:txBody>
      </p:sp>
      <p:sp>
        <p:nvSpPr>
          <p:cNvPr id="7" name="object 7"/>
          <p:cNvSpPr txBox="1">
            <a:spLocks noGrp="1"/>
          </p:cNvSpPr>
          <p:nvPr>
            <p:ph sz="half" idx="3"/>
          </p:nvPr>
        </p:nvSpPr>
        <p:spPr>
          <a:prstGeom prst="rect">
            <a:avLst/>
          </a:prstGeom>
        </p:spPr>
        <p:txBody>
          <a:bodyPr vert="horz" wrap="square" lIns="0" tIns="12700" rIns="0" bIns="0" rtlCol="0">
            <a:spAutoFit/>
          </a:bodyPr>
          <a:lstStyle/>
          <a:p>
            <a:pPr marL="12700">
              <a:lnSpc>
                <a:spcPts val="2155"/>
              </a:lnSpc>
              <a:spcBef>
                <a:spcPts val="100"/>
              </a:spcBef>
            </a:pPr>
            <a:r>
              <a:t>荀悦（公元</a:t>
            </a:r>
            <a:r>
              <a:rPr spc="-10">
                <a:latin typeface="Arial"/>
                <a:cs typeface="Arial"/>
              </a:rPr>
              <a:t>148-209</a:t>
            </a:r>
            <a:r>
              <a:t>年），</a:t>
            </a:r>
            <a:r>
              <a:rPr spc="-10"/>
              <a:t>字仲豫，颍川颍阴</a:t>
            </a:r>
          </a:p>
          <a:p>
            <a:pPr marL="12700" marR="233680">
              <a:lnSpc>
                <a:spcPts val="2160"/>
              </a:lnSpc>
              <a:spcBef>
                <a:spcPts val="65"/>
              </a:spcBef>
            </a:pPr>
            <a:r>
              <a:t>（今河南许昌）</a:t>
            </a:r>
            <a:r>
              <a:rPr spc="-5"/>
              <a:t>人，名门之后，东汉著名史学家、政论家、思想家。</a:t>
            </a:r>
          </a:p>
          <a:p>
            <a:pPr>
              <a:lnSpc>
                <a:spcPct val="100000"/>
              </a:lnSpc>
              <a:spcBef>
                <a:spcPts val="40"/>
              </a:spcBef>
            </a:pPr>
            <a:endParaRPr sz="1600"/>
          </a:p>
          <a:p>
            <a:pPr marL="12700" marR="5080">
              <a:lnSpc>
                <a:spcPct val="100000"/>
              </a:lnSpc>
            </a:pPr>
            <a:r>
              <a:rPr spc="-5"/>
              <a:t>汉灵帝时宦官专权，荀悦隐居不出。献帝时，应曹操之召，任黄门侍郎，累迁至秘书监、</a:t>
            </a:r>
            <a:r>
              <a:rPr spc="-50"/>
              <a:t> </a:t>
            </a:r>
            <a:r>
              <a:rPr spc="-5"/>
              <a:t>侍中。侍讲于献帝左右，日夕谈论，深为献</a:t>
            </a:r>
            <a:r>
              <a:rPr spc="-50"/>
              <a:t> </a:t>
            </a:r>
            <a:r>
              <a:rPr spc="-5"/>
              <a:t>帝嘉许。后奉献帝命以《左转》体裁为班固</a:t>
            </a:r>
          </a:p>
          <a:p>
            <a:pPr marL="12700">
              <a:lnSpc>
                <a:spcPct val="100000"/>
              </a:lnSpc>
              <a:spcBef>
                <a:spcPts val="10"/>
              </a:spcBef>
            </a:pPr>
            <a:r>
              <a:t>《汉书》作《汉纪》，写成《汉纪》</a:t>
            </a:r>
            <a:r>
              <a:rPr spc="-10">
                <a:latin typeface="Arial"/>
                <a:cs typeface="Arial"/>
              </a:rPr>
              <a:t>30</a:t>
            </a:r>
            <a:r>
              <a:rPr spc="-25"/>
              <a:t>篇。</a:t>
            </a:r>
          </a:p>
          <a:p>
            <a:pPr>
              <a:lnSpc>
                <a:spcPct val="100000"/>
              </a:lnSpc>
              <a:spcBef>
                <a:spcPts val="50"/>
              </a:spcBef>
            </a:pPr>
            <a:endParaRPr sz="1650"/>
          </a:p>
          <a:p>
            <a:pPr marL="12700" marR="97790">
              <a:lnSpc>
                <a:spcPct val="100000"/>
              </a:lnSpc>
            </a:pPr>
            <a:r>
              <a:t>荀悦另</a:t>
            </a:r>
            <a:r>
              <a:rPr b="1" spc="-10">
                <a:solidFill>
                  <a:srgbClr val="FF0000"/>
                </a:solidFill>
                <a:latin typeface="宋体" panose="02010600030101010101" pitchFamily="2" charset="-122"/>
                <a:cs typeface="宋体" panose="02010600030101010101" pitchFamily="2" charset="-122"/>
              </a:rPr>
              <a:t>著有《</a:t>
            </a:r>
            <a:r>
              <a:rPr b="1" u="sng" spc="-10">
                <a:solidFill>
                  <a:srgbClr val="6DAC1C"/>
                </a:solidFill>
                <a:uFill>
                  <a:solidFill>
                    <a:srgbClr val="6DAC1C"/>
                  </a:solidFill>
                </a:uFill>
                <a:latin typeface="宋体" panose="02010600030101010101" pitchFamily="2" charset="-122"/>
                <a:cs typeface="宋体" panose="02010600030101010101" pitchFamily="2" charset="-122"/>
                <a:hlinkClick r:id="rId3"/>
              </a:rPr>
              <a:t>申鉴</a:t>
            </a:r>
            <a:r>
              <a:rPr b="1" spc="-10">
                <a:solidFill>
                  <a:srgbClr val="FF0000"/>
                </a:solidFill>
                <a:latin typeface="宋体" panose="02010600030101010101" pitchFamily="2" charset="-122"/>
                <a:cs typeface="宋体" panose="02010600030101010101" pitchFamily="2" charset="-122"/>
              </a:rPr>
              <a:t>》</a:t>
            </a:r>
            <a:r>
              <a:rPr b="1" spc="-10">
                <a:solidFill>
                  <a:srgbClr val="FF0000"/>
                </a:solidFill>
                <a:latin typeface="Arial"/>
                <a:cs typeface="Arial"/>
              </a:rPr>
              <a:t>5</a:t>
            </a:r>
            <a:r>
              <a:rPr b="1" spc="-10">
                <a:solidFill>
                  <a:srgbClr val="FF0000"/>
                </a:solidFill>
                <a:latin typeface="宋体" panose="02010600030101010101" pitchFamily="2" charset="-122"/>
                <a:cs typeface="宋体" panose="02010600030101010101" pitchFamily="2" charset="-122"/>
              </a:rPr>
              <a:t>篇</a:t>
            </a:r>
            <a:r>
              <a:rPr spc="-10"/>
              <a:t>，主张为政者要兴农</a:t>
            </a:r>
            <a:r>
              <a:rPr spc="-5"/>
              <a:t>桑以养其性，审好恶以正其俗，宣文教以章其化，立武备以秉其威，明赏罚以统其法，表现了他的社会政治思想。</a:t>
            </a:r>
          </a:p>
        </p:txBody>
      </p:sp>
      <p:sp>
        <p:nvSpPr>
          <p:cNvPr id="8" name="object 8"/>
          <p:cNvSpPr txBox="1"/>
          <p:nvPr/>
        </p:nvSpPr>
        <p:spPr>
          <a:xfrm>
            <a:off x="974204" y="1027651"/>
            <a:ext cx="3989704" cy="4193540"/>
          </a:xfrm>
          <a:prstGeom prst="rect">
            <a:avLst/>
          </a:prstGeom>
        </p:spPr>
        <p:txBody>
          <a:bodyPr vert="horz" wrap="square" lIns="0" tIns="227329" rIns="0" bIns="0" rtlCol="0">
            <a:spAutoFit/>
          </a:bodyPr>
          <a:lstStyle/>
          <a:p>
            <a:pPr marL="74930">
              <a:lnSpc>
                <a:spcPct val="100000"/>
              </a:lnSpc>
              <a:spcBef>
                <a:spcPts val="1790"/>
              </a:spcBef>
            </a:pPr>
            <a:r>
              <a:rPr sz="2800" b="1" spc="-10">
                <a:latin typeface="宋体" panose="02010600030101010101" pitchFamily="2" charset="-122"/>
                <a:cs typeface="宋体" panose="02010600030101010101" pitchFamily="2" charset="-122"/>
              </a:rPr>
              <a:t>《申鉴</a:t>
            </a:r>
            <a:r>
              <a:rPr sz="2800" b="1" spc="-10">
                <a:latin typeface="Corbel" panose="020B0503020204020204"/>
                <a:cs typeface="Corbel" panose="020B0503020204020204"/>
              </a:rPr>
              <a:t>-</a:t>
            </a:r>
            <a:r>
              <a:rPr sz="2800" b="1" spc="-10">
                <a:latin typeface="宋体" panose="02010600030101010101" pitchFamily="2" charset="-122"/>
                <a:cs typeface="宋体" panose="02010600030101010101" pitchFamily="2" charset="-122"/>
              </a:rPr>
              <a:t>杂言》</a:t>
            </a:r>
            <a:r>
              <a:rPr sz="2400" b="1">
                <a:latin typeface="Corbel" panose="020B0503020204020204"/>
                <a:cs typeface="Corbel" panose="020B0503020204020204"/>
              </a:rPr>
              <a:t>(</a:t>
            </a:r>
            <a:r>
              <a:rPr sz="2400" b="1" spc="-20">
                <a:latin typeface="宋体" panose="02010600030101010101" pitchFamily="2" charset="-122"/>
                <a:cs typeface="宋体" panose="02010600030101010101" pitchFamily="2" charset="-122"/>
              </a:rPr>
              <a:t>东汉</a:t>
            </a:r>
            <a:r>
              <a:rPr sz="2400" b="1" spc="-10">
                <a:latin typeface="Corbel" panose="020B0503020204020204"/>
                <a:cs typeface="Corbel" panose="020B0503020204020204"/>
              </a:rPr>
              <a:t>.</a:t>
            </a:r>
            <a:r>
              <a:rPr sz="2400" b="1" spc="-20">
                <a:latin typeface="宋体" panose="02010600030101010101" pitchFamily="2" charset="-122"/>
                <a:cs typeface="宋体" panose="02010600030101010101" pitchFamily="2" charset="-122"/>
              </a:rPr>
              <a:t>荀悦</a:t>
            </a:r>
            <a:r>
              <a:rPr sz="2400" b="1" spc="-50">
                <a:latin typeface="Corbel" panose="020B0503020204020204"/>
                <a:cs typeface="Corbel" panose="020B0503020204020204"/>
              </a:rPr>
              <a:t>)</a:t>
            </a:r>
            <a:endParaRPr sz="2400">
              <a:latin typeface="Corbel" panose="020B0503020204020204"/>
              <a:cs typeface="Corbel" panose="020B0503020204020204"/>
            </a:endParaRPr>
          </a:p>
          <a:p>
            <a:pPr marL="241300" indent="-228600">
              <a:lnSpc>
                <a:spcPct val="100000"/>
              </a:lnSpc>
              <a:spcBef>
                <a:spcPts val="2325"/>
              </a:spcBef>
              <a:buClr>
                <a:srgbClr val="1CACE3"/>
              </a:buClr>
              <a:buSzPct val="160000"/>
              <a:buFont typeface="Arial"/>
              <a:buChar char="•"/>
              <a:tabLst>
                <a:tab pos="241300" algn="l"/>
              </a:tabLst>
            </a:pPr>
            <a:r>
              <a:rPr sz="2400" spc="-10">
                <a:latin typeface="宋体" panose="02010600030101010101" pitchFamily="2" charset="-122"/>
                <a:cs typeface="宋体" panose="02010600030101010101" pitchFamily="2" charset="-122"/>
              </a:rPr>
              <a:t>进忠有三术：</a:t>
            </a:r>
            <a:endParaRPr sz="2400">
              <a:latin typeface="宋体" panose="02010600030101010101" pitchFamily="2" charset="-122"/>
              <a:cs typeface="宋体" panose="02010600030101010101" pitchFamily="2" charset="-122"/>
            </a:endParaRPr>
          </a:p>
          <a:p>
            <a:pPr marL="304800">
              <a:lnSpc>
                <a:spcPts val="2795"/>
              </a:lnSpc>
              <a:spcBef>
                <a:spcPts val="995"/>
              </a:spcBef>
            </a:pPr>
            <a:r>
              <a:rPr sz="2400" b="1" spc="-20">
                <a:latin typeface="宋体" panose="02010600030101010101" pitchFamily="2" charset="-122"/>
                <a:cs typeface="宋体" panose="02010600030101010101" pitchFamily="2" charset="-122"/>
              </a:rPr>
              <a:t>一曰</a:t>
            </a:r>
            <a:r>
              <a:rPr sz="2400" b="1" spc="-20">
                <a:solidFill>
                  <a:srgbClr val="FF0000"/>
                </a:solidFill>
                <a:latin typeface="宋体" panose="02010600030101010101" pitchFamily="2" charset="-122"/>
                <a:cs typeface="宋体" panose="02010600030101010101" pitchFamily="2" charset="-122"/>
              </a:rPr>
              <a:t>防</a:t>
            </a:r>
            <a:r>
              <a:rPr sz="2400" b="1" spc="-20">
                <a:latin typeface="宋体" panose="02010600030101010101" pitchFamily="2" charset="-122"/>
                <a:cs typeface="宋体" panose="02010600030101010101" pitchFamily="2" charset="-122"/>
              </a:rPr>
              <a:t>，二曰</a:t>
            </a:r>
            <a:r>
              <a:rPr sz="2400" b="1" spc="-20">
                <a:solidFill>
                  <a:srgbClr val="FF0000"/>
                </a:solidFill>
                <a:latin typeface="宋体" panose="02010600030101010101" pitchFamily="2" charset="-122"/>
                <a:cs typeface="宋体" panose="02010600030101010101" pitchFamily="2" charset="-122"/>
              </a:rPr>
              <a:t>救</a:t>
            </a:r>
            <a:r>
              <a:rPr sz="2400" b="1" spc="-20">
                <a:latin typeface="宋体" panose="02010600030101010101" pitchFamily="2" charset="-122"/>
                <a:cs typeface="宋体" panose="02010600030101010101" pitchFamily="2" charset="-122"/>
              </a:rPr>
              <a:t>，三曰</a:t>
            </a:r>
            <a:r>
              <a:rPr sz="2400" b="1" spc="-20">
                <a:solidFill>
                  <a:srgbClr val="FF0000"/>
                </a:solidFill>
                <a:latin typeface="宋体" panose="02010600030101010101" pitchFamily="2" charset="-122"/>
                <a:cs typeface="宋体" panose="02010600030101010101" pitchFamily="2" charset="-122"/>
              </a:rPr>
              <a:t>戒</a:t>
            </a:r>
            <a:r>
              <a:rPr sz="2400" b="1" spc="-50">
                <a:latin typeface="宋体" panose="02010600030101010101" pitchFamily="2" charset="-122"/>
                <a:cs typeface="宋体" panose="02010600030101010101" pitchFamily="2" charset="-122"/>
              </a:rPr>
              <a:t>；</a:t>
            </a:r>
            <a:endParaRPr sz="2400">
              <a:latin typeface="宋体" panose="02010600030101010101" pitchFamily="2" charset="-122"/>
              <a:cs typeface="宋体" panose="02010600030101010101" pitchFamily="2" charset="-122"/>
            </a:endParaRPr>
          </a:p>
          <a:p>
            <a:pPr marL="396240" indent="-384175">
              <a:lnSpc>
                <a:spcPts val="4310"/>
              </a:lnSpc>
              <a:buClr>
                <a:srgbClr val="1CACE3"/>
              </a:buClr>
              <a:buSzPct val="156000"/>
              <a:buFont typeface="Wingdings" panose="05000000000000000000"/>
              <a:buChar char=""/>
              <a:tabLst>
                <a:tab pos="396875" algn="l"/>
              </a:tabLst>
            </a:pPr>
            <a:r>
              <a:rPr sz="2400" b="1" spc="-20">
                <a:latin typeface="宋体" panose="02010600030101010101" pitchFamily="2" charset="-122"/>
                <a:cs typeface="宋体" panose="02010600030101010101" pitchFamily="2" charset="-122"/>
              </a:rPr>
              <a:t>先其未然谓之</a:t>
            </a:r>
            <a:r>
              <a:rPr sz="2400" b="1" spc="-20">
                <a:solidFill>
                  <a:srgbClr val="FF0000"/>
                </a:solidFill>
                <a:latin typeface="宋体" panose="02010600030101010101" pitchFamily="2" charset="-122"/>
                <a:cs typeface="宋体" panose="02010600030101010101" pitchFamily="2" charset="-122"/>
              </a:rPr>
              <a:t>防</a:t>
            </a:r>
            <a:r>
              <a:rPr sz="2400" b="1" spc="-50">
                <a:latin typeface="宋体" panose="02010600030101010101" pitchFamily="2" charset="-122"/>
                <a:cs typeface="宋体" panose="02010600030101010101" pitchFamily="2" charset="-122"/>
              </a:rPr>
              <a:t>，</a:t>
            </a:r>
            <a:endParaRPr sz="2400">
              <a:latin typeface="宋体" panose="02010600030101010101" pitchFamily="2" charset="-122"/>
              <a:cs typeface="宋体" panose="02010600030101010101" pitchFamily="2" charset="-122"/>
            </a:endParaRPr>
          </a:p>
          <a:p>
            <a:pPr marL="396240" indent="-384175">
              <a:lnSpc>
                <a:spcPts val="4165"/>
              </a:lnSpc>
              <a:buClr>
                <a:srgbClr val="1CACE3"/>
              </a:buClr>
              <a:buSzPct val="156000"/>
              <a:buFont typeface="Wingdings" panose="05000000000000000000"/>
              <a:buChar char=""/>
              <a:tabLst>
                <a:tab pos="396875" algn="l"/>
              </a:tabLst>
            </a:pPr>
            <a:r>
              <a:rPr sz="2400" b="1" spc="-20">
                <a:latin typeface="宋体" panose="02010600030101010101" pitchFamily="2" charset="-122"/>
                <a:cs typeface="宋体" panose="02010600030101010101" pitchFamily="2" charset="-122"/>
              </a:rPr>
              <a:t>发而止之谓之</a:t>
            </a:r>
            <a:r>
              <a:rPr sz="2400" b="1" spc="-20">
                <a:solidFill>
                  <a:srgbClr val="FF0000"/>
                </a:solidFill>
                <a:latin typeface="宋体" panose="02010600030101010101" pitchFamily="2" charset="-122"/>
                <a:cs typeface="宋体" panose="02010600030101010101" pitchFamily="2" charset="-122"/>
              </a:rPr>
              <a:t>救</a:t>
            </a:r>
            <a:r>
              <a:rPr sz="2400" b="1" spc="-50">
                <a:latin typeface="宋体" panose="02010600030101010101" pitchFamily="2" charset="-122"/>
                <a:cs typeface="宋体" panose="02010600030101010101" pitchFamily="2" charset="-122"/>
              </a:rPr>
              <a:t>，</a:t>
            </a:r>
            <a:endParaRPr sz="2400">
              <a:latin typeface="宋体" panose="02010600030101010101" pitchFamily="2" charset="-122"/>
              <a:cs typeface="宋体" panose="02010600030101010101" pitchFamily="2" charset="-122"/>
            </a:endParaRPr>
          </a:p>
          <a:p>
            <a:pPr marL="396240" indent="-384175">
              <a:lnSpc>
                <a:spcPts val="4165"/>
              </a:lnSpc>
              <a:buClr>
                <a:srgbClr val="1CACE3"/>
              </a:buClr>
              <a:buSzPct val="156000"/>
              <a:buFont typeface="Wingdings" panose="05000000000000000000"/>
              <a:buChar char=""/>
              <a:tabLst>
                <a:tab pos="396875" algn="l"/>
              </a:tabLst>
            </a:pPr>
            <a:r>
              <a:rPr sz="2400" b="1" spc="-20">
                <a:latin typeface="宋体" panose="02010600030101010101" pitchFamily="2" charset="-122"/>
                <a:cs typeface="宋体" panose="02010600030101010101" pitchFamily="2" charset="-122"/>
              </a:rPr>
              <a:t>行而责之谓之</a:t>
            </a:r>
            <a:r>
              <a:rPr sz="2400" b="1" spc="-20">
                <a:solidFill>
                  <a:srgbClr val="FF0000"/>
                </a:solidFill>
                <a:latin typeface="宋体" panose="02010600030101010101" pitchFamily="2" charset="-122"/>
                <a:cs typeface="宋体" panose="02010600030101010101" pitchFamily="2" charset="-122"/>
              </a:rPr>
              <a:t>戒</a:t>
            </a:r>
            <a:r>
              <a:rPr sz="2400" b="1" spc="-50">
                <a:latin typeface="宋体" panose="02010600030101010101" pitchFamily="2" charset="-122"/>
                <a:cs typeface="宋体" panose="02010600030101010101" pitchFamily="2" charset="-122"/>
              </a:rPr>
              <a:t>；</a:t>
            </a:r>
            <a:endParaRPr sz="2400">
              <a:latin typeface="宋体" panose="02010600030101010101" pitchFamily="2" charset="-122"/>
              <a:cs typeface="宋体" panose="02010600030101010101" pitchFamily="2" charset="-122"/>
            </a:endParaRPr>
          </a:p>
          <a:p>
            <a:pPr marL="241300" indent="-228600">
              <a:lnSpc>
                <a:spcPts val="4390"/>
              </a:lnSpc>
              <a:buClr>
                <a:srgbClr val="1CACE3"/>
              </a:buClr>
              <a:buSzPct val="160000"/>
              <a:buFont typeface="Arial"/>
              <a:buChar char="•"/>
              <a:tabLst>
                <a:tab pos="241300" algn="l"/>
              </a:tabLst>
            </a:pPr>
            <a:r>
              <a:rPr sz="2400" b="1" spc="-20">
                <a:solidFill>
                  <a:srgbClr val="FF0000"/>
                </a:solidFill>
                <a:latin typeface="宋体" panose="02010600030101010101" pitchFamily="2" charset="-122"/>
                <a:cs typeface="宋体" panose="02010600030101010101" pitchFamily="2" charset="-122"/>
              </a:rPr>
              <a:t>防为上，救次之，戒为下</a:t>
            </a:r>
            <a:r>
              <a:rPr sz="2400" spc="-50">
                <a:solidFill>
                  <a:srgbClr val="FF0000"/>
                </a:solidFill>
                <a:latin typeface="宋体" panose="02010600030101010101" pitchFamily="2" charset="-122"/>
                <a:cs typeface="宋体" panose="02010600030101010101" pitchFamily="2" charset="-122"/>
              </a:rPr>
              <a:t>。</a:t>
            </a:r>
            <a:endParaRPr sz="2400">
              <a:latin typeface="宋体" panose="02010600030101010101" pitchFamily="2" charset="-122"/>
              <a:cs typeface="宋体" panose="02010600030101010101" pitchFamily="2" charset="-122"/>
            </a:endParaRPr>
          </a:p>
        </p:txBody>
      </p:sp>
      <p:pic>
        <p:nvPicPr>
          <p:cNvPr id="9" name="object 9"/>
          <p:cNvPicPr/>
          <p:nvPr/>
        </p:nvPicPr>
        <p:blipFill>
          <a:blip r:embed="rId4"/>
          <a:stretch>
            <a:fillRect/>
          </a:stretch>
        </p:blipFill>
        <p:spPr>
          <a:xfrm>
            <a:off x="5071109" y="3814445"/>
            <a:ext cx="1783714" cy="1400175"/>
          </a:xfrm>
          <a:prstGeom prst="rect">
            <a:avLst/>
          </a:prstGeom>
        </p:spPr>
      </p:pic>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21739" y="6293040"/>
            <a:ext cx="716915" cy="208279"/>
          </a:xfrm>
          <a:prstGeom prst="rect">
            <a:avLst/>
          </a:prstGeom>
        </p:spPr>
        <p:txBody>
          <a:bodyPr vert="horz" wrap="square" lIns="0" tIns="12700" rIns="0" bIns="0" rtlCol="0">
            <a:spAutoFit/>
          </a:bodyPr>
          <a:lstStyle/>
          <a:p>
            <a:pPr marL="12700">
              <a:lnSpc>
                <a:spcPct val="100000"/>
              </a:lnSpc>
              <a:spcBef>
                <a:spcPts val="100"/>
              </a:spcBef>
            </a:pPr>
            <a:r>
              <a:rPr sz="1200" spc="-20">
                <a:solidFill>
                  <a:srgbClr val="1CACE3"/>
                </a:solidFill>
                <a:latin typeface="Corbel" panose="020B0503020204020204"/>
                <a:cs typeface="Corbel" panose="020B0503020204020204"/>
              </a:rPr>
              <a:t>2025-</a:t>
            </a:r>
            <a:r>
              <a:rPr sz="1200">
                <a:solidFill>
                  <a:srgbClr val="1CACE3"/>
                </a:solidFill>
                <a:latin typeface="Corbel" panose="020B0503020204020204"/>
                <a:cs typeface="Corbel" panose="020B0503020204020204"/>
              </a:rPr>
              <a:t>11-</a:t>
            </a:r>
            <a:r>
              <a:rPr sz="1200" spc="-25">
                <a:solidFill>
                  <a:srgbClr val="1CACE3"/>
                </a:solidFill>
                <a:latin typeface="Corbel" panose="020B0503020204020204"/>
                <a:cs typeface="Corbel" panose="020B0503020204020204"/>
              </a:rPr>
              <a:t>24</a:t>
            </a:r>
            <a:endParaRPr sz="1200">
              <a:latin typeface="Corbel" panose="020B0503020204020204"/>
              <a:cs typeface="Corbel" panose="020B0503020204020204"/>
            </a:endParaRPr>
          </a:p>
        </p:txBody>
      </p:sp>
      <p:sp>
        <p:nvSpPr>
          <p:cNvPr id="3" name="object 3"/>
          <p:cNvSpPr txBox="1"/>
          <p:nvPr/>
        </p:nvSpPr>
        <p:spPr>
          <a:xfrm>
            <a:off x="5258523" y="6293040"/>
            <a:ext cx="2098040" cy="208279"/>
          </a:xfrm>
          <a:prstGeom prst="rect">
            <a:avLst/>
          </a:prstGeom>
        </p:spPr>
        <p:txBody>
          <a:bodyPr vert="horz" wrap="square" lIns="0" tIns="12700" rIns="0" bIns="0" rtlCol="0">
            <a:spAutoFit/>
          </a:bodyPr>
          <a:lstStyle/>
          <a:p>
            <a:pPr marL="12700">
              <a:lnSpc>
                <a:spcPct val="100000"/>
              </a:lnSpc>
              <a:spcBef>
                <a:spcPts val="100"/>
              </a:spcBef>
            </a:pPr>
            <a:r>
              <a:rPr sz="1200" spc="30">
                <a:solidFill>
                  <a:srgbClr val="1CACE3"/>
                </a:solidFill>
                <a:latin typeface="宋体" panose="02010600030101010101" pitchFamily="2" charset="-122"/>
                <a:cs typeface="宋体" panose="02010600030101010101" pitchFamily="2" charset="-122"/>
              </a:rPr>
              <a:t>守土有责 守土负责 守土尽责</a:t>
            </a:r>
            <a:endParaRPr sz="1200">
              <a:latin typeface="宋体" panose="02010600030101010101" pitchFamily="2" charset="-122"/>
              <a:cs typeface="宋体" panose="02010600030101010101" pitchFamily="2" charset="-122"/>
            </a:endParaRPr>
          </a:p>
        </p:txBody>
      </p:sp>
      <p:sp>
        <p:nvSpPr>
          <p:cNvPr id="4" name="object 4"/>
          <p:cNvSpPr txBox="1"/>
          <p:nvPr/>
        </p:nvSpPr>
        <p:spPr>
          <a:xfrm>
            <a:off x="10796384" y="6293040"/>
            <a:ext cx="160655"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1CACE3"/>
                </a:solidFill>
                <a:latin typeface="Corbel" panose="020B0503020204020204"/>
                <a:cs typeface="Corbel" panose="020B0503020204020204"/>
              </a:rPr>
              <a:t>75</a:t>
            </a:r>
            <a:endParaRPr sz="1200">
              <a:latin typeface="Corbel" panose="020B0503020204020204"/>
              <a:cs typeface="Corbel" panose="020B0503020204020204"/>
            </a:endParaRPr>
          </a:p>
        </p:txBody>
      </p:sp>
      <p:pic>
        <p:nvPicPr>
          <p:cNvPr id="5" name="object 5"/>
          <p:cNvPicPr/>
          <p:nvPr/>
        </p:nvPicPr>
        <p:blipFill>
          <a:blip r:embed="rId2"/>
          <a:stretch>
            <a:fillRect/>
          </a:stretch>
        </p:blipFill>
        <p:spPr>
          <a:xfrm>
            <a:off x="4287011" y="1636776"/>
            <a:ext cx="3637788" cy="2476500"/>
          </a:xfrm>
          <a:prstGeom prst="rect">
            <a:avLst/>
          </a:prstGeom>
        </p:spPr>
      </p:pic>
      <p:pic>
        <p:nvPicPr>
          <p:cNvPr id="6" name="object 6"/>
          <p:cNvPicPr/>
          <p:nvPr/>
        </p:nvPicPr>
        <p:blipFill>
          <a:blip r:embed="rId3"/>
          <a:stretch>
            <a:fillRect/>
          </a:stretch>
        </p:blipFill>
        <p:spPr>
          <a:xfrm>
            <a:off x="8013192" y="1642872"/>
            <a:ext cx="3892296" cy="2465832"/>
          </a:xfrm>
          <a:prstGeom prst="rect">
            <a:avLst/>
          </a:prstGeom>
        </p:spPr>
      </p:pic>
      <p:pic>
        <p:nvPicPr>
          <p:cNvPr id="7" name="object 7"/>
          <p:cNvPicPr/>
          <p:nvPr/>
        </p:nvPicPr>
        <p:blipFill>
          <a:blip r:embed="rId4"/>
          <a:stretch>
            <a:fillRect/>
          </a:stretch>
        </p:blipFill>
        <p:spPr>
          <a:xfrm>
            <a:off x="320040" y="1598675"/>
            <a:ext cx="3880104" cy="2554224"/>
          </a:xfrm>
          <a:prstGeom prst="rect">
            <a:avLst/>
          </a:prstGeom>
        </p:spPr>
      </p:pic>
      <p:sp>
        <p:nvSpPr>
          <p:cNvPr id="8" name="object 8"/>
          <p:cNvSpPr txBox="1"/>
          <p:nvPr/>
        </p:nvSpPr>
        <p:spPr>
          <a:xfrm>
            <a:off x="1041400" y="4568190"/>
            <a:ext cx="2882265" cy="514350"/>
          </a:xfrm>
          <a:prstGeom prst="rect">
            <a:avLst/>
          </a:prstGeom>
        </p:spPr>
        <p:txBody>
          <a:bodyPr vert="horz" wrap="square" lIns="0" tIns="13335" rIns="0" bIns="0" rtlCol="0">
            <a:spAutoFit/>
          </a:bodyPr>
          <a:lstStyle/>
          <a:p>
            <a:pPr marL="12700">
              <a:lnSpc>
                <a:spcPct val="100000"/>
              </a:lnSpc>
              <a:spcBef>
                <a:spcPts val="105"/>
              </a:spcBef>
            </a:pPr>
            <a:r>
              <a:rPr sz="3200" b="1" spc="-30">
                <a:solidFill>
                  <a:srgbClr val="FF0000"/>
                </a:solidFill>
                <a:latin typeface="宋体" panose="02010600030101010101" pitchFamily="2" charset="-122"/>
                <a:cs typeface="宋体" panose="02010600030101010101" pitchFamily="2" charset="-122"/>
              </a:rPr>
              <a:t>做事之前想风</a:t>
            </a:r>
            <a:r>
              <a:rPr sz="3200" b="1" spc="-50">
                <a:solidFill>
                  <a:srgbClr val="FF0000"/>
                </a:solidFill>
                <a:latin typeface="宋体" panose="02010600030101010101" pitchFamily="2" charset="-122"/>
                <a:cs typeface="宋体" panose="02010600030101010101" pitchFamily="2" charset="-122"/>
              </a:rPr>
              <a:t>险</a:t>
            </a:r>
            <a:endParaRPr sz="3200">
              <a:latin typeface="宋体" panose="02010600030101010101" pitchFamily="2" charset="-122"/>
              <a:cs typeface="宋体" panose="02010600030101010101" pitchFamily="2" charset="-122"/>
            </a:endParaRPr>
          </a:p>
        </p:txBody>
      </p:sp>
      <p:sp>
        <p:nvSpPr>
          <p:cNvPr id="9" name="object 9"/>
          <p:cNvSpPr txBox="1"/>
          <p:nvPr/>
        </p:nvSpPr>
        <p:spPr>
          <a:xfrm>
            <a:off x="4653915" y="4568190"/>
            <a:ext cx="2882265" cy="514350"/>
          </a:xfrm>
          <a:prstGeom prst="rect">
            <a:avLst/>
          </a:prstGeom>
        </p:spPr>
        <p:txBody>
          <a:bodyPr vert="horz" wrap="square" lIns="0" tIns="13335" rIns="0" bIns="0" rtlCol="0">
            <a:spAutoFit/>
          </a:bodyPr>
          <a:lstStyle/>
          <a:p>
            <a:pPr marL="12700">
              <a:lnSpc>
                <a:spcPct val="100000"/>
              </a:lnSpc>
              <a:spcBef>
                <a:spcPts val="105"/>
              </a:spcBef>
            </a:pPr>
            <a:r>
              <a:rPr sz="3200" b="1" spc="-30">
                <a:solidFill>
                  <a:srgbClr val="FF0000"/>
                </a:solidFill>
                <a:latin typeface="宋体" panose="02010600030101010101" pitchFamily="2" charset="-122"/>
                <a:cs typeface="宋体" panose="02010600030101010101" pitchFamily="2" charset="-122"/>
              </a:rPr>
              <a:t>做事之中除隐</a:t>
            </a:r>
            <a:r>
              <a:rPr sz="3200" b="1" spc="-50">
                <a:solidFill>
                  <a:srgbClr val="FF0000"/>
                </a:solidFill>
                <a:latin typeface="宋体" panose="02010600030101010101" pitchFamily="2" charset="-122"/>
                <a:cs typeface="宋体" panose="02010600030101010101" pitchFamily="2" charset="-122"/>
              </a:rPr>
              <a:t>患</a:t>
            </a:r>
            <a:endParaRPr sz="3200">
              <a:latin typeface="宋体" panose="02010600030101010101" pitchFamily="2" charset="-122"/>
              <a:cs typeface="宋体" panose="02010600030101010101" pitchFamily="2" charset="-122"/>
            </a:endParaRPr>
          </a:p>
        </p:txBody>
      </p:sp>
      <p:sp>
        <p:nvSpPr>
          <p:cNvPr id="10" name="object 10"/>
          <p:cNvSpPr txBox="1"/>
          <p:nvPr/>
        </p:nvSpPr>
        <p:spPr>
          <a:xfrm>
            <a:off x="8266430" y="4568190"/>
            <a:ext cx="2882265" cy="514350"/>
          </a:xfrm>
          <a:prstGeom prst="rect">
            <a:avLst/>
          </a:prstGeom>
        </p:spPr>
        <p:txBody>
          <a:bodyPr vert="horz" wrap="square" lIns="0" tIns="13335" rIns="0" bIns="0" rtlCol="0">
            <a:spAutoFit/>
          </a:bodyPr>
          <a:lstStyle/>
          <a:p>
            <a:pPr marL="12700">
              <a:lnSpc>
                <a:spcPct val="100000"/>
              </a:lnSpc>
              <a:spcBef>
                <a:spcPts val="105"/>
              </a:spcBef>
            </a:pPr>
            <a:r>
              <a:rPr sz="3200" b="1" spc="-30">
                <a:solidFill>
                  <a:srgbClr val="FF0000"/>
                </a:solidFill>
                <a:latin typeface="宋体" panose="02010600030101010101" pitchFamily="2" charset="-122"/>
                <a:cs typeface="宋体" panose="02010600030101010101" pitchFamily="2" charset="-122"/>
              </a:rPr>
              <a:t>应急意识常相</a:t>
            </a:r>
            <a:r>
              <a:rPr sz="3200" b="1" spc="-50">
                <a:solidFill>
                  <a:srgbClr val="FF0000"/>
                </a:solidFill>
                <a:latin typeface="宋体" panose="02010600030101010101" pitchFamily="2" charset="-122"/>
                <a:cs typeface="宋体" panose="02010600030101010101" pitchFamily="2" charset="-122"/>
              </a:rPr>
              <a:t>伴</a:t>
            </a:r>
            <a:endParaRPr sz="3200">
              <a:latin typeface="宋体" panose="02010600030101010101" pitchFamily="2" charset="-122"/>
              <a:cs typeface="宋体" panose="02010600030101010101" pitchFamily="2" charset="-122"/>
            </a:endParaRPr>
          </a:p>
        </p:txBody>
      </p:sp>
      <p:sp>
        <p:nvSpPr>
          <p:cNvPr id="11" name="object 11"/>
          <p:cNvSpPr txBox="1">
            <a:spLocks noGrp="1"/>
          </p:cNvSpPr>
          <p:nvPr>
            <p:ph type="title"/>
          </p:nvPr>
        </p:nvSpPr>
        <p:spPr>
          <a:xfrm>
            <a:off x="1786889" y="516255"/>
            <a:ext cx="8408035" cy="697230"/>
          </a:xfrm>
          <a:prstGeom prst="rect">
            <a:avLst/>
          </a:prstGeom>
        </p:spPr>
        <p:txBody>
          <a:bodyPr vert="horz" wrap="square" lIns="0" tIns="13335" rIns="0" bIns="0" rtlCol="0">
            <a:spAutoFit/>
          </a:bodyPr>
          <a:lstStyle/>
          <a:p>
            <a:pPr marL="12700">
              <a:lnSpc>
                <a:spcPct val="100000"/>
              </a:lnSpc>
              <a:spcBef>
                <a:spcPts val="105"/>
              </a:spcBef>
            </a:pPr>
            <a:r>
              <a:rPr spc="-10">
                <a:solidFill>
                  <a:srgbClr val="000000"/>
                </a:solidFill>
              </a:rPr>
              <a:t>安全风险系统防控的“</a:t>
            </a:r>
            <a:r>
              <a:rPr spc="-10">
                <a:solidFill>
                  <a:srgbClr val="FF0000"/>
                </a:solidFill>
              </a:rPr>
              <a:t>三道防线</a:t>
            </a:r>
            <a:r>
              <a:rPr spc="-50">
                <a:solidFill>
                  <a:srgbClr val="000000"/>
                </a:solidFill>
              </a:rPr>
              <a:t>”</a:t>
            </a: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6F2F9F"/>
          </a:solidFill>
        </p:spPr>
        <p:txBody>
          <a:bodyPr wrap="square" lIns="0" tIns="0" rIns="0" bIns="0" rtlCol="0"/>
          <a:lstStyle/>
          <a:p>
            <a:endParaRPr/>
          </a:p>
        </p:txBody>
      </p:sp>
      <p:sp>
        <p:nvSpPr>
          <p:cNvPr id="3" name="object 3"/>
          <p:cNvSpPr/>
          <p:nvPr/>
        </p:nvSpPr>
        <p:spPr>
          <a:xfrm>
            <a:off x="231647" y="243840"/>
            <a:ext cx="11724640" cy="6377940"/>
          </a:xfrm>
          <a:custGeom>
            <a:avLst/>
            <a:gdLst/>
            <a:ahLst/>
            <a:cxnLst/>
            <a:rect l="l" t="t" r="r" b="b"/>
            <a:pathLst>
              <a:path w="11724640" h="6377940">
                <a:moveTo>
                  <a:pt x="11724132" y="6377813"/>
                </a:moveTo>
                <a:lnTo>
                  <a:pt x="0" y="6377813"/>
                </a:lnTo>
                <a:lnTo>
                  <a:pt x="0" y="0"/>
                </a:lnTo>
                <a:lnTo>
                  <a:pt x="11724132" y="0"/>
                </a:lnTo>
                <a:lnTo>
                  <a:pt x="11724132" y="6377813"/>
                </a:lnTo>
                <a:close/>
              </a:path>
            </a:pathLst>
          </a:custGeom>
          <a:solidFill>
            <a:srgbClr val="FFFFFF"/>
          </a:solidFill>
        </p:spPr>
        <p:txBody>
          <a:bodyPr wrap="square" lIns="0" tIns="0" rIns="0" bIns="0" rtlCol="0"/>
          <a:lstStyle/>
          <a:p>
            <a:endParaRPr/>
          </a:p>
        </p:txBody>
      </p:sp>
      <p:grpSp>
        <p:nvGrpSpPr>
          <p:cNvPr id="4" name="object 4"/>
          <p:cNvGrpSpPr/>
          <p:nvPr/>
        </p:nvGrpSpPr>
        <p:grpSpPr>
          <a:xfrm>
            <a:off x="8442959" y="6057900"/>
            <a:ext cx="3479800" cy="546100"/>
            <a:chOff x="8442959" y="6057900"/>
            <a:chExt cx="3479800" cy="546100"/>
          </a:xfrm>
        </p:grpSpPr>
        <p:pic>
          <p:nvPicPr>
            <p:cNvPr id="5" name="object 5"/>
            <p:cNvPicPr/>
            <p:nvPr/>
          </p:nvPicPr>
          <p:blipFill>
            <a:blip r:embed="rId2"/>
            <a:stretch>
              <a:fillRect/>
            </a:stretch>
          </p:blipFill>
          <p:spPr>
            <a:xfrm>
              <a:off x="8481059" y="6096000"/>
              <a:ext cx="3403092" cy="469392"/>
            </a:xfrm>
            <a:prstGeom prst="rect">
              <a:avLst/>
            </a:prstGeom>
          </p:spPr>
        </p:pic>
        <p:sp>
          <p:nvSpPr>
            <p:cNvPr id="6" name="object 6"/>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sp>
        <p:nvSpPr>
          <p:cNvPr id="7" name="object 7"/>
          <p:cNvSpPr txBox="1">
            <a:spLocks noGrp="1"/>
          </p:cNvSpPr>
          <p:nvPr>
            <p:ph type="title"/>
          </p:nvPr>
        </p:nvSpPr>
        <p:spPr>
          <a:xfrm>
            <a:off x="2411095" y="233045"/>
            <a:ext cx="7369175" cy="1177925"/>
          </a:xfrm>
          <a:prstGeom prst="rect">
            <a:avLst/>
          </a:prstGeom>
        </p:spPr>
        <p:txBody>
          <a:bodyPr vert="horz" wrap="square" lIns="0" tIns="12700" rIns="0" bIns="0" rtlCol="0">
            <a:spAutoFit/>
          </a:bodyPr>
          <a:lstStyle/>
          <a:p>
            <a:pPr algn="ctr">
              <a:lnSpc>
                <a:spcPts val="4300"/>
              </a:lnSpc>
              <a:spcBef>
                <a:spcPts val="100"/>
              </a:spcBef>
            </a:pPr>
            <a:r>
              <a:rPr sz="3600" b="1" u="heavy" spc="-5">
                <a:solidFill>
                  <a:srgbClr val="000000"/>
                </a:solidFill>
                <a:uFill>
                  <a:solidFill>
                    <a:srgbClr val="000000"/>
                  </a:solidFill>
                </a:uFill>
                <a:latin typeface="Microsoft JhengHei" panose="020B0604030504040204" charset="-120"/>
                <a:cs typeface="Microsoft JhengHei" panose="020B0604030504040204" charset="-120"/>
              </a:rPr>
              <a:t>新版安全生产标准化管理体系落实的</a:t>
            </a:r>
            <a:endParaRPr sz="3600">
              <a:latin typeface="Microsoft JhengHei" panose="020B0604030504040204" charset="-120"/>
              <a:cs typeface="Microsoft JhengHei" panose="020B0604030504040204" charset="-120"/>
            </a:endParaRPr>
          </a:p>
          <a:p>
            <a:pPr algn="ctr">
              <a:lnSpc>
                <a:spcPts val="4775"/>
              </a:lnSpc>
            </a:pPr>
            <a:r>
              <a:rPr sz="4000" b="1" u="heavy" spc="-15">
                <a:solidFill>
                  <a:srgbClr val="FF0000"/>
                </a:solidFill>
                <a:uFill>
                  <a:solidFill>
                    <a:srgbClr val="FF0000"/>
                  </a:solidFill>
                </a:uFill>
                <a:latin typeface="Microsoft JhengHei" panose="020B0604030504040204" charset="-120"/>
                <a:cs typeface="Microsoft JhengHei" panose="020B0604030504040204" charset="-120"/>
              </a:rPr>
              <a:t>几点建</a:t>
            </a:r>
            <a:r>
              <a:rPr sz="4000" b="1" u="heavy" spc="-50">
                <a:solidFill>
                  <a:srgbClr val="FF0000"/>
                </a:solidFill>
                <a:uFill>
                  <a:solidFill>
                    <a:srgbClr val="FF0000"/>
                  </a:solidFill>
                </a:uFill>
                <a:latin typeface="Microsoft JhengHei" panose="020B0604030504040204" charset="-120"/>
                <a:cs typeface="Microsoft JhengHei" panose="020B0604030504040204" charset="-120"/>
              </a:rPr>
              <a:t>议</a:t>
            </a:r>
            <a:endParaRPr sz="4000">
              <a:latin typeface="Microsoft JhengHei" panose="020B0604030504040204" charset="-120"/>
              <a:cs typeface="Microsoft JhengHei" panose="020B0604030504040204" charset="-120"/>
            </a:endParaRPr>
          </a:p>
        </p:txBody>
      </p:sp>
      <p:sp>
        <p:nvSpPr>
          <p:cNvPr id="8" name="object 8"/>
          <p:cNvSpPr/>
          <p:nvPr/>
        </p:nvSpPr>
        <p:spPr>
          <a:xfrm>
            <a:off x="1511300" y="5291454"/>
            <a:ext cx="9413875" cy="430530"/>
          </a:xfrm>
          <a:custGeom>
            <a:avLst/>
            <a:gdLst/>
            <a:ahLst/>
            <a:cxnLst/>
            <a:rect l="l" t="t" r="r" b="b"/>
            <a:pathLst>
              <a:path w="9413875" h="430529">
                <a:moveTo>
                  <a:pt x="9413875" y="0"/>
                </a:moveTo>
                <a:lnTo>
                  <a:pt x="9413875" y="0"/>
                </a:lnTo>
                <a:lnTo>
                  <a:pt x="0" y="0"/>
                </a:lnTo>
                <a:lnTo>
                  <a:pt x="0" y="430403"/>
                </a:lnTo>
                <a:lnTo>
                  <a:pt x="9413875" y="430403"/>
                </a:lnTo>
                <a:lnTo>
                  <a:pt x="9413875" y="0"/>
                </a:lnTo>
                <a:close/>
              </a:path>
            </a:pathLst>
          </a:custGeom>
          <a:solidFill>
            <a:srgbClr val="FFFF00"/>
          </a:solidFill>
        </p:spPr>
        <p:txBody>
          <a:bodyPr wrap="square" lIns="0" tIns="0" rIns="0" bIns="0" rtlCol="0"/>
          <a:lstStyle/>
          <a:p>
            <a:endParaRPr/>
          </a:p>
        </p:txBody>
      </p:sp>
      <p:sp>
        <p:nvSpPr>
          <p:cNvPr id="9" name="object 9"/>
          <p:cNvSpPr txBox="1"/>
          <p:nvPr/>
        </p:nvSpPr>
        <p:spPr>
          <a:xfrm>
            <a:off x="1265555" y="1593849"/>
            <a:ext cx="9671050" cy="4151629"/>
          </a:xfrm>
          <a:prstGeom prst="rect">
            <a:avLst/>
          </a:prstGeom>
        </p:spPr>
        <p:txBody>
          <a:bodyPr vert="horz" wrap="square" lIns="0" tIns="13335" rIns="0" bIns="0" rtlCol="0">
            <a:spAutoFit/>
          </a:bodyPr>
          <a:lstStyle/>
          <a:p>
            <a:pPr marL="255270" indent="-243205">
              <a:lnSpc>
                <a:spcPct val="100000"/>
              </a:lnSpc>
              <a:spcBef>
                <a:spcPts val="105"/>
              </a:spcBef>
              <a:buClr>
                <a:srgbClr val="1CACE3"/>
              </a:buClr>
              <a:buSzPct val="77000"/>
              <a:buFont typeface="Wingdings" panose="05000000000000000000"/>
              <a:buChar char=""/>
              <a:tabLst>
                <a:tab pos="255270" algn="l"/>
              </a:tabLst>
            </a:pPr>
            <a:r>
              <a:rPr sz="3200" spc="-15">
                <a:latin typeface="宋体" panose="02010600030101010101" pitchFamily="2" charset="-122"/>
                <a:cs typeface="宋体" panose="02010600030101010101" pitchFamily="2" charset="-122"/>
              </a:rPr>
              <a:t>平常心对待，不能继续无视应付，但也切勿过高期望</a:t>
            </a:r>
            <a:endParaRPr sz="3200">
              <a:latin typeface="宋体" panose="02010600030101010101" pitchFamily="2" charset="-122"/>
              <a:cs typeface="宋体" panose="02010600030101010101" pitchFamily="2" charset="-122"/>
            </a:endParaRPr>
          </a:p>
          <a:p>
            <a:pPr>
              <a:lnSpc>
                <a:spcPct val="100000"/>
              </a:lnSpc>
              <a:spcBef>
                <a:spcPts val="50"/>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z="3200" spc="-15">
                <a:latin typeface="宋体" panose="02010600030101010101" pitchFamily="2" charset="-122"/>
                <a:cs typeface="宋体" panose="02010600030101010101" pitchFamily="2" charset="-122"/>
              </a:rPr>
              <a:t>政策上需要处理好新标准和已有行业标准之间的关系</a:t>
            </a:r>
            <a:endParaRPr sz="3200">
              <a:latin typeface="宋体" panose="02010600030101010101" pitchFamily="2" charset="-122"/>
              <a:cs typeface="宋体" panose="02010600030101010101" pitchFamily="2" charset="-122"/>
            </a:endParaRPr>
          </a:p>
          <a:p>
            <a:pPr>
              <a:lnSpc>
                <a:spcPct val="100000"/>
              </a:lnSpc>
              <a:spcBef>
                <a:spcPts val="55"/>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z="3200" spc="-15">
                <a:latin typeface="宋体" panose="02010600030101010101" pitchFamily="2" charset="-122"/>
                <a:cs typeface="宋体" panose="02010600030101010101" pitchFamily="2" charset="-122"/>
              </a:rPr>
              <a:t>明确和把握好标准化和双控机制之间的区别和联系</a:t>
            </a:r>
            <a:endParaRPr sz="3200">
              <a:latin typeface="宋体" panose="02010600030101010101" pitchFamily="2" charset="-122"/>
              <a:cs typeface="宋体" panose="02010600030101010101" pitchFamily="2" charset="-122"/>
            </a:endParaRPr>
          </a:p>
          <a:p>
            <a:pPr>
              <a:lnSpc>
                <a:spcPct val="100000"/>
              </a:lnSpc>
              <a:spcBef>
                <a:spcPts val="50"/>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z="3200" spc="-15">
                <a:latin typeface="宋体" panose="02010600030101010101" pitchFamily="2" charset="-122"/>
                <a:cs typeface="宋体" panose="02010600030101010101" pitchFamily="2" charset="-122"/>
              </a:rPr>
              <a:t>落实好“三道防线”，有效管控好风险、防范好事故</a:t>
            </a:r>
            <a:endParaRPr sz="3200">
              <a:latin typeface="宋体" panose="02010600030101010101" pitchFamily="2" charset="-122"/>
              <a:cs typeface="宋体" panose="02010600030101010101" pitchFamily="2" charset="-122"/>
            </a:endParaRPr>
          </a:p>
          <a:p>
            <a:pPr>
              <a:lnSpc>
                <a:spcPct val="100000"/>
              </a:lnSpc>
              <a:spcBef>
                <a:spcPts val="55"/>
              </a:spcBef>
              <a:buClr>
                <a:srgbClr val="1CACE3"/>
              </a:buClr>
              <a:buFont typeface="Wingdings" panose="05000000000000000000"/>
              <a:buChar char=""/>
            </a:pPr>
            <a:endParaRPr sz="2550">
              <a:latin typeface="宋体" panose="02010600030101010101" pitchFamily="2" charset="-122"/>
              <a:cs typeface="宋体" panose="02010600030101010101" pitchFamily="2" charset="-122"/>
            </a:endParaRPr>
          </a:p>
          <a:p>
            <a:pPr marL="255270" indent="-243205">
              <a:lnSpc>
                <a:spcPct val="100000"/>
              </a:lnSpc>
              <a:buClr>
                <a:srgbClr val="1CACE3"/>
              </a:buClr>
              <a:buSzPct val="77000"/>
              <a:buFont typeface="Wingdings" panose="05000000000000000000"/>
              <a:buChar char=""/>
              <a:tabLst>
                <a:tab pos="255270" algn="l"/>
              </a:tabLst>
            </a:pPr>
            <a:r>
              <a:rPr sz="3200" b="1" spc="-30">
                <a:solidFill>
                  <a:srgbClr val="FF0000"/>
                </a:solidFill>
                <a:latin typeface="宋体" panose="02010600030101010101" pitchFamily="2" charset="-122"/>
                <a:cs typeface="宋体" panose="02010600030101010101" pitchFamily="2" charset="-122"/>
              </a:rPr>
              <a:t>结合</a:t>
            </a:r>
            <a:r>
              <a:rPr sz="3200" b="1">
                <a:solidFill>
                  <a:srgbClr val="FF0000"/>
                </a:solidFill>
                <a:latin typeface="宋体" panose="02010600030101010101" pitchFamily="2" charset="-122"/>
                <a:cs typeface="宋体" panose="02010600030101010101" pitchFamily="2" charset="-122"/>
              </a:rPr>
              <a:t>GBT</a:t>
            </a:r>
            <a:r>
              <a:rPr sz="3200" b="1" spc="120">
                <a:solidFill>
                  <a:srgbClr val="FF0000"/>
                </a:solidFill>
                <a:latin typeface="宋体" panose="02010600030101010101" pitchFamily="2" charset="-122"/>
                <a:cs typeface="宋体" panose="02010600030101010101" pitchFamily="2" charset="-122"/>
              </a:rPr>
              <a:t> </a:t>
            </a:r>
            <a:r>
              <a:rPr sz="3200" b="1" spc="-10">
                <a:solidFill>
                  <a:srgbClr val="FF0000"/>
                </a:solidFill>
                <a:latin typeface="宋体" panose="02010600030101010101" pitchFamily="2" charset="-122"/>
                <a:cs typeface="宋体" panose="02010600030101010101" pitchFamily="2" charset="-122"/>
              </a:rPr>
              <a:t>45001-2020</a:t>
            </a:r>
            <a:r>
              <a:rPr sz="3200" b="1" spc="-35">
                <a:solidFill>
                  <a:srgbClr val="FF0000"/>
                </a:solidFill>
                <a:latin typeface="宋体" panose="02010600030101010101" pitchFamily="2" charset="-122"/>
                <a:cs typeface="宋体" panose="02010600030101010101" pitchFamily="2" charset="-122"/>
              </a:rPr>
              <a:t>，深刻领会安全管理体系的逻辑</a:t>
            </a:r>
            <a:endParaRPr sz="3200">
              <a:latin typeface="宋体" panose="02010600030101010101" pitchFamily="2" charset="-122"/>
              <a:cs typeface="宋体" panose="02010600030101010101" pitchFamily="2" charset="-122"/>
            </a:endParaRPr>
          </a:p>
        </p:txBody>
      </p:sp>
      <p:pic>
        <p:nvPicPr>
          <p:cNvPr id="10" name="object 10"/>
          <p:cNvPicPr/>
          <p:nvPr/>
        </p:nvPicPr>
        <p:blipFill>
          <a:blip r:embed="rId3"/>
          <a:stretch>
            <a:fillRect/>
          </a:stretch>
        </p:blipFill>
        <p:spPr>
          <a:xfrm>
            <a:off x="5209578" y="6301778"/>
            <a:ext cx="642937" cy="194754"/>
          </a:xfrm>
          <a:prstGeom prst="rect">
            <a:avLst/>
          </a:prstGeom>
        </p:spPr>
      </p:pic>
      <p:pic>
        <p:nvPicPr>
          <p:cNvPr id="11" name="object 11"/>
          <p:cNvPicPr/>
          <p:nvPr/>
        </p:nvPicPr>
        <p:blipFill>
          <a:blip r:embed="rId4"/>
          <a:stretch>
            <a:fillRect/>
          </a:stretch>
        </p:blipFill>
        <p:spPr>
          <a:xfrm>
            <a:off x="5991898" y="6301778"/>
            <a:ext cx="642937" cy="194754"/>
          </a:xfrm>
          <a:prstGeom prst="rect">
            <a:avLst/>
          </a:prstGeom>
        </p:spPr>
      </p:pic>
      <p:pic>
        <p:nvPicPr>
          <p:cNvPr id="12" name="object 12"/>
          <p:cNvPicPr/>
          <p:nvPr/>
        </p:nvPicPr>
        <p:blipFill>
          <a:blip r:embed="rId5"/>
          <a:stretch>
            <a:fillRect/>
          </a:stretch>
        </p:blipFill>
        <p:spPr>
          <a:xfrm>
            <a:off x="6774218" y="6301765"/>
            <a:ext cx="642937" cy="194932"/>
          </a:xfrm>
          <a:prstGeom prst="rect">
            <a:avLst/>
          </a:prstGeom>
        </p:spPr>
      </p:pic>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10864595" y="251459"/>
            <a:ext cx="1065276" cy="1068324"/>
          </a:xfrm>
          <a:prstGeom prst="rect">
            <a:avLst/>
          </a:prstGeom>
        </p:spPr>
      </p:pic>
      <p:grpSp>
        <p:nvGrpSpPr>
          <p:cNvPr id="3" name="object 3"/>
          <p:cNvGrpSpPr/>
          <p:nvPr/>
        </p:nvGrpSpPr>
        <p:grpSpPr>
          <a:xfrm>
            <a:off x="8442959" y="6057900"/>
            <a:ext cx="3479800" cy="546100"/>
            <a:chOff x="8442959" y="6057900"/>
            <a:chExt cx="3479800" cy="546100"/>
          </a:xfrm>
        </p:grpSpPr>
        <p:pic>
          <p:nvPicPr>
            <p:cNvPr id="4" name="object 4"/>
            <p:cNvPicPr/>
            <p:nvPr/>
          </p:nvPicPr>
          <p:blipFill>
            <a:blip r:embed="rId3"/>
            <a:stretch>
              <a:fillRect/>
            </a:stretch>
          </p:blipFill>
          <p:spPr>
            <a:xfrm>
              <a:off x="8481059" y="6096000"/>
              <a:ext cx="3403092" cy="469392"/>
            </a:xfrm>
            <a:prstGeom prst="rect">
              <a:avLst/>
            </a:prstGeom>
          </p:spPr>
        </p:pic>
        <p:sp>
          <p:nvSpPr>
            <p:cNvPr id="5" name="object 5"/>
            <p:cNvSpPr/>
            <p:nvPr/>
          </p:nvSpPr>
          <p:spPr>
            <a:xfrm>
              <a:off x="8442959" y="6057900"/>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grpSp>
      <p:pic>
        <p:nvPicPr>
          <p:cNvPr id="6" name="object 6"/>
          <p:cNvPicPr/>
          <p:nvPr/>
        </p:nvPicPr>
        <p:blipFill>
          <a:blip r:embed="rId4"/>
          <a:stretch>
            <a:fillRect/>
          </a:stretch>
        </p:blipFill>
        <p:spPr>
          <a:xfrm>
            <a:off x="281940" y="1299972"/>
            <a:ext cx="3592067" cy="4924044"/>
          </a:xfrm>
          <a:prstGeom prst="rect">
            <a:avLst/>
          </a:prstGeom>
        </p:spPr>
      </p:pic>
      <p:sp>
        <p:nvSpPr>
          <p:cNvPr id="7" name="object 7"/>
          <p:cNvSpPr txBox="1"/>
          <p:nvPr/>
        </p:nvSpPr>
        <p:spPr>
          <a:xfrm>
            <a:off x="10800194" y="6293040"/>
            <a:ext cx="15621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1CACE3"/>
                </a:solidFill>
                <a:latin typeface="Corbel" panose="020B0503020204020204"/>
                <a:cs typeface="Corbel" panose="020B0503020204020204"/>
              </a:rPr>
              <a:t>77</a:t>
            </a:r>
            <a:endParaRPr sz="1200">
              <a:latin typeface="Corbel" panose="020B0503020204020204"/>
              <a:cs typeface="Corbel" panose="020B0503020204020204"/>
            </a:endParaRPr>
          </a:p>
        </p:txBody>
      </p:sp>
      <p:pic>
        <p:nvPicPr>
          <p:cNvPr id="8" name="object 8"/>
          <p:cNvPicPr/>
          <p:nvPr/>
        </p:nvPicPr>
        <p:blipFill>
          <a:blip r:embed="rId5"/>
          <a:stretch>
            <a:fillRect/>
          </a:stretch>
        </p:blipFill>
        <p:spPr>
          <a:xfrm>
            <a:off x="3572255" y="268224"/>
            <a:ext cx="8380476" cy="6320028"/>
          </a:xfrm>
          <a:prstGeom prst="rect">
            <a:avLst/>
          </a:prstGeom>
        </p:spPr>
      </p:pic>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28827" y="1594764"/>
            <a:ext cx="7830184" cy="4279900"/>
            <a:chOff x="528827" y="1594764"/>
            <a:chExt cx="7830184" cy="4279900"/>
          </a:xfrm>
        </p:grpSpPr>
        <p:pic>
          <p:nvPicPr>
            <p:cNvPr id="3" name="object 3"/>
            <p:cNvPicPr/>
            <p:nvPr/>
          </p:nvPicPr>
          <p:blipFill>
            <a:blip r:embed="rId2"/>
            <a:stretch>
              <a:fillRect/>
            </a:stretch>
          </p:blipFill>
          <p:spPr>
            <a:xfrm>
              <a:off x="528827" y="1594764"/>
              <a:ext cx="7829994" cy="4279900"/>
            </a:xfrm>
            <a:prstGeom prst="rect">
              <a:avLst/>
            </a:prstGeom>
          </p:spPr>
        </p:pic>
        <p:pic>
          <p:nvPicPr>
            <p:cNvPr id="4" name="object 4"/>
            <p:cNvPicPr/>
            <p:nvPr/>
          </p:nvPicPr>
          <p:blipFill>
            <a:blip r:embed="rId3"/>
            <a:stretch>
              <a:fillRect/>
            </a:stretch>
          </p:blipFill>
          <p:spPr>
            <a:xfrm>
              <a:off x="2076132" y="3624910"/>
              <a:ext cx="1676031" cy="1464894"/>
            </a:xfrm>
            <a:prstGeom prst="rect">
              <a:avLst/>
            </a:prstGeom>
          </p:spPr>
        </p:pic>
      </p:grpSp>
      <p:sp>
        <p:nvSpPr>
          <p:cNvPr id="5" name="object 5"/>
          <p:cNvSpPr txBox="1"/>
          <p:nvPr/>
        </p:nvSpPr>
        <p:spPr>
          <a:xfrm>
            <a:off x="2550058" y="4009935"/>
            <a:ext cx="636905" cy="739775"/>
          </a:xfrm>
          <a:prstGeom prst="rect">
            <a:avLst/>
          </a:prstGeom>
        </p:spPr>
        <p:txBody>
          <a:bodyPr vert="horz" wrap="square" lIns="0" tIns="38735" rIns="0" bIns="0" rtlCol="0">
            <a:spAutoFit/>
          </a:bodyPr>
          <a:lstStyle/>
          <a:p>
            <a:pPr marL="12700" marR="5080" indent="635">
              <a:lnSpc>
                <a:spcPts val="2740"/>
              </a:lnSpc>
              <a:spcBef>
                <a:spcPts val="305"/>
              </a:spcBef>
            </a:pPr>
            <a:r>
              <a:rPr sz="2400" b="1" spc="-20">
                <a:solidFill>
                  <a:srgbClr val="001F5F"/>
                </a:solidFill>
                <a:latin typeface="宋体" panose="02010600030101010101" pitchFamily="2" charset="-122"/>
                <a:cs typeface="宋体" panose="02010600030101010101" pitchFamily="2" charset="-122"/>
              </a:rPr>
              <a:t>监</a:t>
            </a:r>
            <a:r>
              <a:rPr sz="2400" b="1" spc="-60">
                <a:solidFill>
                  <a:srgbClr val="001F5F"/>
                </a:solidFill>
                <a:latin typeface="Malgun Gothic" panose="020B0503020000020004" charset="-127"/>
                <a:cs typeface="Malgun Gothic" panose="020B0503020000020004" charset="-127"/>
              </a:rPr>
              <a:t>督</a:t>
            </a:r>
            <a:r>
              <a:rPr sz="2400" b="1" spc="-35">
                <a:solidFill>
                  <a:srgbClr val="001F5F"/>
                </a:solidFill>
                <a:latin typeface="宋体" panose="02010600030101010101" pitchFamily="2" charset="-122"/>
                <a:cs typeface="宋体" panose="02010600030101010101" pitchFamily="2" charset="-122"/>
              </a:rPr>
              <a:t>检查</a:t>
            </a:r>
            <a:endParaRPr sz="2400">
              <a:latin typeface="宋体" panose="02010600030101010101" pitchFamily="2" charset="-122"/>
              <a:cs typeface="宋体" panose="02010600030101010101" pitchFamily="2" charset="-122"/>
            </a:endParaRPr>
          </a:p>
        </p:txBody>
      </p:sp>
      <p:pic>
        <p:nvPicPr>
          <p:cNvPr id="6" name="object 6"/>
          <p:cNvPicPr/>
          <p:nvPr/>
        </p:nvPicPr>
        <p:blipFill>
          <a:blip r:embed="rId4"/>
          <a:stretch>
            <a:fillRect/>
          </a:stretch>
        </p:blipFill>
        <p:spPr>
          <a:xfrm>
            <a:off x="2076132" y="2280297"/>
            <a:ext cx="1676031" cy="1464894"/>
          </a:xfrm>
          <a:prstGeom prst="rect">
            <a:avLst/>
          </a:prstGeom>
        </p:spPr>
      </p:pic>
      <p:sp>
        <p:nvSpPr>
          <p:cNvPr id="7" name="object 7"/>
          <p:cNvSpPr txBox="1"/>
          <p:nvPr/>
        </p:nvSpPr>
        <p:spPr>
          <a:xfrm>
            <a:off x="2550058" y="2665323"/>
            <a:ext cx="636270" cy="739775"/>
          </a:xfrm>
          <a:prstGeom prst="rect">
            <a:avLst/>
          </a:prstGeom>
        </p:spPr>
        <p:txBody>
          <a:bodyPr vert="horz" wrap="square" lIns="0" tIns="12700" rIns="0" bIns="0" rtlCol="0">
            <a:spAutoFit/>
          </a:bodyPr>
          <a:lstStyle/>
          <a:p>
            <a:pPr marL="13335">
              <a:lnSpc>
                <a:spcPts val="2810"/>
              </a:lnSpc>
              <a:spcBef>
                <a:spcPts val="100"/>
              </a:spcBef>
            </a:pPr>
            <a:r>
              <a:rPr sz="2400" b="1" spc="-25">
                <a:solidFill>
                  <a:srgbClr val="001F5F"/>
                </a:solidFill>
                <a:latin typeface="Malgun Gothic" panose="020B0503020000020004" charset="-127"/>
                <a:cs typeface="Malgun Gothic" panose="020B0503020000020004" charset="-127"/>
              </a:rPr>
              <a:t>考核</a:t>
            </a:r>
            <a:endParaRPr sz="2400">
              <a:latin typeface="Malgun Gothic" panose="020B0503020000020004" charset="-127"/>
              <a:cs typeface="Malgun Gothic" panose="020B0503020000020004" charset="-127"/>
            </a:endParaRPr>
          </a:p>
          <a:p>
            <a:pPr marL="12700">
              <a:lnSpc>
                <a:spcPts val="2810"/>
              </a:lnSpc>
            </a:pPr>
            <a:r>
              <a:rPr sz="2400" b="1" spc="-35">
                <a:solidFill>
                  <a:srgbClr val="001F5F"/>
                </a:solidFill>
                <a:latin typeface="宋体" panose="02010600030101010101" pitchFamily="2" charset="-122"/>
                <a:cs typeface="宋体" panose="02010600030101010101" pitchFamily="2" charset="-122"/>
              </a:rPr>
              <a:t>奖惩</a:t>
            </a:r>
            <a:endParaRPr sz="2400">
              <a:latin typeface="宋体" panose="02010600030101010101" pitchFamily="2" charset="-122"/>
              <a:cs typeface="宋体" panose="02010600030101010101" pitchFamily="2" charset="-122"/>
            </a:endParaRPr>
          </a:p>
        </p:txBody>
      </p:sp>
      <p:pic>
        <p:nvPicPr>
          <p:cNvPr id="8" name="object 8"/>
          <p:cNvPicPr/>
          <p:nvPr/>
        </p:nvPicPr>
        <p:blipFill>
          <a:blip r:embed="rId5"/>
          <a:stretch>
            <a:fillRect/>
          </a:stretch>
        </p:blipFill>
        <p:spPr>
          <a:xfrm>
            <a:off x="3227070" y="1607197"/>
            <a:ext cx="1674444" cy="1464894"/>
          </a:xfrm>
          <a:prstGeom prst="rect">
            <a:avLst/>
          </a:prstGeom>
        </p:spPr>
      </p:pic>
      <p:sp>
        <p:nvSpPr>
          <p:cNvPr id="9" name="object 9"/>
          <p:cNvSpPr txBox="1"/>
          <p:nvPr/>
        </p:nvSpPr>
        <p:spPr>
          <a:xfrm>
            <a:off x="3700094" y="1988413"/>
            <a:ext cx="636270" cy="756920"/>
          </a:xfrm>
          <a:prstGeom prst="rect">
            <a:avLst/>
          </a:prstGeom>
        </p:spPr>
        <p:txBody>
          <a:bodyPr vert="horz" wrap="square" lIns="0" tIns="12700" rIns="0" bIns="0" rtlCol="0">
            <a:spAutoFit/>
          </a:bodyPr>
          <a:lstStyle/>
          <a:p>
            <a:pPr marL="12700" marR="5080">
              <a:lnSpc>
                <a:spcPct val="100000"/>
              </a:lnSpc>
              <a:spcBef>
                <a:spcPts val="100"/>
              </a:spcBef>
            </a:pPr>
            <a:r>
              <a:rPr sz="2400" b="1" spc="-35">
                <a:solidFill>
                  <a:srgbClr val="FFC000"/>
                </a:solidFill>
                <a:latin typeface="宋体" panose="02010600030101010101" pitchFamily="2" charset="-122"/>
                <a:cs typeface="宋体" panose="02010600030101010101" pitchFamily="2" charset="-122"/>
              </a:rPr>
              <a:t>建章立制</a:t>
            </a:r>
            <a:endParaRPr sz="2400">
              <a:latin typeface="宋体" panose="02010600030101010101" pitchFamily="2" charset="-122"/>
              <a:cs typeface="宋体" panose="02010600030101010101" pitchFamily="2" charset="-122"/>
            </a:endParaRPr>
          </a:p>
        </p:txBody>
      </p:sp>
      <p:pic>
        <p:nvPicPr>
          <p:cNvPr id="10" name="object 10"/>
          <p:cNvPicPr/>
          <p:nvPr/>
        </p:nvPicPr>
        <p:blipFill>
          <a:blip r:embed="rId6"/>
          <a:stretch>
            <a:fillRect/>
          </a:stretch>
        </p:blipFill>
        <p:spPr>
          <a:xfrm>
            <a:off x="3227070" y="4296422"/>
            <a:ext cx="1674444" cy="1464894"/>
          </a:xfrm>
          <a:prstGeom prst="rect">
            <a:avLst/>
          </a:prstGeom>
        </p:spPr>
      </p:pic>
      <p:sp>
        <p:nvSpPr>
          <p:cNvPr id="11" name="object 11"/>
          <p:cNvSpPr txBox="1"/>
          <p:nvPr/>
        </p:nvSpPr>
        <p:spPr>
          <a:xfrm>
            <a:off x="3700729" y="4681448"/>
            <a:ext cx="636270" cy="756920"/>
          </a:xfrm>
          <a:prstGeom prst="rect">
            <a:avLst/>
          </a:prstGeom>
        </p:spPr>
        <p:txBody>
          <a:bodyPr vert="horz" wrap="square" lIns="0" tIns="12700" rIns="0" bIns="0" rtlCol="0">
            <a:spAutoFit/>
          </a:bodyPr>
          <a:lstStyle/>
          <a:p>
            <a:pPr marL="12700" marR="5080">
              <a:lnSpc>
                <a:spcPct val="100000"/>
              </a:lnSpc>
              <a:spcBef>
                <a:spcPts val="100"/>
              </a:spcBef>
            </a:pPr>
            <a:r>
              <a:rPr sz="2400" b="1" spc="-20">
                <a:solidFill>
                  <a:srgbClr val="FF0000"/>
                </a:solidFill>
                <a:latin typeface="宋体" panose="02010600030101010101" pitchFamily="2" charset="-122"/>
                <a:cs typeface="宋体" panose="02010600030101010101" pitchFamily="2" charset="-122"/>
              </a:rPr>
              <a:t>教</a:t>
            </a:r>
            <a:r>
              <a:rPr sz="2400" b="1" spc="-50">
                <a:solidFill>
                  <a:srgbClr val="FF0000"/>
                </a:solidFill>
                <a:latin typeface="Malgun Gothic" panose="020B0503020000020004" charset="-127"/>
                <a:cs typeface="Malgun Gothic" panose="020B0503020000020004" charset="-127"/>
              </a:rPr>
              <a:t>育</a:t>
            </a:r>
            <a:r>
              <a:rPr sz="2400" b="1">
                <a:solidFill>
                  <a:srgbClr val="FF0000"/>
                </a:solidFill>
                <a:latin typeface="Malgun Gothic" panose="020B0503020000020004" charset="-127"/>
                <a:cs typeface="Malgun Gothic" panose="020B0503020000020004" charset="-127"/>
              </a:rPr>
              <a:t>培</a:t>
            </a:r>
            <a:r>
              <a:rPr sz="2400" b="1" spc="-50">
                <a:solidFill>
                  <a:srgbClr val="FF0000"/>
                </a:solidFill>
                <a:latin typeface="宋体" panose="02010600030101010101" pitchFamily="2" charset="-122"/>
                <a:cs typeface="宋体" panose="02010600030101010101" pitchFamily="2" charset="-122"/>
              </a:rPr>
              <a:t>训</a:t>
            </a:r>
            <a:endParaRPr sz="2400">
              <a:latin typeface="宋体" panose="02010600030101010101" pitchFamily="2" charset="-122"/>
              <a:cs typeface="宋体" panose="02010600030101010101" pitchFamily="2" charset="-122"/>
            </a:endParaRPr>
          </a:p>
        </p:txBody>
      </p:sp>
      <p:pic>
        <p:nvPicPr>
          <p:cNvPr id="12" name="object 12"/>
          <p:cNvPicPr/>
          <p:nvPr/>
        </p:nvPicPr>
        <p:blipFill>
          <a:blip r:embed="rId7"/>
          <a:stretch>
            <a:fillRect/>
          </a:stretch>
        </p:blipFill>
        <p:spPr>
          <a:xfrm>
            <a:off x="4376420" y="3624910"/>
            <a:ext cx="1676031" cy="1464894"/>
          </a:xfrm>
          <a:prstGeom prst="rect">
            <a:avLst/>
          </a:prstGeom>
        </p:spPr>
      </p:pic>
      <p:sp>
        <p:nvSpPr>
          <p:cNvPr id="13" name="object 13"/>
          <p:cNvSpPr txBox="1"/>
          <p:nvPr/>
        </p:nvSpPr>
        <p:spPr>
          <a:xfrm>
            <a:off x="4850345" y="4006126"/>
            <a:ext cx="636270" cy="756920"/>
          </a:xfrm>
          <a:prstGeom prst="rect">
            <a:avLst/>
          </a:prstGeom>
        </p:spPr>
        <p:txBody>
          <a:bodyPr vert="horz" wrap="square" lIns="0" tIns="12700" rIns="0" bIns="0" rtlCol="0">
            <a:spAutoFit/>
          </a:bodyPr>
          <a:lstStyle/>
          <a:p>
            <a:pPr marL="12700" marR="5080">
              <a:lnSpc>
                <a:spcPct val="100000"/>
              </a:lnSpc>
              <a:spcBef>
                <a:spcPts val="100"/>
              </a:spcBef>
            </a:pPr>
            <a:r>
              <a:rPr sz="2400" b="1" spc="-35">
                <a:solidFill>
                  <a:srgbClr val="FFFF00"/>
                </a:solidFill>
                <a:latin typeface="宋体" panose="02010600030101010101" pitchFamily="2" charset="-122"/>
                <a:cs typeface="宋体" panose="02010600030101010101" pitchFamily="2" charset="-122"/>
              </a:rPr>
              <a:t>依法依规</a:t>
            </a:r>
            <a:endParaRPr sz="2400">
              <a:latin typeface="宋体" panose="02010600030101010101" pitchFamily="2" charset="-122"/>
              <a:cs typeface="宋体" panose="02010600030101010101" pitchFamily="2" charset="-122"/>
            </a:endParaRPr>
          </a:p>
        </p:txBody>
      </p:sp>
      <p:pic>
        <p:nvPicPr>
          <p:cNvPr id="14" name="object 14"/>
          <p:cNvPicPr/>
          <p:nvPr/>
        </p:nvPicPr>
        <p:blipFill>
          <a:blip r:embed="rId8"/>
          <a:stretch>
            <a:fillRect/>
          </a:stretch>
        </p:blipFill>
        <p:spPr>
          <a:xfrm>
            <a:off x="4376420" y="2280297"/>
            <a:ext cx="1676031" cy="1464894"/>
          </a:xfrm>
          <a:prstGeom prst="rect">
            <a:avLst/>
          </a:prstGeom>
        </p:spPr>
      </p:pic>
      <p:sp>
        <p:nvSpPr>
          <p:cNvPr id="15" name="object 15"/>
          <p:cNvSpPr txBox="1"/>
          <p:nvPr/>
        </p:nvSpPr>
        <p:spPr>
          <a:xfrm>
            <a:off x="4850345" y="2661513"/>
            <a:ext cx="636270" cy="756920"/>
          </a:xfrm>
          <a:prstGeom prst="rect">
            <a:avLst/>
          </a:prstGeom>
        </p:spPr>
        <p:txBody>
          <a:bodyPr vert="horz" wrap="square" lIns="0" tIns="12700" rIns="0" bIns="0" rtlCol="0">
            <a:spAutoFit/>
          </a:bodyPr>
          <a:lstStyle/>
          <a:p>
            <a:pPr marL="12700" marR="5080">
              <a:lnSpc>
                <a:spcPct val="100000"/>
              </a:lnSpc>
              <a:spcBef>
                <a:spcPts val="100"/>
              </a:spcBef>
            </a:pPr>
            <a:r>
              <a:rPr sz="2400" b="1" spc="-35">
                <a:solidFill>
                  <a:srgbClr val="FF0000"/>
                </a:solidFill>
                <a:latin typeface="宋体" panose="02010600030101010101" pitchFamily="2" charset="-122"/>
                <a:cs typeface="宋体" panose="02010600030101010101" pitchFamily="2" charset="-122"/>
              </a:rPr>
              <a:t>尽职履责</a:t>
            </a:r>
            <a:endParaRPr sz="2400">
              <a:latin typeface="宋体" panose="02010600030101010101" pitchFamily="2" charset="-122"/>
              <a:cs typeface="宋体" panose="02010600030101010101" pitchFamily="2" charset="-122"/>
            </a:endParaRPr>
          </a:p>
        </p:txBody>
      </p:sp>
      <p:grpSp>
        <p:nvGrpSpPr>
          <p:cNvPr id="16" name="object 16"/>
          <p:cNvGrpSpPr/>
          <p:nvPr/>
        </p:nvGrpSpPr>
        <p:grpSpPr>
          <a:xfrm>
            <a:off x="3060598" y="2861589"/>
            <a:ext cx="1952625" cy="1691005"/>
            <a:chOff x="3060598" y="2861589"/>
            <a:chExt cx="1952625" cy="1691005"/>
          </a:xfrm>
        </p:grpSpPr>
        <p:sp>
          <p:nvSpPr>
            <p:cNvPr id="17" name="object 17"/>
            <p:cNvSpPr/>
            <p:nvPr/>
          </p:nvSpPr>
          <p:spPr>
            <a:xfrm>
              <a:off x="3066288" y="2866644"/>
              <a:ext cx="1941830" cy="1681480"/>
            </a:xfrm>
            <a:custGeom>
              <a:avLst/>
              <a:gdLst/>
              <a:ahLst/>
              <a:cxnLst/>
              <a:rect l="l" t="t" r="r" b="b"/>
              <a:pathLst>
                <a:path w="1941829" h="1681479">
                  <a:moveTo>
                    <a:pt x="1455293" y="1680972"/>
                  </a:moveTo>
                  <a:lnTo>
                    <a:pt x="484631" y="1680972"/>
                  </a:lnTo>
                  <a:lnTo>
                    <a:pt x="0" y="839724"/>
                  </a:lnTo>
                  <a:lnTo>
                    <a:pt x="484631" y="0"/>
                  </a:lnTo>
                  <a:lnTo>
                    <a:pt x="1455293" y="0"/>
                  </a:lnTo>
                  <a:lnTo>
                    <a:pt x="1941576" y="839724"/>
                  </a:lnTo>
                  <a:lnTo>
                    <a:pt x="1455293" y="1680972"/>
                  </a:lnTo>
                  <a:close/>
                </a:path>
              </a:pathLst>
            </a:custGeom>
            <a:solidFill>
              <a:srgbClr val="FF0000">
                <a:alpha val="50199"/>
              </a:srgbClr>
            </a:solidFill>
          </p:spPr>
          <p:txBody>
            <a:bodyPr wrap="square" lIns="0" tIns="0" rIns="0" bIns="0" rtlCol="0"/>
            <a:lstStyle/>
            <a:p>
              <a:endParaRPr/>
            </a:p>
          </p:txBody>
        </p:sp>
        <p:sp>
          <p:nvSpPr>
            <p:cNvPr id="18" name="object 18"/>
            <p:cNvSpPr/>
            <p:nvPr/>
          </p:nvSpPr>
          <p:spPr>
            <a:xfrm>
              <a:off x="3060598" y="2861589"/>
              <a:ext cx="1952625" cy="1691005"/>
            </a:xfrm>
            <a:custGeom>
              <a:avLst/>
              <a:gdLst/>
              <a:ahLst/>
              <a:cxnLst/>
              <a:rect l="l" t="t" r="r" b="b"/>
              <a:pathLst>
                <a:path w="1952625" h="1691004">
                  <a:moveTo>
                    <a:pt x="486765" y="1688299"/>
                  </a:moveTo>
                  <a:lnTo>
                    <a:pt x="467702" y="1655305"/>
                  </a:lnTo>
                  <a:lnTo>
                    <a:pt x="475957" y="1650542"/>
                  </a:lnTo>
                  <a:lnTo>
                    <a:pt x="493636" y="1681162"/>
                  </a:lnTo>
                  <a:lnTo>
                    <a:pt x="490880" y="1681162"/>
                  </a:lnTo>
                  <a:lnTo>
                    <a:pt x="490880" y="1685922"/>
                  </a:lnTo>
                  <a:lnTo>
                    <a:pt x="486765" y="1688299"/>
                  </a:lnTo>
                  <a:close/>
                </a:path>
                <a:path w="1952625" h="1691004">
                  <a:moveTo>
                    <a:pt x="490880" y="1685922"/>
                  </a:moveTo>
                  <a:lnTo>
                    <a:pt x="490880" y="1681162"/>
                  </a:lnTo>
                  <a:lnTo>
                    <a:pt x="493636" y="1681162"/>
                  </a:lnTo>
                  <a:lnTo>
                    <a:pt x="495007" y="1683537"/>
                  </a:lnTo>
                  <a:lnTo>
                    <a:pt x="490880" y="1685922"/>
                  </a:lnTo>
                  <a:close/>
                </a:path>
                <a:path w="1952625" h="1691004">
                  <a:moveTo>
                    <a:pt x="514273" y="1690687"/>
                  </a:moveTo>
                  <a:lnTo>
                    <a:pt x="490880" y="1690687"/>
                  </a:lnTo>
                  <a:lnTo>
                    <a:pt x="490880" y="1685922"/>
                  </a:lnTo>
                  <a:lnTo>
                    <a:pt x="495007" y="1683537"/>
                  </a:lnTo>
                  <a:lnTo>
                    <a:pt x="493636" y="1681162"/>
                  </a:lnTo>
                  <a:lnTo>
                    <a:pt x="514273" y="1681162"/>
                  </a:lnTo>
                  <a:lnTo>
                    <a:pt x="514273" y="1690687"/>
                  </a:lnTo>
                  <a:close/>
                </a:path>
                <a:path w="1952625" h="1691004">
                  <a:moveTo>
                    <a:pt x="453415" y="1630565"/>
                  </a:moveTo>
                  <a:lnTo>
                    <a:pt x="434365" y="1597571"/>
                  </a:lnTo>
                  <a:lnTo>
                    <a:pt x="442620" y="1592808"/>
                  </a:lnTo>
                  <a:lnTo>
                    <a:pt x="461670" y="1625803"/>
                  </a:lnTo>
                  <a:lnTo>
                    <a:pt x="453415" y="1630565"/>
                  </a:lnTo>
                  <a:close/>
                </a:path>
                <a:path w="1952625" h="1691004">
                  <a:moveTo>
                    <a:pt x="420077" y="1572818"/>
                  </a:moveTo>
                  <a:lnTo>
                    <a:pt x="401027" y="1539824"/>
                  </a:lnTo>
                  <a:lnTo>
                    <a:pt x="409270" y="1535061"/>
                  </a:lnTo>
                  <a:lnTo>
                    <a:pt x="428320" y="1568056"/>
                  </a:lnTo>
                  <a:lnTo>
                    <a:pt x="420077" y="1572818"/>
                  </a:lnTo>
                  <a:close/>
                </a:path>
                <a:path w="1952625" h="1691004">
                  <a:moveTo>
                    <a:pt x="386740" y="1515084"/>
                  </a:moveTo>
                  <a:lnTo>
                    <a:pt x="367677" y="1482090"/>
                  </a:lnTo>
                  <a:lnTo>
                    <a:pt x="375932" y="1477327"/>
                  </a:lnTo>
                  <a:lnTo>
                    <a:pt x="394982" y="1510322"/>
                  </a:lnTo>
                  <a:lnTo>
                    <a:pt x="386740" y="1515084"/>
                  </a:lnTo>
                  <a:close/>
                </a:path>
                <a:path w="1952625" h="1691004">
                  <a:moveTo>
                    <a:pt x="353390" y="1457337"/>
                  </a:moveTo>
                  <a:lnTo>
                    <a:pt x="334340" y="1424343"/>
                  </a:lnTo>
                  <a:lnTo>
                    <a:pt x="342595" y="1419580"/>
                  </a:lnTo>
                  <a:lnTo>
                    <a:pt x="361645" y="1452575"/>
                  </a:lnTo>
                  <a:lnTo>
                    <a:pt x="353390" y="1457337"/>
                  </a:lnTo>
                  <a:close/>
                </a:path>
                <a:path w="1952625" h="1691004">
                  <a:moveTo>
                    <a:pt x="320052" y="1399603"/>
                  </a:moveTo>
                  <a:lnTo>
                    <a:pt x="301002" y="1366608"/>
                  </a:lnTo>
                  <a:lnTo>
                    <a:pt x="309245" y="1361846"/>
                  </a:lnTo>
                  <a:lnTo>
                    <a:pt x="328295" y="1394841"/>
                  </a:lnTo>
                  <a:lnTo>
                    <a:pt x="320052" y="1399603"/>
                  </a:lnTo>
                  <a:close/>
                </a:path>
                <a:path w="1952625" h="1691004">
                  <a:moveTo>
                    <a:pt x="286715" y="1341856"/>
                  </a:moveTo>
                  <a:lnTo>
                    <a:pt x="267665" y="1308874"/>
                  </a:lnTo>
                  <a:lnTo>
                    <a:pt x="275907" y="1304099"/>
                  </a:lnTo>
                  <a:lnTo>
                    <a:pt x="294957" y="1337094"/>
                  </a:lnTo>
                  <a:lnTo>
                    <a:pt x="286715" y="1341856"/>
                  </a:lnTo>
                  <a:close/>
                </a:path>
                <a:path w="1952625" h="1691004">
                  <a:moveTo>
                    <a:pt x="253365" y="1284122"/>
                  </a:moveTo>
                  <a:lnTo>
                    <a:pt x="234315" y="1251127"/>
                  </a:lnTo>
                  <a:lnTo>
                    <a:pt x="242570" y="1246365"/>
                  </a:lnTo>
                  <a:lnTo>
                    <a:pt x="261620" y="1279372"/>
                  </a:lnTo>
                  <a:lnTo>
                    <a:pt x="253365" y="1284122"/>
                  </a:lnTo>
                  <a:close/>
                </a:path>
                <a:path w="1952625" h="1691004">
                  <a:moveTo>
                    <a:pt x="220027" y="1226388"/>
                  </a:moveTo>
                  <a:lnTo>
                    <a:pt x="200977" y="1193393"/>
                  </a:lnTo>
                  <a:lnTo>
                    <a:pt x="209219" y="1188631"/>
                  </a:lnTo>
                  <a:lnTo>
                    <a:pt x="228282" y="1221625"/>
                  </a:lnTo>
                  <a:lnTo>
                    <a:pt x="220027" y="1226388"/>
                  </a:lnTo>
                  <a:close/>
                </a:path>
                <a:path w="1952625" h="1691004">
                  <a:moveTo>
                    <a:pt x="186690" y="1168641"/>
                  </a:moveTo>
                  <a:lnTo>
                    <a:pt x="167640" y="1135646"/>
                  </a:lnTo>
                  <a:lnTo>
                    <a:pt x="175882" y="1130884"/>
                  </a:lnTo>
                  <a:lnTo>
                    <a:pt x="194932" y="1163878"/>
                  </a:lnTo>
                  <a:lnTo>
                    <a:pt x="186690" y="1168641"/>
                  </a:lnTo>
                  <a:close/>
                </a:path>
                <a:path w="1952625" h="1691004">
                  <a:moveTo>
                    <a:pt x="153339" y="1110907"/>
                  </a:moveTo>
                  <a:lnTo>
                    <a:pt x="134289" y="1077912"/>
                  </a:lnTo>
                  <a:lnTo>
                    <a:pt x="142544" y="1073150"/>
                  </a:lnTo>
                  <a:lnTo>
                    <a:pt x="161594" y="1106144"/>
                  </a:lnTo>
                  <a:lnTo>
                    <a:pt x="153339" y="1110907"/>
                  </a:lnTo>
                  <a:close/>
                </a:path>
                <a:path w="1952625" h="1691004">
                  <a:moveTo>
                    <a:pt x="120002" y="1053160"/>
                  </a:moveTo>
                  <a:lnTo>
                    <a:pt x="100952" y="1020165"/>
                  </a:lnTo>
                  <a:lnTo>
                    <a:pt x="109194" y="1015403"/>
                  </a:lnTo>
                  <a:lnTo>
                    <a:pt x="128257" y="1048397"/>
                  </a:lnTo>
                  <a:lnTo>
                    <a:pt x="120002" y="1053160"/>
                  </a:lnTo>
                  <a:close/>
                </a:path>
                <a:path w="1952625" h="1691004">
                  <a:moveTo>
                    <a:pt x="86664" y="995426"/>
                  </a:moveTo>
                  <a:lnTo>
                    <a:pt x="67614" y="962431"/>
                  </a:lnTo>
                  <a:lnTo>
                    <a:pt x="75857" y="957668"/>
                  </a:lnTo>
                  <a:lnTo>
                    <a:pt x="94907" y="990663"/>
                  </a:lnTo>
                  <a:lnTo>
                    <a:pt x="86664" y="995426"/>
                  </a:lnTo>
                  <a:close/>
                </a:path>
                <a:path w="1952625" h="1691004">
                  <a:moveTo>
                    <a:pt x="53327" y="937679"/>
                  </a:moveTo>
                  <a:lnTo>
                    <a:pt x="34264" y="904684"/>
                  </a:lnTo>
                  <a:lnTo>
                    <a:pt x="42519" y="899922"/>
                  </a:lnTo>
                  <a:lnTo>
                    <a:pt x="61569" y="932916"/>
                  </a:lnTo>
                  <a:lnTo>
                    <a:pt x="53327" y="937679"/>
                  </a:lnTo>
                  <a:close/>
                </a:path>
                <a:path w="1952625" h="1691004">
                  <a:moveTo>
                    <a:pt x="19977" y="879944"/>
                  </a:moveTo>
                  <a:lnTo>
                    <a:pt x="0" y="845337"/>
                  </a:lnTo>
                  <a:lnTo>
                    <a:pt x="1816" y="842187"/>
                  </a:lnTo>
                  <a:lnTo>
                    <a:pt x="9626" y="846693"/>
                  </a:lnTo>
                  <a:lnTo>
                    <a:pt x="9626" y="847725"/>
                  </a:lnTo>
                  <a:lnTo>
                    <a:pt x="12376" y="847725"/>
                  </a:lnTo>
                  <a:lnTo>
                    <a:pt x="28232" y="875182"/>
                  </a:lnTo>
                  <a:lnTo>
                    <a:pt x="19977" y="879944"/>
                  </a:lnTo>
                  <a:close/>
                </a:path>
                <a:path w="1952625" h="1691004">
                  <a:moveTo>
                    <a:pt x="10071" y="846950"/>
                  </a:moveTo>
                  <a:lnTo>
                    <a:pt x="9626" y="846693"/>
                  </a:lnTo>
                  <a:lnTo>
                    <a:pt x="9626" y="842962"/>
                  </a:lnTo>
                  <a:lnTo>
                    <a:pt x="10998" y="845337"/>
                  </a:lnTo>
                  <a:lnTo>
                    <a:pt x="10071" y="846950"/>
                  </a:lnTo>
                  <a:close/>
                </a:path>
                <a:path w="1952625" h="1691004">
                  <a:moveTo>
                    <a:pt x="10071" y="846950"/>
                  </a:moveTo>
                  <a:lnTo>
                    <a:pt x="10998" y="845337"/>
                  </a:lnTo>
                  <a:lnTo>
                    <a:pt x="10071" y="846950"/>
                  </a:lnTo>
                  <a:close/>
                </a:path>
                <a:path w="1952625" h="1691004">
                  <a:moveTo>
                    <a:pt x="12376" y="847725"/>
                  </a:moveTo>
                  <a:lnTo>
                    <a:pt x="9626" y="847725"/>
                  </a:lnTo>
                  <a:lnTo>
                    <a:pt x="10998" y="845337"/>
                  </a:lnTo>
                  <a:lnTo>
                    <a:pt x="12376" y="847725"/>
                  </a:lnTo>
                  <a:close/>
                </a:path>
                <a:path w="1952625" h="1691004">
                  <a:moveTo>
                    <a:pt x="9626" y="847725"/>
                  </a:moveTo>
                  <a:lnTo>
                    <a:pt x="9626" y="846693"/>
                  </a:lnTo>
                  <a:lnTo>
                    <a:pt x="10071" y="846950"/>
                  </a:lnTo>
                  <a:lnTo>
                    <a:pt x="9626" y="847725"/>
                  </a:lnTo>
                  <a:close/>
                </a:path>
                <a:path w="1952625" h="1691004">
                  <a:moveTo>
                    <a:pt x="24358" y="822198"/>
                  </a:moveTo>
                  <a:lnTo>
                    <a:pt x="16116" y="817435"/>
                  </a:lnTo>
                  <a:lnTo>
                    <a:pt x="35166" y="784440"/>
                  </a:lnTo>
                  <a:lnTo>
                    <a:pt x="43408" y="789203"/>
                  </a:lnTo>
                  <a:lnTo>
                    <a:pt x="24358" y="822198"/>
                  </a:lnTo>
                  <a:close/>
                </a:path>
                <a:path w="1952625" h="1691004">
                  <a:moveTo>
                    <a:pt x="57696" y="764463"/>
                  </a:moveTo>
                  <a:lnTo>
                    <a:pt x="49453" y="759701"/>
                  </a:lnTo>
                  <a:lnTo>
                    <a:pt x="68503" y="726706"/>
                  </a:lnTo>
                  <a:lnTo>
                    <a:pt x="76746" y="731469"/>
                  </a:lnTo>
                  <a:lnTo>
                    <a:pt x="57696" y="764463"/>
                  </a:lnTo>
                  <a:close/>
                </a:path>
                <a:path w="1952625" h="1691004">
                  <a:moveTo>
                    <a:pt x="91046" y="706716"/>
                  </a:moveTo>
                  <a:lnTo>
                    <a:pt x="82791" y="701954"/>
                  </a:lnTo>
                  <a:lnTo>
                    <a:pt x="101841" y="668959"/>
                  </a:lnTo>
                  <a:lnTo>
                    <a:pt x="110096" y="673722"/>
                  </a:lnTo>
                  <a:lnTo>
                    <a:pt x="91046" y="706716"/>
                  </a:lnTo>
                  <a:close/>
                </a:path>
                <a:path w="1952625" h="1691004">
                  <a:moveTo>
                    <a:pt x="124383" y="648982"/>
                  </a:moveTo>
                  <a:lnTo>
                    <a:pt x="116128" y="644220"/>
                  </a:lnTo>
                  <a:lnTo>
                    <a:pt x="135191" y="611225"/>
                  </a:lnTo>
                  <a:lnTo>
                    <a:pt x="143433" y="615988"/>
                  </a:lnTo>
                  <a:lnTo>
                    <a:pt x="124383" y="648982"/>
                  </a:lnTo>
                  <a:close/>
                </a:path>
                <a:path w="1952625" h="1691004">
                  <a:moveTo>
                    <a:pt x="157721" y="591248"/>
                  </a:moveTo>
                  <a:lnTo>
                    <a:pt x="149479" y="586473"/>
                  </a:lnTo>
                  <a:lnTo>
                    <a:pt x="168529" y="553491"/>
                  </a:lnTo>
                  <a:lnTo>
                    <a:pt x="176771" y="558253"/>
                  </a:lnTo>
                  <a:lnTo>
                    <a:pt x="157721" y="591248"/>
                  </a:lnTo>
                  <a:close/>
                </a:path>
                <a:path w="1952625" h="1691004">
                  <a:moveTo>
                    <a:pt x="191071" y="533501"/>
                  </a:moveTo>
                  <a:lnTo>
                    <a:pt x="182816" y="528739"/>
                  </a:lnTo>
                  <a:lnTo>
                    <a:pt x="201866" y="495744"/>
                  </a:lnTo>
                  <a:lnTo>
                    <a:pt x="210121" y="500507"/>
                  </a:lnTo>
                  <a:lnTo>
                    <a:pt x="191071" y="533501"/>
                  </a:lnTo>
                  <a:close/>
                </a:path>
                <a:path w="1952625" h="1691004">
                  <a:moveTo>
                    <a:pt x="224409" y="475767"/>
                  </a:moveTo>
                  <a:lnTo>
                    <a:pt x="216154" y="471004"/>
                  </a:lnTo>
                  <a:lnTo>
                    <a:pt x="235216" y="438010"/>
                  </a:lnTo>
                  <a:lnTo>
                    <a:pt x="243459" y="442772"/>
                  </a:lnTo>
                  <a:lnTo>
                    <a:pt x="224409" y="475767"/>
                  </a:lnTo>
                  <a:close/>
                </a:path>
                <a:path w="1952625" h="1691004">
                  <a:moveTo>
                    <a:pt x="257746" y="418020"/>
                  </a:moveTo>
                  <a:lnTo>
                    <a:pt x="249504" y="413258"/>
                  </a:lnTo>
                  <a:lnTo>
                    <a:pt x="268554" y="380263"/>
                  </a:lnTo>
                  <a:lnTo>
                    <a:pt x="276796" y="385025"/>
                  </a:lnTo>
                  <a:lnTo>
                    <a:pt x="257746" y="418020"/>
                  </a:lnTo>
                  <a:close/>
                </a:path>
                <a:path w="1952625" h="1691004">
                  <a:moveTo>
                    <a:pt x="291084" y="360286"/>
                  </a:moveTo>
                  <a:lnTo>
                    <a:pt x="282841" y="355523"/>
                  </a:lnTo>
                  <a:lnTo>
                    <a:pt x="301891" y="322529"/>
                  </a:lnTo>
                  <a:lnTo>
                    <a:pt x="310146" y="327291"/>
                  </a:lnTo>
                  <a:lnTo>
                    <a:pt x="291084" y="360286"/>
                  </a:lnTo>
                  <a:close/>
                </a:path>
                <a:path w="1952625" h="1691004">
                  <a:moveTo>
                    <a:pt x="324434" y="302539"/>
                  </a:moveTo>
                  <a:lnTo>
                    <a:pt x="316179" y="297776"/>
                  </a:lnTo>
                  <a:lnTo>
                    <a:pt x="335229" y="264782"/>
                  </a:lnTo>
                  <a:lnTo>
                    <a:pt x="343484" y="269544"/>
                  </a:lnTo>
                  <a:lnTo>
                    <a:pt x="324434" y="302539"/>
                  </a:lnTo>
                  <a:close/>
                </a:path>
                <a:path w="1952625" h="1691004">
                  <a:moveTo>
                    <a:pt x="357771" y="244805"/>
                  </a:moveTo>
                  <a:lnTo>
                    <a:pt x="349529" y="240042"/>
                  </a:lnTo>
                  <a:lnTo>
                    <a:pt x="368579" y="207048"/>
                  </a:lnTo>
                  <a:lnTo>
                    <a:pt x="376821" y="211810"/>
                  </a:lnTo>
                  <a:lnTo>
                    <a:pt x="357771" y="244805"/>
                  </a:lnTo>
                  <a:close/>
                </a:path>
                <a:path w="1952625" h="1691004">
                  <a:moveTo>
                    <a:pt x="391109" y="187058"/>
                  </a:moveTo>
                  <a:lnTo>
                    <a:pt x="382866" y="182295"/>
                  </a:lnTo>
                  <a:lnTo>
                    <a:pt x="401916" y="149301"/>
                  </a:lnTo>
                  <a:lnTo>
                    <a:pt x="410171" y="154063"/>
                  </a:lnTo>
                  <a:lnTo>
                    <a:pt x="391109" y="187058"/>
                  </a:lnTo>
                  <a:close/>
                </a:path>
                <a:path w="1952625" h="1691004">
                  <a:moveTo>
                    <a:pt x="424459" y="129324"/>
                  </a:moveTo>
                  <a:lnTo>
                    <a:pt x="416204" y="124561"/>
                  </a:lnTo>
                  <a:lnTo>
                    <a:pt x="435254" y="91567"/>
                  </a:lnTo>
                  <a:lnTo>
                    <a:pt x="443509" y="96329"/>
                  </a:lnTo>
                  <a:lnTo>
                    <a:pt x="424459" y="129324"/>
                  </a:lnTo>
                  <a:close/>
                </a:path>
                <a:path w="1952625" h="1691004">
                  <a:moveTo>
                    <a:pt x="457796" y="71577"/>
                  </a:moveTo>
                  <a:lnTo>
                    <a:pt x="449541" y="66814"/>
                  </a:lnTo>
                  <a:lnTo>
                    <a:pt x="468604" y="33820"/>
                  </a:lnTo>
                  <a:lnTo>
                    <a:pt x="476846" y="38582"/>
                  </a:lnTo>
                  <a:lnTo>
                    <a:pt x="457796" y="71577"/>
                  </a:lnTo>
                  <a:close/>
                </a:path>
                <a:path w="1952625" h="1691004">
                  <a:moveTo>
                    <a:pt x="491134" y="13843"/>
                  </a:moveTo>
                  <a:lnTo>
                    <a:pt x="482892" y="9080"/>
                  </a:lnTo>
                  <a:lnTo>
                    <a:pt x="488137" y="0"/>
                  </a:lnTo>
                  <a:lnTo>
                    <a:pt x="521246" y="0"/>
                  </a:lnTo>
                  <a:lnTo>
                    <a:pt x="521246" y="7137"/>
                  </a:lnTo>
                  <a:lnTo>
                    <a:pt x="495007" y="7137"/>
                  </a:lnTo>
                  <a:lnTo>
                    <a:pt x="490880" y="9525"/>
                  </a:lnTo>
                  <a:lnTo>
                    <a:pt x="493628" y="9525"/>
                  </a:lnTo>
                  <a:lnTo>
                    <a:pt x="491134" y="13843"/>
                  </a:lnTo>
                  <a:close/>
                </a:path>
                <a:path w="1952625" h="1691004">
                  <a:moveTo>
                    <a:pt x="493628" y="9525"/>
                  </a:moveTo>
                  <a:lnTo>
                    <a:pt x="490880" y="9525"/>
                  </a:lnTo>
                  <a:lnTo>
                    <a:pt x="495007" y="7137"/>
                  </a:lnTo>
                  <a:lnTo>
                    <a:pt x="493628" y="9525"/>
                  </a:lnTo>
                  <a:close/>
                </a:path>
                <a:path w="1952625" h="1691004">
                  <a:moveTo>
                    <a:pt x="521246" y="9525"/>
                  </a:moveTo>
                  <a:lnTo>
                    <a:pt x="493628" y="9525"/>
                  </a:lnTo>
                  <a:lnTo>
                    <a:pt x="495007" y="7137"/>
                  </a:lnTo>
                  <a:lnTo>
                    <a:pt x="521246" y="7137"/>
                  </a:lnTo>
                  <a:lnTo>
                    <a:pt x="521246" y="9525"/>
                  </a:lnTo>
                  <a:close/>
                </a:path>
                <a:path w="1952625" h="1691004">
                  <a:moveTo>
                    <a:pt x="587921" y="9525"/>
                  </a:moveTo>
                  <a:lnTo>
                    <a:pt x="549821" y="9525"/>
                  </a:lnTo>
                  <a:lnTo>
                    <a:pt x="549821" y="0"/>
                  </a:lnTo>
                  <a:lnTo>
                    <a:pt x="587921" y="0"/>
                  </a:lnTo>
                  <a:lnTo>
                    <a:pt x="587921" y="9525"/>
                  </a:lnTo>
                  <a:close/>
                </a:path>
                <a:path w="1952625" h="1691004">
                  <a:moveTo>
                    <a:pt x="654596" y="9525"/>
                  </a:moveTo>
                  <a:lnTo>
                    <a:pt x="616496" y="9525"/>
                  </a:lnTo>
                  <a:lnTo>
                    <a:pt x="616496" y="0"/>
                  </a:lnTo>
                  <a:lnTo>
                    <a:pt x="654596" y="0"/>
                  </a:lnTo>
                  <a:lnTo>
                    <a:pt x="654596" y="9525"/>
                  </a:lnTo>
                  <a:close/>
                </a:path>
                <a:path w="1952625" h="1691004">
                  <a:moveTo>
                    <a:pt x="721271" y="9525"/>
                  </a:moveTo>
                  <a:lnTo>
                    <a:pt x="683171" y="9525"/>
                  </a:lnTo>
                  <a:lnTo>
                    <a:pt x="683171" y="0"/>
                  </a:lnTo>
                  <a:lnTo>
                    <a:pt x="721271" y="0"/>
                  </a:lnTo>
                  <a:lnTo>
                    <a:pt x="721271" y="9525"/>
                  </a:lnTo>
                  <a:close/>
                </a:path>
                <a:path w="1952625" h="1691004">
                  <a:moveTo>
                    <a:pt x="787946" y="9525"/>
                  </a:moveTo>
                  <a:lnTo>
                    <a:pt x="749846" y="9525"/>
                  </a:lnTo>
                  <a:lnTo>
                    <a:pt x="749846" y="0"/>
                  </a:lnTo>
                  <a:lnTo>
                    <a:pt x="787946" y="0"/>
                  </a:lnTo>
                  <a:lnTo>
                    <a:pt x="787946" y="9525"/>
                  </a:lnTo>
                  <a:close/>
                </a:path>
                <a:path w="1952625" h="1691004">
                  <a:moveTo>
                    <a:pt x="854621" y="9525"/>
                  </a:moveTo>
                  <a:lnTo>
                    <a:pt x="816521" y="9525"/>
                  </a:lnTo>
                  <a:lnTo>
                    <a:pt x="816521" y="0"/>
                  </a:lnTo>
                  <a:lnTo>
                    <a:pt x="854621" y="0"/>
                  </a:lnTo>
                  <a:lnTo>
                    <a:pt x="854621" y="9525"/>
                  </a:lnTo>
                  <a:close/>
                </a:path>
                <a:path w="1952625" h="1691004">
                  <a:moveTo>
                    <a:pt x="921296" y="9525"/>
                  </a:moveTo>
                  <a:lnTo>
                    <a:pt x="883196" y="9525"/>
                  </a:lnTo>
                  <a:lnTo>
                    <a:pt x="883196" y="0"/>
                  </a:lnTo>
                  <a:lnTo>
                    <a:pt x="921296" y="0"/>
                  </a:lnTo>
                  <a:lnTo>
                    <a:pt x="921296" y="9525"/>
                  </a:lnTo>
                  <a:close/>
                </a:path>
                <a:path w="1952625" h="1691004">
                  <a:moveTo>
                    <a:pt x="987971" y="9525"/>
                  </a:moveTo>
                  <a:lnTo>
                    <a:pt x="949871" y="9525"/>
                  </a:lnTo>
                  <a:lnTo>
                    <a:pt x="949871" y="0"/>
                  </a:lnTo>
                  <a:lnTo>
                    <a:pt x="987971" y="0"/>
                  </a:lnTo>
                  <a:lnTo>
                    <a:pt x="987971" y="9525"/>
                  </a:lnTo>
                  <a:close/>
                </a:path>
                <a:path w="1952625" h="1691004">
                  <a:moveTo>
                    <a:pt x="1054646" y="9525"/>
                  </a:moveTo>
                  <a:lnTo>
                    <a:pt x="1016546" y="9525"/>
                  </a:lnTo>
                  <a:lnTo>
                    <a:pt x="1016546" y="0"/>
                  </a:lnTo>
                  <a:lnTo>
                    <a:pt x="1054646" y="0"/>
                  </a:lnTo>
                  <a:lnTo>
                    <a:pt x="1054646" y="9525"/>
                  </a:lnTo>
                  <a:close/>
                </a:path>
                <a:path w="1952625" h="1691004">
                  <a:moveTo>
                    <a:pt x="1121321" y="9525"/>
                  </a:moveTo>
                  <a:lnTo>
                    <a:pt x="1083221" y="9525"/>
                  </a:lnTo>
                  <a:lnTo>
                    <a:pt x="1083221" y="0"/>
                  </a:lnTo>
                  <a:lnTo>
                    <a:pt x="1121321" y="0"/>
                  </a:lnTo>
                  <a:lnTo>
                    <a:pt x="1121321" y="9525"/>
                  </a:lnTo>
                  <a:close/>
                </a:path>
                <a:path w="1952625" h="1691004">
                  <a:moveTo>
                    <a:pt x="1187996" y="9525"/>
                  </a:moveTo>
                  <a:lnTo>
                    <a:pt x="1149896" y="9525"/>
                  </a:lnTo>
                  <a:lnTo>
                    <a:pt x="1149896" y="0"/>
                  </a:lnTo>
                  <a:lnTo>
                    <a:pt x="1187996" y="0"/>
                  </a:lnTo>
                  <a:lnTo>
                    <a:pt x="1187996" y="9525"/>
                  </a:lnTo>
                  <a:close/>
                </a:path>
                <a:path w="1952625" h="1691004">
                  <a:moveTo>
                    <a:pt x="1254671" y="9525"/>
                  </a:moveTo>
                  <a:lnTo>
                    <a:pt x="1216571" y="9525"/>
                  </a:lnTo>
                  <a:lnTo>
                    <a:pt x="1216571" y="0"/>
                  </a:lnTo>
                  <a:lnTo>
                    <a:pt x="1254671" y="0"/>
                  </a:lnTo>
                  <a:lnTo>
                    <a:pt x="1254671" y="9525"/>
                  </a:lnTo>
                  <a:close/>
                </a:path>
                <a:path w="1952625" h="1691004">
                  <a:moveTo>
                    <a:pt x="1321346" y="9525"/>
                  </a:moveTo>
                  <a:lnTo>
                    <a:pt x="1283246" y="9525"/>
                  </a:lnTo>
                  <a:lnTo>
                    <a:pt x="1283246" y="0"/>
                  </a:lnTo>
                  <a:lnTo>
                    <a:pt x="1321346" y="0"/>
                  </a:lnTo>
                  <a:lnTo>
                    <a:pt x="1321346" y="9525"/>
                  </a:lnTo>
                  <a:close/>
                </a:path>
                <a:path w="1952625" h="1691004">
                  <a:moveTo>
                    <a:pt x="1388021" y="9525"/>
                  </a:moveTo>
                  <a:lnTo>
                    <a:pt x="1349921" y="9525"/>
                  </a:lnTo>
                  <a:lnTo>
                    <a:pt x="1349921" y="0"/>
                  </a:lnTo>
                  <a:lnTo>
                    <a:pt x="1388021" y="0"/>
                  </a:lnTo>
                  <a:lnTo>
                    <a:pt x="1388021" y="9525"/>
                  </a:lnTo>
                  <a:close/>
                </a:path>
                <a:path w="1952625" h="1691004">
                  <a:moveTo>
                    <a:pt x="1454696" y="9525"/>
                  </a:moveTo>
                  <a:lnTo>
                    <a:pt x="1416596" y="9525"/>
                  </a:lnTo>
                  <a:lnTo>
                    <a:pt x="1416596" y="0"/>
                  </a:lnTo>
                  <a:lnTo>
                    <a:pt x="1454696" y="0"/>
                  </a:lnTo>
                  <a:lnTo>
                    <a:pt x="1454696" y="9525"/>
                  </a:lnTo>
                  <a:close/>
                </a:path>
                <a:path w="1952625" h="1691004">
                  <a:moveTo>
                    <a:pt x="1487373" y="58877"/>
                  </a:moveTo>
                  <a:lnTo>
                    <a:pt x="1468323" y="25882"/>
                  </a:lnTo>
                  <a:lnTo>
                    <a:pt x="1476578" y="21120"/>
                  </a:lnTo>
                  <a:lnTo>
                    <a:pt x="1495628" y="54114"/>
                  </a:lnTo>
                  <a:lnTo>
                    <a:pt x="1487373" y="58877"/>
                  </a:lnTo>
                  <a:close/>
                </a:path>
                <a:path w="1952625" h="1691004">
                  <a:moveTo>
                    <a:pt x="1520723" y="116624"/>
                  </a:moveTo>
                  <a:lnTo>
                    <a:pt x="1501660" y="83629"/>
                  </a:lnTo>
                  <a:lnTo>
                    <a:pt x="1509915" y="78867"/>
                  </a:lnTo>
                  <a:lnTo>
                    <a:pt x="1528965" y="111861"/>
                  </a:lnTo>
                  <a:lnTo>
                    <a:pt x="1520723" y="116624"/>
                  </a:lnTo>
                  <a:close/>
                </a:path>
                <a:path w="1952625" h="1691004">
                  <a:moveTo>
                    <a:pt x="1554060" y="174358"/>
                  </a:moveTo>
                  <a:lnTo>
                    <a:pt x="1535010" y="141363"/>
                  </a:lnTo>
                  <a:lnTo>
                    <a:pt x="1543253" y="136601"/>
                  </a:lnTo>
                  <a:lnTo>
                    <a:pt x="1562303" y="169595"/>
                  </a:lnTo>
                  <a:lnTo>
                    <a:pt x="1554060" y="174358"/>
                  </a:lnTo>
                  <a:close/>
                </a:path>
                <a:path w="1952625" h="1691004">
                  <a:moveTo>
                    <a:pt x="1587398" y="232105"/>
                  </a:moveTo>
                  <a:lnTo>
                    <a:pt x="1568348" y="199110"/>
                  </a:lnTo>
                  <a:lnTo>
                    <a:pt x="1576603" y="194335"/>
                  </a:lnTo>
                  <a:lnTo>
                    <a:pt x="1595653" y="227330"/>
                  </a:lnTo>
                  <a:lnTo>
                    <a:pt x="1587398" y="232105"/>
                  </a:lnTo>
                  <a:close/>
                </a:path>
                <a:path w="1952625" h="1691004">
                  <a:moveTo>
                    <a:pt x="1620748" y="289839"/>
                  </a:moveTo>
                  <a:lnTo>
                    <a:pt x="1601685" y="256844"/>
                  </a:lnTo>
                  <a:lnTo>
                    <a:pt x="1609940" y="252082"/>
                  </a:lnTo>
                  <a:lnTo>
                    <a:pt x="1628990" y="285076"/>
                  </a:lnTo>
                  <a:lnTo>
                    <a:pt x="1620748" y="289839"/>
                  </a:lnTo>
                  <a:close/>
                </a:path>
                <a:path w="1952625" h="1691004">
                  <a:moveTo>
                    <a:pt x="1654086" y="347573"/>
                  </a:moveTo>
                  <a:lnTo>
                    <a:pt x="1635036" y="314579"/>
                  </a:lnTo>
                  <a:lnTo>
                    <a:pt x="1643278" y="309816"/>
                  </a:lnTo>
                  <a:lnTo>
                    <a:pt x="1662328" y="342811"/>
                  </a:lnTo>
                  <a:lnTo>
                    <a:pt x="1654086" y="347573"/>
                  </a:lnTo>
                  <a:close/>
                </a:path>
                <a:path w="1952625" h="1691004">
                  <a:moveTo>
                    <a:pt x="1687423" y="405320"/>
                  </a:moveTo>
                  <a:lnTo>
                    <a:pt x="1668373" y="372325"/>
                  </a:lnTo>
                  <a:lnTo>
                    <a:pt x="1676615" y="367563"/>
                  </a:lnTo>
                  <a:lnTo>
                    <a:pt x="1695678" y="400558"/>
                  </a:lnTo>
                  <a:lnTo>
                    <a:pt x="1687423" y="405320"/>
                  </a:lnTo>
                  <a:close/>
                </a:path>
                <a:path w="1952625" h="1691004">
                  <a:moveTo>
                    <a:pt x="1720761" y="463054"/>
                  </a:moveTo>
                  <a:lnTo>
                    <a:pt x="1701711" y="430060"/>
                  </a:lnTo>
                  <a:lnTo>
                    <a:pt x="1709966" y="425297"/>
                  </a:lnTo>
                  <a:lnTo>
                    <a:pt x="1729016" y="458292"/>
                  </a:lnTo>
                  <a:lnTo>
                    <a:pt x="1720761" y="463054"/>
                  </a:lnTo>
                  <a:close/>
                </a:path>
                <a:path w="1952625" h="1691004">
                  <a:moveTo>
                    <a:pt x="1754111" y="520801"/>
                  </a:moveTo>
                  <a:lnTo>
                    <a:pt x="1735061" y="487807"/>
                  </a:lnTo>
                  <a:lnTo>
                    <a:pt x="1743303" y="483044"/>
                  </a:lnTo>
                  <a:lnTo>
                    <a:pt x="1762353" y="516039"/>
                  </a:lnTo>
                  <a:lnTo>
                    <a:pt x="1754111" y="520801"/>
                  </a:lnTo>
                  <a:close/>
                </a:path>
                <a:path w="1952625" h="1691004">
                  <a:moveTo>
                    <a:pt x="1787448" y="578535"/>
                  </a:moveTo>
                  <a:lnTo>
                    <a:pt x="1768398" y="545541"/>
                  </a:lnTo>
                  <a:lnTo>
                    <a:pt x="1776641" y="540778"/>
                  </a:lnTo>
                  <a:lnTo>
                    <a:pt x="1795703" y="573773"/>
                  </a:lnTo>
                  <a:lnTo>
                    <a:pt x="1787448" y="578535"/>
                  </a:lnTo>
                  <a:close/>
                </a:path>
                <a:path w="1952625" h="1691004">
                  <a:moveTo>
                    <a:pt x="1820786" y="636282"/>
                  </a:moveTo>
                  <a:lnTo>
                    <a:pt x="1801736" y="603288"/>
                  </a:lnTo>
                  <a:lnTo>
                    <a:pt x="1809991" y="598525"/>
                  </a:lnTo>
                  <a:lnTo>
                    <a:pt x="1829041" y="631520"/>
                  </a:lnTo>
                  <a:lnTo>
                    <a:pt x="1820786" y="636282"/>
                  </a:lnTo>
                  <a:close/>
                </a:path>
                <a:path w="1952625" h="1691004">
                  <a:moveTo>
                    <a:pt x="1854136" y="694016"/>
                  </a:moveTo>
                  <a:lnTo>
                    <a:pt x="1835086" y="661022"/>
                  </a:lnTo>
                  <a:lnTo>
                    <a:pt x="1843328" y="656259"/>
                  </a:lnTo>
                  <a:lnTo>
                    <a:pt x="1862378" y="689254"/>
                  </a:lnTo>
                  <a:lnTo>
                    <a:pt x="1854136" y="694016"/>
                  </a:lnTo>
                  <a:close/>
                </a:path>
                <a:path w="1952625" h="1691004">
                  <a:moveTo>
                    <a:pt x="1887474" y="751763"/>
                  </a:moveTo>
                  <a:lnTo>
                    <a:pt x="1868424" y="718769"/>
                  </a:lnTo>
                  <a:lnTo>
                    <a:pt x="1876666" y="714006"/>
                  </a:lnTo>
                  <a:lnTo>
                    <a:pt x="1895728" y="747001"/>
                  </a:lnTo>
                  <a:lnTo>
                    <a:pt x="1887474" y="751763"/>
                  </a:lnTo>
                  <a:close/>
                </a:path>
                <a:path w="1952625" h="1691004">
                  <a:moveTo>
                    <a:pt x="1920811" y="809498"/>
                  </a:moveTo>
                  <a:lnTo>
                    <a:pt x="1901761" y="776503"/>
                  </a:lnTo>
                  <a:lnTo>
                    <a:pt x="1910016" y="771740"/>
                  </a:lnTo>
                  <a:lnTo>
                    <a:pt x="1929066" y="804735"/>
                  </a:lnTo>
                  <a:lnTo>
                    <a:pt x="1920811" y="809498"/>
                  </a:lnTo>
                  <a:close/>
                </a:path>
                <a:path w="1952625" h="1691004">
                  <a:moveTo>
                    <a:pt x="1941508" y="845344"/>
                  </a:moveTo>
                  <a:lnTo>
                    <a:pt x="1935099" y="834250"/>
                  </a:lnTo>
                  <a:lnTo>
                    <a:pt x="1943353" y="829475"/>
                  </a:lnTo>
                  <a:lnTo>
                    <a:pt x="1951139" y="842962"/>
                  </a:lnTo>
                  <a:lnTo>
                    <a:pt x="1942884" y="842962"/>
                  </a:lnTo>
                  <a:lnTo>
                    <a:pt x="1941508" y="845344"/>
                  </a:lnTo>
                  <a:close/>
                </a:path>
                <a:path w="1952625" h="1691004">
                  <a:moveTo>
                    <a:pt x="1942884" y="847725"/>
                  </a:moveTo>
                  <a:lnTo>
                    <a:pt x="1941512" y="845337"/>
                  </a:lnTo>
                  <a:lnTo>
                    <a:pt x="1942884" y="842962"/>
                  </a:lnTo>
                  <a:lnTo>
                    <a:pt x="1942884" y="847725"/>
                  </a:lnTo>
                  <a:close/>
                </a:path>
                <a:path w="1952625" h="1691004">
                  <a:moveTo>
                    <a:pt x="1951132" y="847725"/>
                  </a:moveTo>
                  <a:lnTo>
                    <a:pt x="1942884" y="847725"/>
                  </a:lnTo>
                  <a:lnTo>
                    <a:pt x="1942884" y="842962"/>
                  </a:lnTo>
                  <a:lnTo>
                    <a:pt x="1951139" y="842962"/>
                  </a:lnTo>
                  <a:lnTo>
                    <a:pt x="1952506" y="845344"/>
                  </a:lnTo>
                  <a:lnTo>
                    <a:pt x="1951132" y="847725"/>
                  </a:lnTo>
                  <a:close/>
                </a:path>
                <a:path w="1952625" h="1691004">
                  <a:moveTo>
                    <a:pt x="1939861" y="867244"/>
                  </a:moveTo>
                  <a:lnTo>
                    <a:pt x="1931619" y="862469"/>
                  </a:lnTo>
                  <a:lnTo>
                    <a:pt x="1941508" y="845344"/>
                  </a:lnTo>
                  <a:lnTo>
                    <a:pt x="1942884" y="847725"/>
                  </a:lnTo>
                  <a:lnTo>
                    <a:pt x="1951132" y="847725"/>
                  </a:lnTo>
                  <a:lnTo>
                    <a:pt x="1939861" y="867244"/>
                  </a:lnTo>
                  <a:close/>
                </a:path>
                <a:path w="1952625" h="1691004">
                  <a:moveTo>
                    <a:pt x="1906524" y="924979"/>
                  </a:moveTo>
                  <a:lnTo>
                    <a:pt x="1898281" y="920216"/>
                  </a:lnTo>
                  <a:lnTo>
                    <a:pt x="1917331" y="887222"/>
                  </a:lnTo>
                  <a:lnTo>
                    <a:pt x="1925574" y="891984"/>
                  </a:lnTo>
                  <a:lnTo>
                    <a:pt x="1906524" y="924979"/>
                  </a:lnTo>
                  <a:close/>
                </a:path>
                <a:path w="1952625" h="1691004">
                  <a:moveTo>
                    <a:pt x="1873186" y="982713"/>
                  </a:moveTo>
                  <a:lnTo>
                    <a:pt x="1864931" y="977950"/>
                  </a:lnTo>
                  <a:lnTo>
                    <a:pt x="1883981" y="944956"/>
                  </a:lnTo>
                  <a:lnTo>
                    <a:pt x="1892236" y="949718"/>
                  </a:lnTo>
                  <a:lnTo>
                    <a:pt x="1873186" y="982713"/>
                  </a:lnTo>
                  <a:close/>
                </a:path>
                <a:path w="1952625" h="1691004">
                  <a:moveTo>
                    <a:pt x="1839836" y="1040460"/>
                  </a:moveTo>
                  <a:lnTo>
                    <a:pt x="1831594" y="1035697"/>
                  </a:lnTo>
                  <a:lnTo>
                    <a:pt x="1850644" y="1002703"/>
                  </a:lnTo>
                  <a:lnTo>
                    <a:pt x="1858899" y="1007465"/>
                  </a:lnTo>
                  <a:lnTo>
                    <a:pt x="1839836" y="1040460"/>
                  </a:lnTo>
                  <a:close/>
                </a:path>
                <a:path w="1952625" h="1691004">
                  <a:moveTo>
                    <a:pt x="1806498" y="1098194"/>
                  </a:moveTo>
                  <a:lnTo>
                    <a:pt x="1798256" y="1093431"/>
                  </a:lnTo>
                  <a:lnTo>
                    <a:pt x="1817306" y="1060437"/>
                  </a:lnTo>
                  <a:lnTo>
                    <a:pt x="1825548" y="1065199"/>
                  </a:lnTo>
                  <a:lnTo>
                    <a:pt x="1806498" y="1098194"/>
                  </a:lnTo>
                  <a:close/>
                </a:path>
                <a:path w="1952625" h="1691004">
                  <a:moveTo>
                    <a:pt x="1773161" y="1155941"/>
                  </a:moveTo>
                  <a:lnTo>
                    <a:pt x="1764906" y="1151178"/>
                  </a:lnTo>
                  <a:lnTo>
                    <a:pt x="1783956" y="1118184"/>
                  </a:lnTo>
                  <a:lnTo>
                    <a:pt x="1792211" y="1122946"/>
                  </a:lnTo>
                  <a:lnTo>
                    <a:pt x="1773161" y="1155941"/>
                  </a:lnTo>
                  <a:close/>
                </a:path>
                <a:path w="1952625" h="1691004">
                  <a:moveTo>
                    <a:pt x="1739823" y="1213675"/>
                  </a:moveTo>
                  <a:lnTo>
                    <a:pt x="1731568" y="1208913"/>
                  </a:lnTo>
                  <a:lnTo>
                    <a:pt x="1750618" y="1175918"/>
                  </a:lnTo>
                  <a:lnTo>
                    <a:pt x="1758873" y="1180680"/>
                  </a:lnTo>
                  <a:lnTo>
                    <a:pt x="1739823" y="1213675"/>
                  </a:lnTo>
                  <a:close/>
                </a:path>
                <a:path w="1952625" h="1691004">
                  <a:moveTo>
                    <a:pt x="1706473" y="1271422"/>
                  </a:moveTo>
                  <a:lnTo>
                    <a:pt x="1698231" y="1266672"/>
                  </a:lnTo>
                  <a:lnTo>
                    <a:pt x="1717281" y="1233665"/>
                  </a:lnTo>
                  <a:lnTo>
                    <a:pt x="1725523" y="1238427"/>
                  </a:lnTo>
                  <a:lnTo>
                    <a:pt x="1706473" y="1271422"/>
                  </a:lnTo>
                  <a:close/>
                </a:path>
                <a:path w="1952625" h="1691004">
                  <a:moveTo>
                    <a:pt x="1673136" y="1329156"/>
                  </a:moveTo>
                  <a:lnTo>
                    <a:pt x="1664881" y="1324394"/>
                  </a:lnTo>
                  <a:lnTo>
                    <a:pt x="1683943" y="1291399"/>
                  </a:lnTo>
                  <a:lnTo>
                    <a:pt x="1692186" y="1296162"/>
                  </a:lnTo>
                  <a:lnTo>
                    <a:pt x="1673136" y="1329156"/>
                  </a:lnTo>
                  <a:close/>
                </a:path>
                <a:path w="1952625" h="1691004">
                  <a:moveTo>
                    <a:pt x="1639798" y="1386903"/>
                  </a:moveTo>
                  <a:lnTo>
                    <a:pt x="1631543" y="1382141"/>
                  </a:lnTo>
                  <a:lnTo>
                    <a:pt x="1650593" y="1349146"/>
                  </a:lnTo>
                  <a:lnTo>
                    <a:pt x="1658848" y="1353908"/>
                  </a:lnTo>
                  <a:lnTo>
                    <a:pt x="1639798" y="1386903"/>
                  </a:lnTo>
                  <a:close/>
                </a:path>
                <a:path w="1952625" h="1691004">
                  <a:moveTo>
                    <a:pt x="1606448" y="1444637"/>
                  </a:moveTo>
                  <a:lnTo>
                    <a:pt x="1598206" y="1439875"/>
                  </a:lnTo>
                  <a:lnTo>
                    <a:pt x="1617256" y="1406880"/>
                  </a:lnTo>
                  <a:lnTo>
                    <a:pt x="1625498" y="1411643"/>
                  </a:lnTo>
                  <a:lnTo>
                    <a:pt x="1606448" y="1444637"/>
                  </a:lnTo>
                  <a:close/>
                </a:path>
                <a:path w="1952625" h="1691004">
                  <a:moveTo>
                    <a:pt x="1573110" y="1502384"/>
                  </a:moveTo>
                  <a:lnTo>
                    <a:pt x="1564855" y="1497622"/>
                  </a:lnTo>
                  <a:lnTo>
                    <a:pt x="1583918" y="1464627"/>
                  </a:lnTo>
                  <a:lnTo>
                    <a:pt x="1592160" y="1469390"/>
                  </a:lnTo>
                  <a:lnTo>
                    <a:pt x="1573110" y="1502384"/>
                  </a:lnTo>
                  <a:close/>
                </a:path>
                <a:path w="1952625" h="1691004">
                  <a:moveTo>
                    <a:pt x="1539773" y="1560118"/>
                  </a:moveTo>
                  <a:lnTo>
                    <a:pt x="1531518" y="1555356"/>
                  </a:lnTo>
                  <a:lnTo>
                    <a:pt x="1550568" y="1522361"/>
                  </a:lnTo>
                  <a:lnTo>
                    <a:pt x="1558823" y="1527124"/>
                  </a:lnTo>
                  <a:lnTo>
                    <a:pt x="1539773" y="1560118"/>
                  </a:lnTo>
                  <a:close/>
                </a:path>
                <a:path w="1952625" h="1691004">
                  <a:moveTo>
                    <a:pt x="1506423" y="1617853"/>
                  </a:moveTo>
                  <a:lnTo>
                    <a:pt x="1498180" y="1613090"/>
                  </a:lnTo>
                  <a:lnTo>
                    <a:pt x="1517230" y="1580095"/>
                  </a:lnTo>
                  <a:lnTo>
                    <a:pt x="1525485" y="1584858"/>
                  </a:lnTo>
                  <a:lnTo>
                    <a:pt x="1506423" y="1617853"/>
                  </a:lnTo>
                  <a:close/>
                </a:path>
                <a:path w="1952625" h="1691004">
                  <a:moveTo>
                    <a:pt x="1473085" y="1675599"/>
                  </a:moveTo>
                  <a:lnTo>
                    <a:pt x="1464843" y="1670837"/>
                  </a:lnTo>
                  <a:lnTo>
                    <a:pt x="1483893" y="1637842"/>
                  </a:lnTo>
                  <a:lnTo>
                    <a:pt x="1492135" y="1642605"/>
                  </a:lnTo>
                  <a:lnTo>
                    <a:pt x="1473085" y="1675599"/>
                  </a:lnTo>
                  <a:close/>
                </a:path>
                <a:path w="1952625" h="1691004">
                  <a:moveTo>
                    <a:pt x="1447723" y="1690687"/>
                  </a:moveTo>
                  <a:lnTo>
                    <a:pt x="1409623" y="1690687"/>
                  </a:lnTo>
                  <a:lnTo>
                    <a:pt x="1409623" y="1681162"/>
                  </a:lnTo>
                  <a:lnTo>
                    <a:pt x="1447723" y="1681162"/>
                  </a:lnTo>
                  <a:lnTo>
                    <a:pt x="1447723" y="1690687"/>
                  </a:lnTo>
                  <a:close/>
                </a:path>
                <a:path w="1952625" h="1691004">
                  <a:moveTo>
                    <a:pt x="1381048" y="1690687"/>
                  </a:moveTo>
                  <a:lnTo>
                    <a:pt x="1342948" y="1690687"/>
                  </a:lnTo>
                  <a:lnTo>
                    <a:pt x="1342948" y="1681162"/>
                  </a:lnTo>
                  <a:lnTo>
                    <a:pt x="1381048" y="1681162"/>
                  </a:lnTo>
                  <a:lnTo>
                    <a:pt x="1381048" y="1690687"/>
                  </a:lnTo>
                  <a:close/>
                </a:path>
                <a:path w="1952625" h="1691004">
                  <a:moveTo>
                    <a:pt x="1314373" y="1690687"/>
                  </a:moveTo>
                  <a:lnTo>
                    <a:pt x="1276273" y="1690687"/>
                  </a:lnTo>
                  <a:lnTo>
                    <a:pt x="1276273" y="1681162"/>
                  </a:lnTo>
                  <a:lnTo>
                    <a:pt x="1314373" y="1681162"/>
                  </a:lnTo>
                  <a:lnTo>
                    <a:pt x="1314373" y="1690687"/>
                  </a:lnTo>
                  <a:close/>
                </a:path>
                <a:path w="1952625" h="1691004">
                  <a:moveTo>
                    <a:pt x="1247698" y="1690687"/>
                  </a:moveTo>
                  <a:lnTo>
                    <a:pt x="1209598" y="1690687"/>
                  </a:lnTo>
                  <a:lnTo>
                    <a:pt x="1209598" y="1681162"/>
                  </a:lnTo>
                  <a:lnTo>
                    <a:pt x="1247698" y="1681162"/>
                  </a:lnTo>
                  <a:lnTo>
                    <a:pt x="1247698" y="1690687"/>
                  </a:lnTo>
                  <a:close/>
                </a:path>
                <a:path w="1952625" h="1691004">
                  <a:moveTo>
                    <a:pt x="1181023" y="1690687"/>
                  </a:moveTo>
                  <a:lnTo>
                    <a:pt x="1142923" y="1690687"/>
                  </a:lnTo>
                  <a:lnTo>
                    <a:pt x="1142923" y="1681162"/>
                  </a:lnTo>
                  <a:lnTo>
                    <a:pt x="1181023" y="1681162"/>
                  </a:lnTo>
                  <a:lnTo>
                    <a:pt x="1181023" y="1690687"/>
                  </a:lnTo>
                  <a:close/>
                </a:path>
                <a:path w="1952625" h="1691004">
                  <a:moveTo>
                    <a:pt x="1114348" y="1690687"/>
                  </a:moveTo>
                  <a:lnTo>
                    <a:pt x="1076248" y="1690687"/>
                  </a:lnTo>
                  <a:lnTo>
                    <a:pt x="1076248" y="1681162"/>
                  </a:lnTo>
                  <a:lnTo>
                    <a:pt x="1114348" y="1681162"/>
                  </a:lnTo>
                  <a:lnTo>
                    <a:pt x="1114348" y="1690687"/>
                  </a:lnTo>
                  <a:close/>
                </a:path>
                <a:path w="1952625" h="1691004">
                  <a:moveTo>
                    <a:pt x="1047673" y="1690687"/>
                  </a:moveTo>
                  <a:lnTo>
                    <a:pt x="1009573" y="1690687"/>
                  </a:lnTo>
                  <a:lnTo>
                    <a:pt x="1009573" y="1681162"/>
                  </a:lnTo>
                  <a:lnTo>
                    <a:pt x="1047673" y="1681162"/>
                  </a:lnTo>
                  <a:lnTo>
                    <a:pt x="1047673" y="1690687"/>
                  </a:lnTo>
                  <a:close/>
                </a:path>
                <a:path w="1952625" h="1691004">
                  <a:moveTo>
                    <a:pt x="980998" y="1690687"/>
                  </a:moveTo>
                  <a:lnTo>
                    <a:pt x="942898" y="1690687"/>
                  </a:lnTo>
                  <a:lnTo>
                    <a:pt x="942898" y="1681162"/>
                  </a:lnTo>
                  <a:lnTo>
                    <a:pt x="980998" y="1681162"/>
                  </a:lnTo>
                  <a:lnTo>
                    <a:pt x="980998" y="1690687"/>
                  </a:lnTo>
                  <a:close/>
                </a:path>
                <a:path w="1952625" h="1691004">
                  <a:moveTo>
                    <a:pt x="914323" y="1690687"/>
                  </a:moveTo>
                  <a:lnTo>
                    <a:pt x="876223" y="1690687"/>
                  </a:lnTo>
                  <a:lnTo>
                    <a:pt x="876223" y="1681162"/>
                  </a:lnTo>
                  <a:lnTo>
                    <a:pt x="914323" y="1681162"/>
                  </a:lnTo>
                  <a:lnTo>
                    <a:pt x="914323" y="1690687"/>
                  </a:lnTo>
                  <a:close/>
                </a:path>
                <a:path w="1952625" h="1691004">
                  <a:moveTo>
                    <a:pt x="847648" y="1690687"/>
                  </a:moveTo>
                  <a:lnTo>
                    <a:pt x="809548" y="1690687"/>
                  </a:lnTo>
                  <a:lnTo>
                    <a:pt x="809548" y="1681162"/>
                  </a:lnTo>
                  <a:lnTo>
                    <a:pt x="847648" y="1681162"/>
                  </a:lnTo>
                  <a:lnTo>
                    <a:pt x="847648" y="1690687"/>
                  </a:lnTo>
                  <a:close/>
                </a:path>
                <a:path w="1952625" h="1691004">
                  <a:moveTo>
                    <a:pt x="780973" y="1690687"/>
                  </a:moveTo>
                  <a:lnTo>
                    <a:pt x="742873" y="1690687"/>
                  </a:lnTo>
                  <a:lnTo>
                    <a:pt x="742873" y="1681162"/>
                  </a:lnTo>
                  <a:lnTo>
                    <a:pt x="780973" y="1681162"/>
                  </a:lnTo>
                  <a:lnTo>
                    <a:pt x="780973" y="1690687"/>
                  </a:lnTo>
                  <a:close/>
                </a:path>
                <a:path w="1952625" h="1691004">
                  <a:moveTo>
                    <a:pt x="714298" y="1690687"/>
                  </a:moveTo>
                  <a:lnTo>
                    <a:pt x="676198" y="1690687"/>
                  </a:lnTo>
                  <a:lnTo>
                    <a:pt x="676198" y="1681162"/>
                  </a:lnTo>
                  <a:lnTo>
                    <a:pt x="714298" y="1681162"/>
                  </a:lnTo>
                  <a:lnTo>
                    <a:pt x="714298" y="1690687"/>
                  </a:lnTo>
                  <a:close/>
                </a:path>
                <a:path w="1952625" h="1691004">
                  <a:moveTo>
                    <a:pt x="647623" y="1690687"/>
                  </a:moveTo>
                  <a:lnTo>
                    <a:pt x="609523" y="1690687"/>
                  </a:lnTo>
                  <a:lnTo>
                    <a:pt x="609523" y="1681162"/>
                  </a:lnTo>
                  <a:lnTo>
                    <a:pt x="647623" y="1681162"/>
                  </a:lnTo>
                  <a:lnTo>
                    <a:pt x="647623" y="1690687"/>
                  </a:lnTo>
                  <a:close/>
                </a:path>
                <a:path w="1952625" h="1691004">
                  <a:moveTo>
                    <a:pt x="580948" y="1690687"/>
                  </a:moveTo>
                  <a:lnTo>
                    <a:pt x="542848" y="1690687"/>
                  </a:lnTo>
                  <a:lnTo>
                    <a:pt x="542848" y="1681162"/>
                  </a:lnTo>
                  <a:lnTo>
                    <a:pt x="580948" y="1681162"/>
                  </a:lnTo>
                  <a:lnTo>
                    <a:pt x="580948" y="1690687"/>
                  </a:lnTo>
                  <a:close/>
                </a:path>
              </a:pathLst>
            </a:custGeom>
            <a:solidFill>
              <a:srgbClr val="CCCCFF"/>
            </a:solidFill>
          </p:spPr>
          <p:txBody>
            <a:bodyPr wrap="square" lIns="0" tIns="0" rIns="0" bIns="0" rtlCol="0"/>
            <a:lstStyle/>
            <a:p>
              <a:endParaRPr/>
            </a:p>
          </p:txBody>
        </p:sp>
      </p:grpSp>
      <p:sp>
        <p:nvSpPr>
          <p:cNvPr id="19" name="object 19"/>
          <p:cNvSpPr txBox="1"/>
          <p:nvPr/>
        </p:nvSpPr>
        <p:spPr>
          <a:xfrm>
            <a:off x="3414445" y="3291319"/>
            <a:ext cx="1244600" cy="756920"/>
          </a:xfrm>
          <a:prstGeom prst="rect">
            <a:avLst/>
          </a:prstGeom>
        </p:spPr>
        <p:txBody>
          <a:bodyPr vert="horz" wrap="square" lIns="0" tIns="12700" rIns="0" bIns="0" rtlCol="0">
            <a:spAutoFit/>
          </a:bodyPr>
          <a:lstStyle/>
          <a:p>
            <a:pPr marL="165100" marR="5080" indent="-152400">
              <a:lnSpc>
                <a:spcPct val="100000"/>
              </a:lnSpc>
              <a:spcBef>
                <a:spcPts val="100"/>
              </a:spcBef>
            </a:pPr>
            <a:r>
              <a:rPr sz="2400" spc="-15">
                <a:solidFill>
                  <a:srgbClr val="FFFF00"/>
                </a:solidFill>
                <a:latin typeface="方正粗活意简体" panose="03000509000000000000" charset="-122"/>
                <a:cs typeface="方正粗活意简体" panose="03000509000000000000" charset="-122"/>
              </a:rPr>
              <a:t>安全生产</a:t>
            </a:r>
            <a:r>
              <a:rPr sz="2400" spc="-20">
                <a:solidFill>
                  <a:srgbClr val="FFFF00"/>
                </a:solidFill>
                <a:latin typeface="方正粗活意简体" panose="03000509000000000000" charset="-122"/>
                <a:cs typeface="方正粗活意简体" panose="03000509000000000000" charset="-122"/>
              </a:rPr>
              <a:t>标准化</a:t>
            </a:r>
            <a:endParaRPr sz="2400">
              <a:latin typeface="方正粗活意简体" panose="03000509000000000000" charset="-122"/>
              <a:cs typeface="方正粗活意简体" panose="03000509000000000000" charset="-122"/>
            </a:endParaRPr>
          </a:p>
        </p:txBody>
      </p:sp>
      <p:grpSp>
        <p:nvGrpSpPr>
          <p:cNvPr id="20" name="object 20"/>
          <p:cNvGrpSpPr/>
          <p:nvPr/>
        </p:nvGrpSpPr>
        <p:grpSpPr>
          <a:xfrm>
            <a:off x="1456918" y="1227937"/>
            <a:ext cx="6079490" cy="4944110"/>
            <a:chOff x="1456918" y="1227937"/>
            <a:chExt cx="6079490" cy="4944110"/>
          </a:xfrm>
        </p:grpSpPr>
        <p:sp>
          <p:nvSpPr>
            <p:cNvPr id="21" name="object 21"/>
            <p:cNvSpPr/>
            <p:nvPr/>
          </p:nvSpPr>
          <p:spPr>
            <a:xfrm>
              <a:off x="1456918" y="1227937"/>
              <a:ext cx="4911090" cy="4944110"/>
            </a:xfrm>
            <a:custGeom>
              <a:avLst/>
              <a:gdLst/>
              <a:ahLst/>
              <a:cxnLst/>
              <a:rect l="l" t="t" r="r" b="b"/>
              <a:pathLst>
                <a:path w="4911090" h="4944110">
                  <a:moveTo>
                    <a:pt x="1963965" y="169037"/>
                  </a:moveTo>
                  <a:lnTo>
                    <a:pt x="1954513" y="113171"/>
                  </a:lnTo>
                  <a:lnTo>
                    <a:pt x="1958606" y="112433"/>
                  </a:lnTo>
                  <a:lnTo>
                    <a:pt x="1948446" y="56184"/>
                  </a:lnTo>
                  <a:lnTo>
                    <a:pt x="1944871" y="56184"/>
                  </a:lnTo>
                  <a:lnTo>
                    <a:pt x="1935365" y="0"/>
                  </a:lnTo>
                  <a:lnTo>
                    <a:pt x="2118715" y="55917"/>
                  </a:lnTo>
                  <a:lnTo>
                    <a:pt x="2118350" y="56184"/>
                  </a:lnTo>
                  <a:lnTo>
                    <a:pt x="1948446" y="56184"/>
                  </a:lnTo>
                  <a:lnTo>
                    <a:pt x="1944978" y="56812"/>
                  </a:lnTo>
                  <a:lnTo>
                    <a:pt x="2117492" y="56812"/>
                  </a:lnTo>
                  <a:lnTo>
                    <a:pt x="1963965" y="169037"/>
                  </a:lnTo>
                  <a:close/>
                </a:path>
                <a:path w="4911090" h="4944110">
                  <a:moveTo>
                    <a:pt x="1954513" y="113171"/>
                  </a:moveTo>
                  <a:lnTo>
                    <a:pt x="1944978" y="56812"/>
                  </a:lnTo>
                  <a:lnTo>
                    <a:pt x="1948446" y="56184"/>
                  </a:lnTo>
                  <a:lnTo>
                    <a:pt x="1958606" y="112433"/>
                  </a:lnTo>
                  <a:lnTo>
                    <a:pt x="1954513" y="113171"/>
                  </a:lnTo>
                  <a:close/>
                </a:path>
                <a:path w="4911090" h="4944110">
                  <a:moveTo>
                    <a:pt x="1904047" y="123596"/>
                  </a:moveTo>
                  <a:lnTo>
                    <a:pt x="1891042" y="67945"/>
                  </a:lnTo>
                  <a:lnTo>
                    <a:pt x="1893823" y="67297"/>
                  </a:lnTo>
                  <a:lnTo>
                    <a:pt x="1924710" y="60502"/>
                  </a:lnTo>
                  <a:lnTo>
                    <a:pt x="1925776" y="60286"/>
                  </a:lnTo>
                  <a:lnTo>
                    <a:pt x="1944978" y="56812"/>
                  </a:lnTo>
                  <a:lnTo>
                    <a:pt x="1954513" y="113171"/>
                  </a:lnTo>
                  <a:lnTo>
                    <a:pt x="1937133" y="116306"/>
                  </a:lnTo>
                  <a:lnTo>
                    <a:pt x="1936991" y="116306"/>
                  </a:lnTo>
                  <a:lnTo>
                    <a:pt x="1935937" y="116522"/>
                  </a:lnTo>
                  <a:lnTo>
                    <a:pt x="1906508" y="123024"/>
                  </a:lnTo>
                  <a:lnTo>
                    <a:pt x="1904047" y="123596"/>
                  </a:lnTo>
                  <a:close/>
                </a:path>
                <a:path w="4911090" h="4944110">
                  <a:moveTo>
                    <a:pt x="1936348" y="116448"/>
                  </a:moveTo>
                  <a:lnTo>
                    <a:pt x="1936991" y="116306"/>
                  </a:lnTo>
                  <a:lnTo>
                    <a:pt x="1937133" y="116306"/>
                  </a:lnTo>
                  <a:lnTo>
                    <a:pt x="1936348" y="116448"/>
                  </a:lnTo>
                  <a:close/>
                </a:path>
                <a:path w="4911090" h="4944110">
                  <a:moveTo>
                    <a:pt x="1936011" y="116522"/>
                  </a:moveTo>
                  <a:lnTo>
                    <a:pt x="1936348" y="116448"/>
                  </a:lnTo>
                  <a:lnTo>
                    <a:pt x="1936011" y="116522"/>
                  </a:lnTo>
                  <a:close/>
                </a:path>
                <a:path w="4911090" h="4944110">
                  <a:moveTo>
                    <a:pt x="1906104" y="123113"/>
                  </a:moveTo>
                  <a:lnTo>
                    <a:pt x="1906472" y="123024"/>
                  </a:lnTo>
                  <a:lnTo>
                    <a:pt x="1906104" y="123113"/>
                  </a:lnTo>
                  <a:close/>
                </a:path>
                <a:path w="4911090" h="4944110">
                  <a:moveTo>
                    <a:pt x="4907254" y="3056750"/>
                  </a:moveTo>
                  <a:lnTo>
                    <a:pt x="4848656" y="3056750"/>
                  </a:lnTo>
                  <a:lnTo>
                    <a:pt x="4855121" y="3028200"/>
                  </a:lnTo>
                  <a:lnTo>
                    <a:pt x="4910861" y="3040811"/>
                  </a:lnTo>
                  <a:lnTo>
                    <a:pt x="4907254" y="3056750"/>
                  </a:lnTo>
                  <a:close/>
                </a:path>
                <a:path w="4911090" h="4944110">
                  <a:moveTo>
                    <a:pt x="4897831" y="3096818"/>
                  </a:moveTo>
                  <a:lnTo>
                    <a:pt x="4842243" y="3083521"/>
                  </a:lnTo>
                  <a:lnTo>
                    <a:pt x="4848732" y="3056407"/>
                  </a:lnTo>
                  <a:lnTo>
                    <a:pt x="4848656" y="3056750"/>
                  </a:lnTo>
                  <a:lnTo>
                    <a:pt x="4907254" y="3056750"/>
                  </a:lnTo>
                  <a:lnTo>
                    <a:pt x="4904320" y="3069716"/>
                  </a:lnTo>
                  <a:lnTo>
                    <a:pt x="4897831" y="3096818"/>
                  </a:lnTo>
                  <a:close/>
                </a:path>
                <a:path w="4911090" h="4944110">
                  <a:moveTo>
                    <a:pt x="4837959" y="3140786"/>
                  </a:moveTo>
                  <a:lnTo>
                    <a:pt x="4827460" y="3140786"/>
                  </a:lnTo>
                  <a:lnTo>
                    <a:pt x="4827549" y="3140455"/>
                  </a:lnTo>
                  <a:lnTo>
                    <a:pt x="4828145" y="3138182"/>
                  </a:lnTo>
                  <a:lnTo>
                    <a:pt x="4837959" y="3140786"/>
                  </a:lnTo>
                  <a:close/>
                </a:path>
                <a:path w="4911090" h="4944110">
                  <a:moveTo>
                    <a:pt x="4827509" y="3140599"/>
                  </a:moveTo>
                  <a:lnTo>
                    <a:pt x="4827547" y="3140455"/>
                  </a:lnTo>
                  <a:lnTo>
                    <a:pt x="4827509" y="3140599"/>
                  </a:lnTo>
                  <a:close/>
                </a:path>
                <a:path w="4911090" h="4944110">
                  <a:moveTo>
                    <a:pt x="4867605" y="3208489"/>
                  </a:moveTo>
                  <a:lnTo>
                    <a:pt x="4812741" y="3192487"/>
                  </a:lnTo>
                  <a:lnTo>
                    <a:pt x="4819815" y="3168243"/>
                  </a:lnTo>
                  <a:lnTo>
                    <a:pt x="4827509" y="3140599"/>
                  </a:lnTo>
                  <a:lnTo>
                    <a:pt x="4827460" y="3140786"/>
                  </a:lnTo>
                  <a:lnTo>
                    <a:pt x="4837959" y="3140786"/>
                  </a:lnTo>
                  <a:lnTo>
                    <a:pt x="4883391" y="3152838"/>
                  </a:lnTo>
                  <a:lnTo>
                    <a:pt x="4882604" y="3155772"/>
                  </a:lnTo>
                  <a:lnTo>
                    <a:pt x="4874678" y="3184245"/>
                  </a:lnTo>
                  <a:lnTo>
                    <a:pt x="4867605" y="3208489"/>
                  </a:lnTo>
                  <a:close/>
                </a:path>
                <a:path w="4911090" h="4944110">
                  <a:moveTo>
                    <a:pt x="4819713" y="3168586"/>
                  </a:moveTo>
                  <a:lnTo>
                    <a:pt x="4819808" y="3168243"/>
                  </a:lnTo>
                  <a:lnTo>
                    <a:pt x="4819713" y="3168586"/>
                  </a:lnTo>
                  <a:close/>
                </a:path>
                <a:path w="4911090" h="4944110">
                  <a:moveTo>
                    <a:pt x="4811400" y="3251301"/>
                  </a:moveTo>
                  <a:lnTo>
                    <a:pt x="4794491" y="3251301"/>
                  </a:lnTo>
                  <a:lnTo>
                    <a:pt x="4796040" y="3246412"/>
                  </a:lnTo>
                  <a:lnTo>
                    <a:pt x="4811400" y="3251301"/>
                  </a:lnTo>
                  <a:close/>
                </a:path>
                <a:path w="4911090" h="4944110">
                  <a:moveTo>
                    <a:pt x="4832083" y="3318573"/>
                  </a:moveTo>
                  <a:lnTo>
                    <a:pt x="4778057" y="3299917"/>
                  </a:lnTo>
                  <a:lnTo>
                    <a:pt x="4785525" y="3278301"/>
                  </a:lnTo>
                  <a:lnTo>
                    <a:pt x="4794593" y="3250971"/>
                  </a:lnTo>
                  <a:lnTo>
                    <a:pt x="4794491" y="3251301"/>
                  </a:lnTo>
                  <a:lnTo>
                    <a:pt x="4811400" y="3251301"/>
                  </a:lnTo>
                  <a:lnTo>
                    <a:pt x="4850498" y="3263747"/>
                  </a:lnTo>
                  <a:lnTo>
                    <a:pt x="4848834" y="3268966"/>
                  </a:lnTo>
                  <a:lnTo>
                    <a:pt x="4839550" y="3296958"/>
                  </a:lnTo>
                  <a:lnTo>
                    <a:pt x="4832083" y="3318573"/>
                  </a:lnTo>
                  <a:close/>
                </a:path>
                <a:path w="4911090" h="4944110">
                  <a:moveTo>
                    <a:pt x="4785410" y="3278631"/>
                  </a:moveTo>
                  <a:lnTo>
                    <a:pt x="4785520" y="3278301"/>
                  </a:lnTo>
                  <a:lnTo>
                    <a:pt x="4785410" y="3278631"/>
                  </a:lnTo>
                  <a:close/>
                </a:path>
                <a:path w="4911090" h="4944110">
                  <a:moveTo>
                    <a:pt x="4777333" y="3359899"/>
                  </a:moveTo>
                  <a:lnTo>
                    <a:pt x="4756226" y="3359899"/>
                  </a:lnTo>
                  <a:lnTo>
                    <a:pt x="4756353" y="3359569"/>
                  </a:lnTo>
                  <a:lnTo>
                    <a:pt x="4758803" y="3352990"/>
                  </a:lnTo>
                  <a:lnTo>
                    <a:pt x="4777333" y="3359899"/>
                  </a:lnTo>
                  <a:close/>
                </a:path>
                <a:path w="4911090" h="4944110">
                  <a:moveTo>
                    <a:pt x="4756242" y="3359855"/>
                  </a:moveTo>
                  <a:lnTo>
                    <a:pt x="4756349" y="3359569"/>
                  </a:lnTo>
                  <a:lnTo>
                    <a:pt x="4756242" y="3359855"/>
                  </a:lnTo>
                  <a:close/>
                </a:path>
                <a:path w="4911090" h="4944110">
                  <a:moveTo>
                    <a:pt x="4807127" y="3386721"/>
                  </a:moveTo>
                  <a:lnTo>
                    <a:pt x="4745850" y="3386721"/>
                  </a:lnTo>
                  <a:lnTo>
                    <a:pt x="4745977" y="3386403"/>
                  </a:lnTo>
                  <a:lnTo>
                    <a:pt x="4756242" y="3359855"/>
                  </a:lnTo>
                  <a:lnTo>
                    <a:pt x="4777333" y="3359899"/>
                  </a:lnTo>
                  <a:lnTo>
                    <a:pt x="4812347" y="3372955"/>
                  </a:lnTo>
                  <a:lnTo>
                    <a:pt x="4809655" y="3380193"/>
                  </a:lnTo>
                  <a:lnTo>
                    <a:pt x="4807127" y="3386721"/>
                  </a:lnTo>
                  <a:close/>
                </a:path>
                <a:path w="4911090" h="4944110">
                  <a:moveTo>
                    <a:pt x="4745857" y="3386701"/>
                  </a:moveTo>
                  <a:lnTo>
                    <a:pt x="4745972" y="3386403"/>
                  </a:lnTo>
                  <a:lnTo>
                    <a:pt x="4745857" y="3386701"/>
                  </a:lnTo>
                  <a:close/>
                </a:path>
                <a:path w="4911090" h="4944110">
                  <a:moveTo>
                    <a:pt x="4791328" y="3426841"/>
                  </a:moveTo>
                  <a:lnTo>
                    <a:pt x="4738281" y="3405581"/>
                  </a:lnTo>
                  <a:lnTo>
                    <a:pt x="4745857" y="3386701"/>
                  </a:lnTo>
                  <a:lnTo>
                    <a:pt x="4807127" y="3386721"/>
                  </a:lnTo>
                  <a:lnTo>
                    <a:pt x="4799012" y="3407676"/>
                  </a:lnTo>
                  <a:lnTo>
                    <a:pt x="4791328" y="3426841"/>
                  </a:lnTo>
                  <a:close/>
                </a:path>
                <a:path w="4911090" h="4944110">
                  <a:moveTo>
                    <a:pt x="4736851" y="3466401"/>
                  </a:moveTo>
                  <a:lnTo>
                    <a:pt x="4712753" y="3466401"/>
                  </a:lnTo>
                  <a:lnTo>
                    <a:pt x="4716513" y="3457664"/>
                  </a:lnTo>
                  <a:lnTo>
                    <a:pt x="4736851" y="3466401"/>
                  </a:lnTo>
                  <a:close/>
                </a:path>
                <a:path w="4911090" h="4944110">
                  <a:moveTo>
                    <a:pt x="4763621" y="3492665"/>
                  </a:moveTo>
                  <a:lnTo>
                    <a:pt x="4701082" y="3492665"/>
                  </a:lnTo>
                  <a:lnTo>
                    <a:pt x="4712893" y="3466071"/>
                  </a:lnTo>
                  <a:lnTo>
                    <a:pt x="4712753" y="3466401"/>
                  </a:lnTo>
                  <a:lnTo>
                    <a:pt x="4736851" y="3466401"/>
                  </a:lnTo>
                  <a:lnTo>
                    <a:pt x="4769015" y="3480219"/>
                  </a:lnTo>
                  <a:lnTo>
                    <a:pt x="4765128" y="3489273"/>
                  </a:lnTo>
                  <a:lnTo>
                    <a:pt x="4763621" y="3492665"/>
                  </a:lnTo>
                  <a:close/>
                </a:path>
                <a:path w="4911090" h="4944110">
                  <a:moveTo>
                    <a:pt x="4745443" y="3533037"/>
                  </a:moveTo>
                  <a:lnTo>
                    <a:pt x="4693488" y="3509200"/>
                  </a:lnTo>
                  <a:lnTo>
                    <a:pt x="4701222" y="3492348"/>
                  </a:lnTo>
                  <a:lnTo>
                    <a:pt x="4701082" y="3492665"/>
                  </a:lnTo>
                  <a:lnTo>
                    <a:pt x="4763621" y="3492665"/>
                  </a:lnTo>
                  <a:lnTo>
                    <a:pt x="4753165" y="3516185"/>
                  </a:lnTo>
                  <a:lnTo>
                    <a:pt x="4745443" y="3533037"/>
                  </a:lnTo>
                  <a:close/>
                </a:path>
                <a:path w="4911090" h="4944110">
                  <a:moveTo>
                    <a:pt x="4694516" y="3636911"/>
                  </a:moveTo>
                  <a:lnTo>
                    <a:pt x="4643793" y="3610571"/>
                  </a:lnTo>
                  <a:lnTo>
                    <a:pt x="4651374" y="3595979"/>
                  </a:lnTo>
                  <a:lnTo>
                    <a:pt x="4664315" y="3570299"/>
                  </a:lnTo>
                  <a:lnTo>
                    <a:pt x="4669256" y="3560178"/>
                  </a:lnTo>
                  <a:lnTo>
                    <a:pt x="4720602" y="3585273"/>
                  </a:lnTo>
                  <a:lnTo>
                    <a:pt x="4715344" y="3596017"/>
                  </a:lnTo>
                  <a:lnTo>
                    <a:pt x="4702086" y="3622319"/>
                  </a:lnTo>
                  <a:lnTo>
                    <a:pt x="4694516" y="3636911"/>
                  </a:lnTo>
                  <a:close/>
                </a:path>
                <a:path w="4911090" h="4944110">
                  <a:moveTo>
                    <a:pt x="4664151" y="3570617"/>
                  </a:moveTo>
                  <a:lnTo>
                    <a:pt x="4664306" y="3570299"/>
                  </a:lnTo>
                  <a:lnTo>
                    <a:pt x="4664151" y="3570617"/>
                  </a:lnTo>
                  <a:close/>
                </a:path>
                <a:path w="4911090" h="4944110">
                  <a:moveTo>
                    <a:pt x="4651209" y="3596296"/>
                  </a:moveTo>
                  <a:lnTo>
                    <a:pt x="4651369" y="3595979"/>
                  </a:lnTo>
                  <a:lnTo>
                    <a:pt x="4651209" y="3596296"/>
                  </a:lnTo>
                  <a:close/>
                </a:path>
                <a:path w="4911090" h="4944110">
                  <a:moveTo>
                    <a:pt x="4661961" y="3697401"/>
                  </a:moveTo>
                  <a:lnTo>
                    <a:pt x="4596320" y="3697401"/>
                  </a:lnTo>
                  <a:lnTo>
                    <a:pt x="4596485" y="3697110"/>
                  </a:lnTo>
                  <a:lnTo>
                    <a:pt x="4610684" y="3672065"/>
                  </a:lnTo>
                  <a:lnTo>
                    <a:pt x="4617136" y="3660330"/>
                  </a:lnTo>
                  <a:lnTo>
                    <a:pt x="4667199" y="3687902"/>
                  </a:lnTo>
                  <a:lnTo>
                    <a:pt x="4661961" y="3697401"/>
                  </a:lnTo>
                  <a:close/>
                </a:path>
                <a:path w="4911090" h="4944110">
                  <a:moveTo>
                    <a:pt x="4610506" y="3672369"/>
                  </a:moveTo>
                  <a:lnTo>
                    <a:pt x="4610674" y="3672065"/>
                  </a:lnTo>
                  <a:lnTo>
                    <a:pt x="4610506" y="3672369"/>
                  </a:lnTo>
                  <a:close/>
                </a:path>
                <a:path w="4911090" h="4944110">
                  <a:moveTo>
                    <a:pt x="4596474" y="3697129"/>
                  </a:moveTo>
                  <a:close/>
                </a:path>
                <a:path w="4911090" h="4944110">
                  <a:moveTo>
                    <a:pt x="4638674" y="3738219"/>
                  </a:moveTo>
                  <a:lnTo>
                    <a:pt x="4589297" y="3709441"/>
                  </a:lnTo>
                  <a:lnTo>
                    <a:pt x="4596474" y="3697129"/>
                  </a:lnTo>
                  <a:lnTo>
                    <a:pt x="4596320" y="3697401"/>
                  </a:lnTo>
                  <a:lnTo>
                    <a:pt x="4661961" y="3697401"/>
                  </a:lnTo>
                  <a:lnTo>
                    <a:pt x="4660392" y="3700246"/>
                  </a:lnTo>
                  <a:lnTo>
                    <a:pt x="4645863" y="3725888"/>
                  </a:lnTo>
                  <a:lnTo>
                    <a:pt x="4638674" y="3738219"/>
                  </a:lnTo>
                  <a:close/>
                </a:path>
                <a:path w="4911090" h="4944110">
                  <a:moveTo>
                    <a:pt x="4582403" y="3771493"/>
                  </a:moveTo>
                  <a:lnTo>
                    <a:pt x="4551896" y="3771493"/>
                  </a:lnTo>
                  <a:lnTo>
                    <a:pt x="4552086" y="3771189"/>
                  </a:lnTo>
                  <a:lnTo>
                    <a:pt x="4560290" y="3757865"/>
                  </a:lnTo>
                  <a:lnTo>
                    <a:pt x="4582403" y="3771493"/>
                  </a:lnTo>
                  <a:close/>
                </a:path>
                <a:path w="4911090" h="4944110">
                  <a:moveTo>
                    <a:pt x="4551991" y="3771338"/>
                  </a:moveTo>
                  <a:lnTo>
                    <a:pt x="4552083" y="3771189"/>
                  </a:lnTo>
                  <a:lnTo>
                    <a:pt x="4551991" y="3771338"/>
                  </a:lnTo>
                  <a:close/>
                </a:path>
                <a:path w="4911090" h="4944110">
                  <a:moveTo>
                    <a:pt x="4604024" y="3795839"/>
                  </a:moveTo>
                  <a:lnTo>
                    <a:pt x="4536477" y="3795839"/>
                  </a:lnTo>
                  <a:lnTo>
                    <a:pt x="4551991" y="3771338"/>
                  </a:lnTo>
                  <a:lnTo>
                    <a:pt x="4551896" y="3771493"/>
                  </a:lnTo>
                  <a:lnTo>
                    <a:pt x="4582403" y="3771493"/>
                  </a:lnTo>
                  <a:lnTo>
                    <a:pt x="4608944" y="3787850"/>
                  </a:lnTo>
                  <a:lnTo>
                    <a:pt x="4604024" y="3795839"/>
                  </a:lnTo>
                  <a:close/>
                </a:path>
                <a:path w="4911090" h="4944110">
                  <a:moveTo>
                    <a:pt x="4578045" y="3836746"/>
                  </a:moveTo>
                  <a:lnTo>
                    <a:pt x="4530140" y="3805580"/>
                  </a:lnTo>
                  <a:lnTo>
                    <a:pt x="4536668" y="3795535"/>
                  </a:lnTo>
                  <a:lnTo>
                    <a:pt x="4536477" y="3795839"/>
                  </a:lnTo>
                  <a:lnTo>
                    <a:pt x="4604024" y="3795839"/>
                  </a:lnTo>
                  <a:lnTo>
                    <a:pt x="4600371" y="3801770"/>
                  </a:lnTo>
                  <a:lnTo>
                    <a:pt x="4584573" y="3826700"/>
                  </a:lnTo>
                  <a:lnTo>
                    <a:pt x="4578045" y="3836746"/>
                  </a:lnTo>
                  <a:close/>
                </a:path>
                <a:path w="4911090" h="4944110">
                  <a:moveTo>
                    <a:pt x="4521033" y="3867784"/>
                  </a:moveTo>
                  <a:lnTo>
                    <a:pt x="4488408" y="3867784"/>
                  </a:lnTo>
                  <a:lnTo>
                    <a:pt x="4488611" y="3867493"/>
                  </a:lnTo>
                  <a:lnTo>
                    <a:pt x="4498847" y="3852570"/>
                  </a:lnTo>
                  <a:lnTo>
                    <a:pt x="4521033" y="3867784"/>
                  </a:lnTo>
                  <a:close/>
                </a:path>
                <a:path w="4911090" h="4944110">
                  <a:moveTo>
                    <a:pt x="4488489" y="3867667"/>
                  </a:moveTo>
                  <a:lnTo>
                    <a:pt x="4488608" y="3867493"/>
                  </a:lnTo>
                  <a:lnTo>
                    <a:pt x="4488489" y="3867667"/>
                  </a:lnTo>
                  <a:close/>
                </a:path>
                <a:path w="4911090" h="4944110">
                  <a:moveTo>
                    <a:pt x="4540329" y="3893121"/>
                  </a:moveTo>
                  <a:lnTo>
                    <a:pt x="4470552" y="3893121"/>
                  </a:lnTo>
                  <a:lnTo>
                    <a:pt x="4470768" y="3892816"/>
                  </a:lnTo>
                  <a:lnTo>
                    <a:pt x="4488489" y="3867667"/>
                  </a:lnTo>
                  <a:lnTo>
                    <a:pt x="4521033" y="3867784"/>
                  </a:lnTo>
                  <a:lnTo>
                    <a:pt x="4545977" y="3884891"/>
                  </a:lnTo>
                  <a:lnTo>
                    <a:pt x="4540329" y="3893121"/>
                  </a:lnTo>
                  <a:close/>
                </a:path>
                <a:path w="4911090" h="4944110">
                  <a:moveTo>
                    <a:pt x="4470720" y="3892882"/>
                  </a:moveTo>
                  <a:close/>
                </a:path>
                <a:path w="4911090" h="4944110">
                  <a:moveTo>
                    <a:pt x="4512754" y="3932275"/>
                  </a:moveTo>
                  <a:lnTo>
                    <a:pt x="4466462" y="3898772"/>
                  </a:lnTo>
                  <a:lnTo>
                    <a:pt x="4470720" y="3892882"/>
                  </a:lnTo>
                  <a:lnTo>
                    <a:pt x="4470552" y="3893121"/>
                  </a:lnTo>
                  <a:lnTo>
                    <a:pt x="4540329" y="3893121"/>
                  </a:lnTo>
                  <a:lnTo>
                    <a:pt x="4535334" y="3900398"/>
                  </a:lnTo>
                  <a:lnTo>
                    <a:pt x="4517059" y="3926331"/>
                  </a:lnTo>
                  <a:lnTo>
                    <a:pt x="4512754" y="3932275"/>
                  </a:lnTo>
                  <a:close/>
                </a:path>
                <a:path w="4911090" h="4944110">
                  <a:moveTo>
                    <a:pt x="4463245" y="3967289"/>
                  </a:moveTo>
                  <a:lnTo>
                    <a:pt x="4415383" y="3967289"/>
                  </a:lnTo>
                  <a:lnTo>
                    <a:pt x="4415612" y="3966997"/>
                  </a:lnTo>
                  <a:lnTo>
                    <a:pt x="4433024" y="3944201"/>
                  </a:lnTo>
                  <a:lnTo>
                    <a:pt x="4463245" y="3967289"/>
                  </a:lnTo>
                  <a:close/>
                </a:path>
                <a:path w="4911090" h="4944110">
                  <a:moveTo>
                    <a:pt x="4415408" y="3967256"/>
                  </a:moveTo>
                  <a:lnTo>
                    <a:pt x="4415606" y="3966997"/>
                  </a:lnTo>
                  <a:lnTo>
                    <a:pt x="4415408" y="3967256"/>
                  </a:lnTo>
                  <a:close/>
                </a:path>
                <a:path w="4911090" h="4944110">
                  <a:moveTo>
                    <a:pt x="4443222" y="4024376"/>
                  </a:moveTo>
                  <a:lnTo>
                    <a:pt x="4398263" y="3989095"/>
                  </a:lnTo>
                  <a:lnTo>
                    <a:pt x="4415408" y="3967256"/>
                  </a:lnTo>
                  <a:lnTo>
                    <a:pt x="4463245" y="3967289"/>
                  </a:lnTo>
                  <a:lnTo>
                    <a:pt x="4478438" y="3978896"/>
                  </a:lnTo>
                  <a:lnTo>
                    <a:pt x="4460570" y="4002265"/>
                  </a:lnTo>
                  <a:lnTo>
                    <a:pt x="4443222" y="4024376"/>
                  </a:lnTo>
                  <a:close/>
                </a:path>
                <a:path w="4911090" h="4944110">
                  <a:moveTo>
                    <a:pt x="4397740" y="4061866"/>
                  </a:moveTo>
                  <a:lnTo>
                    <a:pt x="4338167" y="4061866"/>
                  </a:lnTo>
                  <a:lnTo>
                    <a:pt x="4338408" y="4061586"/>
                  </a:lnTo>
                  <a:lnTo>
                    <a:pt x="4358093" y="4038409"/>
                  </a:lnTo>
                  <a:lnTo>
                    <a:pt x="4362666" y="4032860"/>
                  </a:lnTo>
                  <a:lnTo>
                    <a:pt x="4397740" y="4061866"/>
                  </a:lnTo>
                  <a:close/>
                </a:path>
                <a:path w="4911090" h="4944110">
                  <a:moveTo>
                    <a:pt x="4357852" y="4038689"/>
                  </a:moveTo>
                  <a:lnTo>
                    <a:pt x="4358083" y="4038409"/>
                  </a:lnTo>
                  <a:lnTo>
                    <a:pt x="4357852" y="4038689"/>
                  </a:lnTo>
                  <a:close/>
                </a:path>
                <a:path w="4911090" h="4944110">
                  <a:moveTo>
                    <a:pt x="4338250" y="4061768"/>
                  </a:moveTo>
                  <a:lnTo>
                    <a:pt x="4338404" y="4061586"/>
                  </a:lnTo>
                  <a:lnTo>
                    <a:pt x="4338250" y="4061768"/>
                  </a:lnTo>
                  <a:close/>
                </a:path>
                <a:path w="4911090" h="4944110">
                  <a:moveTo>
                    <a:pt x="4369143" y="4113314"/>
                  </a:moveTo>
                  <a:lnTo>
                    <a:pt x="4326051" y="4075772"/>
                  </a:lnTo>
                  <a:lnTo>
                    <a:pt x="4338250" y="4061768"/>
                  </a:lnTo>
                  <a:lnTo>
                    <a:pt x="4397740" y="4061866"/>
                  </a:lnTo>
                  <a:lnTo>
                    <a:pt x="4406709" y="4069283"/>
                  </a:lnTo>
                  <a:lnTo>
                    <a:pt x="4401654" y="4075391"/>
                  </a:lnTo>
                  <a:lnTo>
                    <a:pt x="4381500" y="4099140"/>
                  </a:lnTo>
                  <a:lnTo>
                    <a:pt x="4369143" y="4113314"/>
                  </a:lnTo>
                  <a:close/>
                </a:path>
                <a:path w="4911090" h="4944110">
                  <a:moveTo>
                    <a:pt x="4325163" y="4151515"/>
                  </a:moveTo>
                  <a:lnTo>
                    <a:pt x="4256964" y="4151515"/>
                  </a:lnTo>
                  <a:lnTo>
                    <a:pt x="4257217" y="4151249"/>
                  </a:lnTo>
                  <a:lnTo>
                    <a:pt x="4277880" y="4129303"/>
                  </a:lnTo>
                  <a:lnTo>
                    <a:pt x="4288421" y="4117809"/>
                  </a:lnTo>
                  <a:lnTo>
                    <a:pt x="4325163" y="4151515"/>
                  </a:lnTo>
                  <a:close/>
                </a:path>
                <a:path w="4911090" h="4944110">
                  <a:moveTo>
                    <a:pt x="4277626" y="4129569"/>
                  </a:moveTo>
                  <a:lnTo>
                    <a:pt x="4277871" y="4129303"/>
                  </a:lnTo>
                  <a:lnTo>
                    <a:pt x="4277626" y="4129569"/>
                  </a:lnTo>
                  <a:close/>
                </a:path>
                <a:path w="4911090" h="4944110">
                  <a:moveTo>
                    <a:pt x="4257106" y="4151364"/>
                  </a:moveTo>
                  <a:close/>
                </a:path>
                <a:path w="4911090" h="4944110">
                  <a:moveTo>
                    <a:pt x="4290910" y="4198632"/>
                  </a:moveTo>
                  <a:lnTo>
                    <a:pt x="4249800" y="4158932"/>
                  </a:lnTo>
                  <a:lnTo>
                    <a:pt x="4257106" y="4151364"/>
                  </a:lnTo>
                  <a:lnTo>
                    <a:pt x="4256964" y="4151515"/>
                  </a:lnTo>
                  <a:lnTo>
                    <a:pt x="4325163" y="4151515"/>
                  </a:lnTo>
                  <a:lnTo>
                    <a:pt x="4330535" y="4156443"/>
                  </a:lnTo>
                  <a:lnTo>
                    <a:pt x="4319485" y="4168470"/>
                  </a:lnTo>
                  <a:lnTo>
                    <a:pt x="4298327" y="4190962"/>
                  </a:lnTo>
                  <a:lnTo>
                    <a:pt x="4290910" y="4198632"/>
                  </a:lnTo>
                  <a:close/>
                </a:path>
                <a:path w="4911090" h="4944110">
                  <a:moveTo>
                    <a:pt x="4246672" y="4236199"/>
                  </a:moveTo>
                  <a:lnTo>
                    <a:pt x="4171975" y="4236199"/>
                  </a:lnTo>
                  <a:lnTo>
                    <a:pt x="4172242" y="4235945"/>
                  </a:lnTo>
                  <a:lnTo>
                    <a:pt x="4193832" y="4215244"/>
                  </a:lnTo>
                  <a:lnTo>
                    <a:pt x="4210202" y="4199127"/>
                  </a:lnTo>
                  <a:lnTo>
                    <a:pt x="4246672" y="4236199"/>
                  </a:lnTo>
                  <a:close/>
                </a:path>
                <a:path w="4911090" h="4944110">
                  <a:moveTo>
                    <a:pt x="4193565" y="4215498"/>
                  </a:moveTo>
                  <a:lnTo>
                    <a:pt x="4193823" y="4215244"/>
                  </a:lnTo>
                  <a:lnTo>
                    <a:pt x="4193565" y="4215498"/>
                  </a:lnTo>
                  <a:close/>
                </a:path>
                <a:path w="4911090" h="4944110">
                  <a:moveTo>
                    <a:pt x="4172163" y="4236019"/>
                  </a:moveTo>
                  <a:close/>
                </a:path>
                <a:path w="4911090" h="4944110">
                  <a:moveTo>
                    <a:pt x="4208691" y="4280103"/>
                  </a:moveTo>
                  <a:lnTo>
                    <a:pt x="4169663" y="4238358"/>
                  </a:lnTo>
                  <a:lnTo>
                    <a:pt x="4172163" y="4236019"/>
                  </a:lnTo>
                  <a:lnTo>
                    <a:pt x="4171975" y="4236199"/>
                  </a:lnTo>
                  <a:lnTo>
                    <a:pt x="4246672" y="4236199"/>
                  </a:lnTo>
                  <a:lnTo>
                    <a:pt x="4250283" y="4239869"/>
                  </a:lnTo>
                  <a:lnTo>
                    <a:pt x="4233392" y="4256481"/>
                  </a:lnTo>
                  <a:lnTo>
                    <a:pt x="4211269" y="4277690"/>
                  </a:lnTo>
                  <a:lnTo>
                    <a:pt x="4208691" y="4280103"/>
                  </a:lnTo>
                  <a:close/>
                </a:path>
                <a:path w="4911090" h="4944110">
                  <a:moveTo>
                    <a:pt x="4145789" y="4296422"/>
                  </a:moveTo>
                  <a:lnTo>
                    <a:pt x="4105897" y="4296422"/>
                  </a:lnTo>
                  <a:lnTo>
                    <a:pt x="4128186" y="4276610"/>
                  </a:lnTo>
                  <a:lnTo>
                    <a:pt x="4145789" y="4296422"/>
                  </a:lnTo>
                  <a:close/>
                </a:path>
                <a:path w="4911090" h="4944110">
                  <a:moveTo>
                    <a:pt x="4122914" y="4357268"/>
                  </a:moveTo>
                  <a:lnTo>
                    <a:pt x="4085501" y="4314075"/>
                  </a:lnTo>
                  <a:lnTo>
                    <a:pt x="4106163" y="4296181"/>
                  </a:lnTo>
                  <a:lnTo>
                    <a:pt x="4105897" y="4296422"/>
                  </a:lnTo>
                  <a:lnTo>
                    <a:pt x="4145789" y="4296422"/>
                  </a:lnTo>
                  <a:lnTo>
                    <a:pt x="4166146" y="4319333"/>
                  </a:lnTo>
                  <a:lnTo>
                    <a:pt x="4143577" y="4339387"/>
                  </a:lnTo>
                  <a:lnTo>
                    <a:pt x="4122914" y="4357268"/>
                  </a:lnTo>
                  <a:close/>
                </a:path>
                <a:path w="4911090" h="4944110">
                  <a:moveTo>
                    <a:pt x="4045132" y="4353814"/>
                  </a:moveTo>
                  <a:lnTo>
                    <a:pt x="4037889" y="4353814"/>
                  </a:lnTo>
                  <a:lnTo>
                    <a:pt x="4038168" y="4353585"/>
                  </a:lnTo>
                  <a:lnTo>
                    <a:pt x="4042206" y="4350257"/>
                  </a:lnTo>
                  <a:lnTo>
                    <a:pt x="4045132" y="4353814"/>
                  </a:lnTo>
                  <a:close/>
                </a:path>
                <a:path w="4911090" h="4944110">
                  <a:moveTo>
                    <a:pt x="4038118" y="4353624"/>
                  </a:moveTo>
                  <a:close/>
                </a:path>
                <a:path w="4911090" h="4944110">
                  <a:moveTo>
                    <a:pt x="4060355" y="4372317"/>
                  </a:moveTo>
                  <a:lnTo>
                    <a:pt x="4014800" y="4372317"/>
                  </a:lnTo>
                  <a:lnTo>
                    <a:pt x="4015091" y="4372088"/>
                  </a:lnTo>
                  <a:lnTo>
                    <a:pt x="4038118" y="4353624"/>
                  </a:lnTo>
                  <a:lnTo>
                    <a:pt x="4037889" y="4353814"/>
                  </a:lnTo>
                  <a:lnTo>
                    <a:pt x="4045132" y="4353814"/>
                  </a:lnTo>
                  <a:lnTo>
                    <a:pt x="4060355" y="4372317"/>
                  </a:lnTo>
                  <a:close/>
                </a:path>
                <a:path w="4911090" h="4944110">
                  <a:moveTo>
                    <a:pt x="4014831" y="4372292"/>
                  </a:moveTo>
                  <a:lnTo>
                    <a:pt x="4015085" y="4372088"/>
                  </a:lnTo>
                  <a:lnTo>
                    <a:pt x="4014831" y="4372292"/>
                  </a:lnTo>
                  <a:close/>
                </a:path>
                <a:path w="4911090" h="4944110">
                  <a:moveTo>
                    <a:pt x="4033240" y="4430433"/>
                  </a:moveTo>
                  <a:lnTo>
                    <a:pt x="3998061" y="4385399"/>
                  </a:lnTo>
                  <a:lnTo>
                    <a:pt x="4014831" y="4372292"/>
                  </a:lnTo>
                  <a:lnTo>
                    <a:pt x="4060355" y="4372317"/>
                  </a:lnTo>
                  <a:lnTo>
                    <a:pt x="4078515" y="4394390"/>
                  </a:lnTo>
                  <a:lnTo>
                    <a:pt x="4073918" y="4398174"/>
                  </a:lnTo>
                  <a:lnTo>
                    <a:pt x="4050271" y="4417123"/>
                  </a:lnTo>
                  <a:lnTo>
                    <a:pt x="4033240" y="4430433"/>
                  </a:lnTo>
                  <a:close/>
                </a:path>
                <a:path w="4911090" h="4944110">
                  <a:moveTo>
                    <a:pt x="3957860" y="4425912"/>
                  </a:moveTo>
                  <a:lnTo>
                    <a:pt x="3944378" y="4425912"/>
                  </a:lnTo>
                  <a:lnTo>
                    <a:pt x="3944670" y="4425695"/>
                  </a:lnTo>
                  <a:lnTo>
                    <a:pt x="3953077" y="4419460"/>
                  </a:lnTo>
                  <a:lnTo>
                    <a:pt x="3957860" y="4425912"/>
                  </a:lnTo>
                  <a:close/>
                </a:path>
                <a:path w="4911090" h="4944110">
                  <a:moveTo>
                    <a:pt x="3944662" y="4425701"/>
                  </a:moveTo>
                  <a:close/>
                </a:path>
                <a:path w="4911090" h="4944110">
                  <a:moveTo>
                    <a:pt x="3940162" y="4499190"/>
                  </a:moveTo>
                  <a:lnTo>
                    <a:pt x="3907281" y="4452442"/>
                  </a:lnTo>
                  <a:lnTo>
                    <a:pt x="3920807" y="4442929"/>
                  </a:lnTo>
                  <a:lnTo>
                    <a:pt x="3944662" y="4425701"/>
                  </a:lnTo>
                  <a:lnTo>
                    <a:pt x="3944378" y="4425912"/>
                  </a:lnTo>
                  <a:lnTo>
                    <a:pt x="3957860" y="4425912"/>
                  </a:lnTo>
                  <a:lnTo>
                    <a:pt x="3987114" y="4465370"/>
                  </a:lnTo>
                  <a:lnTo>
                    <a:pt x="3978134" y="4472025"/>
                  </a:lnTo>
                  <a:lnTo>
                    <a:pt x="3953687" y="4489678"/>
                  </a:lnTo>
                  <a:lnTo>
                    <a:pt x="3940162" y="4499190"/>
                  </a:lnTo>
                  <a:close/>
                </a:path>
                <a:path w="4911090" h="4944110">
                  <a:moveTo>
                    <a:pt x="3920515" y="4443133"/>
                  </a:moveTo>
                  <a:lnTo>
                    <a:pt x="3920797" y="4442929"/>
                  </a:lnTo>
                  <a:lnTo>
                    <a:pt x="3920515" y="4443133"/>
                  </a:lnTo>
                  <a:close/>
                </a:path>
                <a:path w="4911090" h="4944110">
                  <a:moveTo>
                    <a:pt x="3866441" y="4492917"/>
                  </a:moveTo>
                  <a:lnTo>
                    <a:pt x="3847833" y="4492917"/>
                  </a:lnTo>
                  <a:lnTo>
                    <a:pt x="3860711" y="4484319"/>
                  </a:lnTo>
                  <a:lnTo>
                    <a:pt x="3866441" y="4492917"/>
                  </a:lnTo>
                  <a:close/>
                </a:path>
                <a:path w="4911090" h="4944110">
                  <a:moveTo>
                    <a:pt x="3877072" y="4508868"/>
                  </a:moveTo>
                  <a:lnTo>
                    <a:pt x="3823246" y="4508868"/>
                  </a:lnTo>
                  <a:lnTo>
                    <a:pt x="3848125" y="4492714"/>
                  </a:lnTo>
                  <a:lnTo>
                    <a:pt x="3847833" y="4492917"/>
                  </a:lnTo>
                  <a:lnTo>
                    <a:pt x="3866441" y="4492917"/>
                  </a:lnTo>
                  <a:lnTo>
                    <a:pt x="3877072" y="4508868"/>
                  </a:lnTo>
                  <a:close/>
                </a:path>
                <a:path w="4911090" h="4944110">
                  <a:moveTo>
                    <a:pt x="3843908" y="4563402"/>
                  </a:moveTo>
                  <a:lnTo>
                    <a:pt x="3813390" y="4515078"/>
                  </a:lnTo>
                  <a:lnTo>
                    <a:pt x="3823538" y="4508678"/>
                  </a:lnTo>
                  <a:lnTo>
                    <a:pt x="3823246" y="4508868"/>
                  </a:lnTo>
                  <a:lnTo>
                    <a:pt x="3877072" y="4508868"/>
                  </a:lnTo>
                  <a:lnTo>
                    <a:pt x="3892410" y="4531880"/>
                  </a:lnTo>
                  <a:lnTo>
                    <a:pt x="3879227" y="4540656"/>
                  </a:lnTo>
                  <a:lnTo>
                    <a:pt x="3854043" y="4557000"/>
                  </a:lnTo>
                  <a:lnTo>
                    <a:pt x="3843908" y="4563402"/>
                  </a:lnTo>
                  <a:close/>
                </a:path>
                <a:path w="4911090" h="4944110">
                  <a:moveTo>
                    <a:pt x="3771377" y="4554790"/>
                  </a:moveTo>
                  <a:lnTo>
                    <a:pt x="3748443" y="4554790"/>
                  </a:lnTo>
                  <a:lnTo>
                    <a:pt x="3748747" y="4554613"/>
                  </a:lnTo>
                  <a:lnTo>
                    <a:pt x="3765347" y="4544694"/>
                  </a:lnTo>
                  <a:lnTo>
                    <a:pt x="3771377" y="4554790"/>
                  </a:lnTo>
                  <a:close/>
                </a:path>
                <a:path w="4911090" h="4944110">
                  <a:moveTo>
                    <a:pt x="3748480" y="4554768"/>
                  </a:moveTo>
                  <a:lnTo>
                    <a:pt x="3748740" y="4554613"/>
                  </a:lnTo>
                  <a:lnTo>
                    <a:pt x="3748480" y="4554768"/>
                  </a:lnTo>
                  <a:close/>
                </a:path>
                <a:path w="4911090" h="4944110">
                  <a:moveTo>
                    <a:pt x="3780139" y="4569459"/>
                  </a:moveTo>
                  <a:lnTo>
                    <a:pt x="3723182" y="4569459"/>
                  </a:lnTo>
                  <a:lnTo>
                    <a:pt x="3748480" y="4554768"/>
                  </a:lnTo>
                  <a:lnTo>
                    <a:pt x="3771377" y="4554790"/>
                  </a:lnTo>
                  <a:lnTo>
                    <a:pt x="3780139" y="4569459"/>
                  </a:lnTo>
                  <a:close/>
                </a:path>
                <a:path w="4911090" h="4944110">
                  <a:moveTo>
                    <a:pt x="3744696" y="4622939"/>
                  </a:moveTo>
                  <a:lnTo>
                    <a:pt x="3716616" y="4573155"/>
                  </a:lnTo>
                  <a:lnTo>
                    <a:pt x="3723487" y="4569282"/>
                  </a:lnTo>
                  <a:lnTo>
                    <a:pt x="3723182" y="4569459"/>
                  </a:lnTo>
                  <a:lnTo>
                    <a:pt x="3780139" y="4569459"/>
                  </a:lnTo>
                  <a:lnTo>
                    <a:pt x="3794658" y="4593767"/>
                  </a:lnTo>
                  <a:lnTo>
                    <a:pt x="3777449" y="4604042"/>
                  </a:lnTo>
                  <a:lnTo>
                    <a:pt x="3751567" y="4619052"/>
                  </a:lnTo>
                  <a:lnTo>
                    <a:pt x="3744696" y="4622939"/>
                  </a:lnTo>
                  <a:close/>
                </a:path>
                <a:path w="4911090" h="4944110">
                  <a:moveTo>
                    <a:pt x="3673082" y="4611510"/>
                  </a:moveTo>
                  <a:lnTo>
                    <a:pt x="3646449" y="4611510"/>
                  </a:lnTo>
                  <a:lnTo>
                    <a:pt x="3667201" y="4600460"/>
                  </a:lnTo>
                  <a:lnTo>
                    <a:pt x="3673082" y="4611510"/>
                  </a:lnTo>
                  <a:close/>
                </a:path>
                <a:path w="4911090" h="4944110">
                  <a:moveTo>
                    <a:pt x="3642766" y="4677664"/>
                  </a:moveTo>
                  <a:lnTo>
                    <a:pt x="3617163" y="4626571"/>
                  </a:lnTo>
                  <a:lnTo>
                    <a:pt x="3620871" y="4624717"/>
                  </a:lnTo>
                  <a:lnTo>
                    <a:pt x="3646753" y="4611344"/>
                  </a:lnTo>
                  <a:lnTo>
                    <a:pt x="3646449" y="4611510"/>
                  </a:lnTo>
                  <a:lnTo>
                    <a:pt x="3673082" y="4611510"/>
                  </a:lnTo>
                  <a:lnTo>
                    <a:pt x="3694048" y="4650905"/>
                  </a:lnTo>
                  <a:lnTo>
                    <a:pt x="3672979" y="4662119"/>
                  </a:lnTo>
                  <a:lnTo>
                    <a:pt x="3646474" y="4675809"/>
                  </a:lnTo>
                  <a:lnTo>
                    <a:pt x="3642766" y="4677664"/>
                  </a:lnTo>
                  <a:close/>
                </a:path>
                <a:path w="4911090" h="4944110">
                  <a:moveTo>
                    <a:pt x="3620553" y="4624869"/>
                  </a:moveTo>
                  <a:lnTo>
                    <a:pt x="3620848" y="4624717"/>
                  </a:lnTo>
                  <a:lnTo>
                    <a:pt x="3620553" y="4624869"/>
                  </a:lnTo>
                  <a:close/>
                </a:path>
                <a:path w="4911090" h="4944110">
                  <a:moveTo>
                    <a:pt x="3571943" y="4663020"/>
                  </a:moveTo>
                  <a:lnTo>
                    <a:pt x="3542030" y="4663020"/>
                  </a:lnTo>
                  <a:lnTo>
                    <a:pt x="3566515" y="4651488"/>
                  </a:lnTo>
                  <a:lnTo>
                    <a:pt x="3571943" y="4663020"/>
                  </a:lnTo>
                  <a:close/>
                </a:path>
                <a:path w="4911090" h="4944110">
                  <a:moveTo>
                    <a:pt x="3577615" y="4675072"/>
                  </a:moveTo>
                  <a:lnTo>
                    <a:pt x="3515575" y="4675072"/>
                  </a:lnTo>
                  <a:lnTo>
                    <a:pt x="3515893" y="4674933"/>
                  </a:lnTo>
                  <a:lnTo>
                    <a:pt x="3542347" y="4662868"/>
                  </a:lnTo>
                  <a:lnTo>
                    <a:pt x="3542030" y="4663020"/>
                  </a:lnTo>
                  <a:lnTo>
                    <a:pt x="3571943" y="4663020"/>
                  </a:lnTo>
                  <a:lnTo>
                    <a:pt x="3577615" y="4675072"/>
                  </a:lnTo>
                  <a:close/>
                </a:path>
                <a:path w="4911090" h="4944110">
                  <a:moveTo>
                    <a:pt x="3515609" y="4675057"/>
                  </a:moveTo>
                  <a:lnTo>
                    <a:pt x="3515882" y="4674933"/>
                  </a:lnTo>
                  <a:lnTo>
                    <a:pt x="3515609" y="4675057"/>
                  </a:lnTo>
                  <a:close/>
                </a:path>
                <a:path w="4911090" h="4944110">
                  <a:moveTo>
                    <a:pt x="3538359" y="4727485"/>
                  </a:moveTo>
                  <a:lnTo>
                    <a:pt x="3515284" y="4675199"/>
                  </a:lnTo>
                  <a:lnTo>
                    <a:pt x="3515609" y="4675057"/>
                  </a:lnTo>
                  <a:lnTo>
                    <a:pt x="3577615" y="4675072"/>
                  </a:lnTo>
                  <a:lnTo>
                    <a:pt x="3590848" y="4703191"/>
                  </a:lnTo>
                  <a:lnTo>
                    <a:pt x="3566058" y="4714861"/>
                  </a:lnTo>
                  <a:lnTo>
                    <a:pt x="3538359" y="4727485"/>
                  </a:lnTo>
                  <a:close/>
                </a:path>
                <a:path w="4911090" h="4944110">
                  <a:moveTo>
                    <a:pt x="3432022" y="4772164"/>
                  </a:moveTo>
                  <a:lnTo>
                    <a:pt x="3410877" y="4719066"/>
                  </a:lnTo>
                  <a:lnTo>
                    <a:pt x="3435743" y="4709159"/>
                  </a:lnTo>
                  <a:lnTo>
                    <a:pt x="3462591" y="4698086"/>
                  </a:lnTo>
                  <a:lnTo>
                    <a:pt x="3463175" y="4697831"/>
                  </a:lnTo>
                  <a:lnTo>
                    <a:pt x="3485616" y="4750384"/>
                  </a:lnTo>
                  <a:lnTo>
                    <a:pt x="3456902" y="4762245"/>
                  </a:lnTo>
                  <a:lnTo>
                    <a:pt x="3432022" y="4772164"/>
                  </a:lnTo>
                  <a:close/>
                </a:path>
                <a:path w="4911090" h="4944110">
                  <a:moveTo>
                    <a:pt x="3462260" y="4698212"/>
                  </a:moveTo>
                  <a:lnTo>
                    <a:pt x="3462564" y="4698086"/>
                  </a:lnTo>
                  <a:lnTo>
                    <a:pt x="3462260" y="4698212"/>
                  </a:lnTo>
                  <a:close/>
                </a:path>
                <a:path w="4911090" h="4944110">
                  <a:moveTo>
                    <a:pt x="3435413" y="4709286"/>
                  </a:moveTo>
                  <a:lnTo>
                    <a:pt x="3435721" y="4709159"/>
                  </a:lnTo>
                  <a:lnTo>
                    <a:pt x="3435413" y="4709286"/>
                  </a:lnTo>
                  <a:close/>
                </a:path>
                <a:path w="4911090" h="4944110">
                  <a:moveTo>
                    <a:pt x="3358624" y="4740541"/>
                  </a:moveTo>
                  <a:lnTo>
                    <a:pt x="3354145" y="4740541"/>
                  </a:lnTo>
                  <a:lnTo>
                    <a:pt x="3358083" y="4739081"/>
                  </a:lnTo>
                  <a:lnTo>
                    <a:pt x="3358624" y="4740541"/>
                  </a:lnTo>
                  <a:close/>
                </a:path>
                <a:path w="4911090" h="4944110">
                  <a:moveTo>
                    <a:pt x="3362240" y="4750295"/>
                  </a:moveTo>
                  <a:lnTo>
                    <a:pt x="3326816" y="4750295"/>
                  </a:lnTo>
                  <a:lnTo>
                    <a:pt x="3327146" y="4750181"/>
                  </a:lnTo>
                  <a:lnTo>
                    <a:pt x="3354463" y="4740414"/>
                  </a:lnTo>
                  <a:lnTo>
                    <a:pt x="3354145" y="4740541"/>
                  </a:lnTo>
                  <a:lnTo>
                    <a:pt x="3358624" y="4740541"/>
                  </a:lnTo>
                  <a:lnTo>
                    <a:pt x="3362240" y="4750295"/>
                  </a:lnTo>
                  <a:close/>
                </a:path>
                <a:path w="4911090" h="4944110">
                  <a:moveTo>
                    <a:pt x="3326867" y="4750276"/>
                  </a:moveTo>
                  <a:lnTo>
                    <a:pt x="3327134" y="4750181"/>
                  </a:lnTo>
                  <a:lnTo>
                    <a:pt x="3326867" y="4750276"/>
                  </a:lnTo>
                  <a:close/>
                </a:path>
                <a:path w="4911090" h="4944110">
                  <a:moveTo>
                    <a:pt x="3323399" y="4811890"/>
                  </a:moveTo>
                  <a:lnTo>
                    <a:pt x="3304832" y="4757839"/>
                  </a:lnTo>
                  <a:lnTo>
                    <a:pt x="3326867" y="4750276"/>
                  </a:lnTo>
                  <a:lnTo>
                    <a:pt x="3362240" y="4750295"/>
                  </a:lnTo>
                  <a:lnTo>
                    <a:pt x="3377946" y="4792662"/>
                  </a:lnTo>
                  <a:lnTo>
                    <a:pt x="3373678" y="4794236"/>
                  </a:lnTo>
                  <a:lnTo>
                    <a:pt x="3345713" y="4804232"/>
                  </a:lnTo>
                  <a:lnTo>
                    <a:pt x="3323399" y="4811890"/>
                  </a:lnTo>
                  <a:close/>
                </a:path>
                <a:path w="4911090" h="4944110">
                  <a:moveTo>
                    <a:pt x="3251849" y="4777561"/>
                  </a:moveTo>
                  <a:lnTo>
                    <a:pt x="3244189" y="4777561"/>
                  </a:lnTo>
                  <a:lnTo>
                    <a:pt x="3244519" y="4777460"/>
                  </a:lnTo>
                  <a:lnTo>
                    <a:pt x="3251149" y="4775352"/>
                  </a:lnTo>
                  <a:lnTo>
                    <a:pt x="3251849" y="4777561"/>
                  </a:lnTo>
                  <a:close/>
                </a:path>
                <a:path w="4911090" h="4944110">
                  <a:moveTo>
                    <a:pt x="3244289" y="4777530"/>
                  </a:moveTo>
                  <a:lnTo>
                    <a:pt x="3244509" y="4777460"/>
                  </a:lnTo>
                  <a:lnTo>
                    <a:pt x="3244289" y="4777530"/>
                  </a:lnTo>
                  <a:close/>
                </a:path>
                <a:path w="4911090" h="4944110">
                  <a:moveTo>
                    <a:pt x="3254516" y="4785982"/>
                  </a:moveTo>
                  <a:lnTo>
                    <a:pt x="3216439" y="4785982"/>
                  </a:lnTo>
                  <a:lnTo>
                    <a:pt x="3244289" y="4777530"/>
                  </a:lnTo>
                  <a:lnTo>
                    <a:pt x="3251849" y="4777561"/>
                  </a:lnTo>
                  <a:lnTo>
                    <a:pt x="3254516" y="4785982"/>
                  </a:lnTo>
                  <a:close/>
                </a:path>
                <a:path w="4911090" h="4944110">
                  <a:moveTo>
                    <a:pt x="3213024" y="4846484"/>
                  </a:moveTo>
                  <a:lnTo>
                    <a:pt x="3197084" y="4791608"/>
                  </a:lnTo>
                  <a:lnTo>
                    <a:pt x="3216770" y="4785880"/>
                  </a:lnTo>
                  <a:lnTo>
                    <a:pt x="3216439" y="4785982"/>
                  </a:lnTo>
                  <a:lnTo>
                    <a:pt x="3254516" y="4785982"/>
                  </a:lnTo>
                  <a:lnTo>
                    <a:pt x="3268408" y="4829835"/>
                  </a:lnTo>
                  <a:lnTo>
                    <a:pt x="3261118" y="4832146"/>
                  </a:lnTo>
                  <a:lnTo>
                    <a:pt x="3232721" y="4840769"/>
                  </a:lnTo>
                  <a:lnTo>
                    <a:pt x="3213024" y="4846484"/>
                  </a:lnTo>
                  <a:close/>
                </a:path>
                <a:path w="4911090" h="4944110">
                  <a:moveTo>
                    <a:pt x="3143343" y="4809248"/>
                  </a:moveTo>
                  <a:lnTo>
                    <a:pt x="3132619" y="4809248"/>
                  </a:lnTo>
                  <a:lnTo>
                    <a:pt x="3142640" y="4806594"/>
                  </a:lnTo>
                  <a:lnTo>
                    <a:pt x="3143343" y="4809248"/>
                  </a:lnTo>
                  <a:close/>
                </a:path>
                <a:path w="4911090" h="4944110">
                  <a:moveTo>
                    <a:pt x="3101174" y="4875886"/>
                  </a:moveTo>
                  <a:lnTo>
                    <a:pt x="3087864" y="4820310"/>
                  </a:lnTo>
                  <a:lnTo>
                    <a:pt x="3104832" y="4816246"/>
                  </a:lnTo>
                  <a:lnTo>
                    <a:pt x="3132950" y="4809159"/>
                  </a:lnTo>
                  <a:lnTo>
                    <a:pt x="3132619" y="4809248"/>
                  </a:lnTo>
                  <a:lnTo>
                    <a:pt x="3143343" y="4809248"/>
                  </a:lnTo>
                  <a:lnTo>
                    <a:pt x="3157270" y="4861839"/>
                  </a:lnTo>
                  <a:lnTo>
                    <a:pt x="3146920" y="4864582"/>
                  </a:lnTo>
                  <a:lnTo>
                    <a:pt x="3118129" y="4871821"/>
                  </a:lnTo>
                  <a:lnTo>
                    <a:pt x="3101174" y="4875886"/>
                  </a:lnTo>
                  <a:close/>
                </a:path>
                <a:path w="4911090" h="4944110">
                  <a:moveTo>
                    <a:pt x="3104502" y="4816322"/>
                  </a:moveTo>
                  <a:lnTo>
                    <a:pt x="3104803" y="4816246"/>
                  </a:lnTo>
                  <a:lnTo>
                    <a:pt x="3104502" y="4816322"/>
                  </a:lnTo>
                  <a:close/>
                </a:path>
                <a:path w="4911090" h="4944110">
                  <a:moveTo>
                    <a:pt x="3034616" y="4841290"/>
                  </a:moveTo>
                  <a:lnTo>
                    <a:pt x="2991218" y="4841290"/>
                  </a:lnTo>
                  <a:lnTo>
                    <a:pt x="3019984" y="4835487"/>
                  </a:lnTo>
                  <a:lnTo>
                    <a:pt x="3032785" y="4832743"/>
                  </a:lnTo>
                  <a:lnTo>
                    <a:pt x="3034616" y="4841290"/>
                  </a:lnTo>
                  <a:close/>
                </a:path>
                <a:path w="4911090" h="4944110">
                  <a:moveTo>
                    <a:pt x="3019653" y="4835550"/>
                  </a:moveTo>
                  <a:lnTo>
                    <a:pt x="3019951" y="4835487"/>
                  </a:lnTo>
                  <a:lnTo>
                    <a:pt x="3019653" y="4835550"/>
                  </a:lnTo>
                  <a:close/>
                </a:path>
                <a:path w="4911090" h="4944110">
                  <a:moveTo>
                    <a:pt x="2988068" y="4900041"/>
                  </a:moveTo>
                  <a:lnTo>
                    <a:pt x="2977439" y="4843894"/>
                  </a:lnTo>
                  <a:lnTo>
                    <a:pt x="2991548" y="4841214"/>
                  </a:lnTo>
                  <a:lnTo>
                    <a:pt x="2991218" y="4841290"/>
                  </a:lnTo>
                  <a:lnTo>
                    <a:pt x="3034616" y="4841290"/>
                  </a:lnTo>
                  <a:lnTo>
                    <a:pt x="3044761" y="4888624"/>
                  </a:lnTo>
                  <a:lnTo>
                    <a:pt x="3031286" y="4891506"/>
                  </a:lnTo>
                  <a:lnTo>
                    <a:pt x="3002178" y="4897374"/>
                  </a:lnTo>
                  <a:lnTo>
                    <a:pt x="2988068" y="4900041"/>
                  </a:lnTo>
                  <a:close/>
                </a:path>
                <a:path w="4911090" h="4944110">
                  <a:moveTo>
                    <a:pt x="2922281" y="4856454"/>
                  </a:moveTo>
                  <a:lnTo>
                    <a:pt x="2905480" y="4856454"/>
                  </a:lnTo>
                  <a:lnTo>
                    <a:pt x="2921838" y="4853761"/>
                  </a:lnTo>
                  <a:lnTo>
                    <a:pt x="2922281" y="4856454"/>
                  </a:lnTo>
                  <a:close/>
                </a:path>
                <a:path w="4911090" h="4944110">
                  <a:moveTo>
                    <a:pt x="2923000" y="4860823"/>
                  </a:moveTo>
                  <a:lnTo>
                    <a:pt x="2876778" y="4860823"/>
                  </a:lnTo>
                  <a:lnTo>
                    <a:pt x="2877121" y="4860772"/>
                  </a:lnTo>
                  <a:lnTo>
                    <a:pt x="2905823" y="4856391"/>
                  </a:lnTo>
                  <a:lnTo>
                    <a:pt x="2905480" y="4856454"/>
                  </a:lnTo>
                  <a:lnTo>
                    <a:pt x="2922281" y="4856454"/>
                  </a:lnTo>
                  <a:lnTo>
                    <a:pt x="2923000" y="4860823"/>
                  </a:lnTo>
                  <a:close/>
                </a:path>
                <a:path w="4911090" h="4944110">
                  <a:moveTo>
                    <a:pt x="2877027" y="4860785"/>
                  </a:moveTo>
                  <a:close/>
                </a:path>
                <a:path w="4911090" h="4944110">
                  <a:moveTo>
                    <a:pt x="2873972" y="4918926"/>
                  </a:moveTo>
                  <a:lnTo>
                    <a:pt x="2866021" y="4862335"/>
                  </a:lnTo>
                  <a:lnTo>
                    <a:pt x="2877027" y="4860785"/>
                  </a:lnTo>
                  <a:lnTo>
                    <a:pt x="2876778" y="4860823"/>
                  </a:lnTo>
                  <a:lnTo>
                    <a:pt x="2923000" y="4860823"/>
                  </a:lnTo>
                  <a:lnTo>
                    <a:pt x="2931122" y="4910149"/>
                  </a:lnTo>
                  <a:lnTo>
                    <a:pt x="2914434" y="4912893"/>
                  </a:lnTo>
                  <a:lnTo>
                    <a:pt x="2885402" y="4917325"/>
                  </a:lnTo>
                  <a:lnTo>
                    <a:pt x="2873972" y="4918926"/>
                  </a:lnTo>
                  <a:close/>
                </a:path>
                <a:path w="4911090" h="4944110">
                  <a:moveTo>
                    <a:pt x="2810292" y="4871898"/>
                  </a:moveTo>
                  <a:lnTo>
                    <a:pt x="2790342" y="4871898"/>
                  </a:lnTo>
                  <a:lnTo>
                    <a:pt x="2790684" y="4871860"/>
                  </a:lnTo>
                  <a:lnTo>
                    <a:pt x="2810027" y="4869612"/>
                  </a:lnTo>
                  <a:lnTo>
                    <a:pt x="2810292" y="4871898"/>
                  </a:lnTo>
                  <a:close/>
                </a:path>
                <a:path w="4911090" h="4944110">
                  <a:moveTo>
                    <a:pt x="2790532" y="4871875"/>
                  </a:moveTo>
                  <a:lnTo>
                    <a:pt x="2790669" y="4871860"/>
                  </a:lnTo>
                  <a:lnTo>
                    <a:pt x="2790532" y="4871875"/>
                  </a:lnTo>
                  <a:close/>
                </a:path>
                <a:path w="4911090" h="4944110">
                  <a:moveTo>
                    <a:pt x="2810642" y="4874907"/>
                  </a:moveTo>
                  <a:lnTo>
                    <a:pt x="2761424" y="4874907"/>
                  </a:lnTo>
                  <a:lnTo>
                    <a:pt x="2790532" y="4871875"/>
                  </a:lnTo>
                  <a:lnTo>
                    <a:pt x="2790342" y="4871898"/>
                  </a:lnTo>
                  <a:lnTo>
                    <a:pt x="2810292" y="4871898"/>
                  </a:lnTo>
                  <a:lnTo>
                    <a:pt x="2810642" y="4874907"/>
                  </a:lnTo>
                  <a:close/>
                </a:path>
                <a:path w="4911090" h="4944110">
                  <a:moveTo>
                    <a:pt x="2759113" y="4932502"/>
                  </a:moveTo>
                  <a:lnTo>
                    <a:pt x="2753880" y="4875593"/>
                  </a:lnTo>
                  <a:lnTo>
                    <a:pt x="2761767" y="4874869"/>
                  </a:lnTo>
                  <a:lnTo>
                    <a:pt x="2761424" y="4874907"/>
                  </a:lnTo>
                  <a:lnTo>
                    <a:pt x="2810642" y="4874907"/>
                  </a:lnTo>
                  <a:lnTo>
                    <a:pt x="2816618" y="4926380"/>
                  </a:lnTo>
                  <a:lnTo>
                    <a:pt x="2796590" y="4928705"/>
                  </a:lnTo>
                  <a:lnTo>
                    <a:pt x="2766999" y="4931778"/>
                  </a:lnTo>
                  <a:lnTo>
                    <a:pt x="2759113" y="4932502"/>
                  </a:lnTo>
                  <a:close/>
                </a:path>
                <a:path w="4911090" h="4944110">
                  <a:moveTo>
                    <a:pt x="2674429" y="4881854"/>
                  </a:moveTo>
                  <a:lnTo>
                    <a:pt x="2697606" y="4880279"/>
                  </a:lnTo>
                  <a:lnTo>
                    <a:pt x="2697713" y="4881841"/>
                  </a:lnTo>
                  <a:lnTo>
                    <a:pt x="2674772" y="4881841"/>
                  </a:lnTo>
                  <a:lnTo>
                    <a:pt x="2674429" y="4881854"/>
                  </a:lnTo>
                  <a:close/>
                </a:path>
                <a:path w="4911090" h="4944110">
                  <a:moveTo>
                    <a:pt x="2697825" y="4883493"/>
                  </a:moveTo>
                  <a:lnTo>
                    <a:pt x="2645359" y="4883493"/>
                  </a:lnTo>
                  <a:lnTo>
                    <a:pt x="2674772" y="4881841"/>
                  </a:lnTo>
                  <a:lnTo>
                    <a:pt x="2697713" y="4881841"/>
                  </a:lnTo>
                  <a:lnTo>
                    <a:pt x="2697825" y="4883493"/>
                  </a:lnTo>
                  <a:close/>
                </a:path>
                <a:path w="4911090" h="4944110">
                  <a:moveTo>
                    <a:pt x="2643758" y="4940769"/>
                  </a:moveTo>
                  <a:lnTo>
                    <a:pt x="2641244" y="4883670"/>
                  </a:lnTo>
                  <a:lnTo>
                    <a:pt x="2645702" y="4883467"/>
                  </a:lnTo>
                  <a:lnTo>
                    <a:pt x="2645359" y="4883493"/>
                  </a:lnTo>
                  <a:lnTo>
                    <a:pt x="2697825" y="4883493"/>
                  </a:lnTo>
                  <a:lnTo>
                    <a:pt x="2701493" y="4937302"/>
                  </a:lnTo>
                  <a:lnTo>
                    <a:pt x="2677972" y="4938903"/>
                  </a:lnTo>
                  <a:lnTo>
                    <a:pt x="2648216" y="4940566"/>
                  </a:lnTo>
                  <a:lnTo>
                    <a:pt x="2643758" y="4940769"/>
                  </a:lnTo>
                  <a:close/>
                </a:path>
                <a:path w="4911090" h="4944110">
                  <a:moveTo>
                    <a:pt x="2529268" y="4943690"/>
                  </a:moveTo>
                  <a:lnTo>
                    <a:pt x="2528150" y="4943690"/>
                  </a:lnTo>
                  <a:lnTo>
                    <a:pt x="2528353" y="4886540"/>
                  </a:lnTo>
                  <a:lnTo>
                    <a:pt x="2558313" y="4886299"/>
                  </a:lnTo>
                  <a:lnTo>
                    <a:pt x="2557970" y="4886299"/>
                  </a:lnTo>
                  <a:lnTo>
                    <a:pt x="2584818" y="4885752"/>
                  </a:lnTo>
                  <a:lnTo>
                    <a:pt x="2585973" y="4942890"/>
                  </a:lnTo>
                  <a:lnTo>
                    <a:pt x="2558783" y="4943449"/>
                  </a:lnTo>
                  <a:lnTo>
                    <a:pt x="2529268" y="4943690"/>
                  </a:lnTo>
                  <a:close/>
                </a:path>
                <a:path w="4911090" h="4944110">
                  <a:moveTo>
                    <a:pt x="2470657" y="4943144"/>
                  </a:moveTo>
                  <a:lnTo>
                    <a:pt x="2469159" y="4943119"/>
                  </a:lnTo>
                  <a:lnTo>
                    <a:pt x="2439250" y="4942306"/>
                  </a:lnTo>
                  <a:lnTo>
                    <a:pt x="2412860" y="4941265"/>
                  </a:lnTo>
                  <a:lnTo>
                    <a:pt x="2415107" y="4884153"/>
                  </a:lnTo>
                  <a:lnTo>
                    <a:pt x="2441167" y="4885181"/>
                  </a:lnTo>
                  <a:lnTo>
                    <a:pt x="2471546" y="4886007"/>
                  </a:lnTo>
                  <a:lnTo>
                    <a:pt x="2470657" y="4943144"/>
                  </a:lnTo>
                  <a:close/>
                </a:path>
                <a:path w="4911090" h="4944110">
                  <a:moveTo>
                    <a:pt x="2355113" y="4938052"/>
                  </a:moveTo>
                  <a:lnTo>
                    <a:pt x="2349512" y="4937696"/>
                  </a:lnTo>
                  <a:lnTo>
                    <a:pt x="2319591" y="4935436"/>
                  </a:lnTo>
                  <a:lnTo>
                    <a:pt x="2297468" y="4933505"/>
                  </a:lnTo>
                  <a:lnTo>
                    <a:pt x="2302446" y="4876571"/>
                  </a:lnTo>
                  <a:lnTo>
                    <a:pt x="2324277" y="4878475"/>
                  </a:lnTo>
                  <a:lnTo>
                    <a:pt x="2353465" y="4880673"/>
                  </a:lnTo>
                  <a:lnTo>
                    <a:pt x="2358732" y="4881016"/>
                  </a:lnTo>
                  <a:lnTo>
                    <a:pt x="2355113" y="4938052"/>
                  </a:lnTo>
                  <a:close/>
                </a:path>
                <a:path w="4911090" h="4944110">
                  <a:moveTo>
                    <a:pt x="2239937" y="4927625"/>
                  </a:moveTo>
                  <a:lnTo>
                    <a:pt x="2229891" y="4926507"/>
                  </a:lnTo>
                  <a:lnTo>
                    <a:pt x="2200008" y="4922811"/>
                  </a:lnTo>
                  <a:lnTo>
                    <a:pt x="2182546" y="4920436"/>
                  </a:lnTo>
                  <a:lnTo>
                    <a:pt x="2190242" y="4863807"/>
                  </a:lnTo>
                  <a:lnTo>
                    <a:pt x="2207716" y="4866182"/>
                  </a:lnTo>
                  <a:lnTo>
                    <a:pt x="2236595" y="4869751"/>
                  </a:lnTo>
                  <a:lnTo>
                    <a:pt x="2246274" y="4870831"/>
                  </a:lnTo>
                  <a:lnTo>
                    <a:pt x="2239937" y="4927625"/>
                  </a:lnTo>
                  <a:close/>
                </a:path>
                <a:path w="4911090" h="4944110">
                  <a:moveTo>
                    <a:pt x="2125344" y="4911914"/>
                  </a:moveTo>
                  <a:lnTo>
                    <a:pt x="2110511" y="4909528"/>
                  </a:lnTo>
                  <a:lnTo>
                    <a:pt x="2080742" y="4904384"/>
                  </a:lnTo>
                  <a:lnTo>
                    <a:pt x="2068347" y="4902086"/>
                  </a:lnTo>
                  <a:lnTo>
                    <a:pt x="2078761" y="4845887"/>
                  </a:lnTo>
                  <a:lnTo>
                    <a:pt x="2090814" y="4848123"/>
                  </a:lnTo>
                  <a:lnTo>
                    <a:pt x="2119956" y="4853165"/>
                  </a:lnTo>
                  <a:lnTo>
                    <a:pt x="2134400" y="4855489"/>
                  </a:lnTo>
                  <a:lnTo>
                    <a:pt x="2125344" y="4911914"/>
                  </a:lnTo>
                  <a:close/>
                </a:path>
                <a:path w="4911090" h="4944110">
                  <a:moveTo>
                    <a:pt x="2011591" y="4890934"/>
                  </a:moveTo>
                  <a:lnTo>
                    <a:pt x="1991613" y="4886731"/>
                  </a:lnTo>
                  <a:lnTo>
                    <a:pt x="1961985" y="4880114"/>
                  </a:lnTo>
                  <a:lnTo>
                    <a:pt x="1955101" y="4878489"/>
                  </a:lnTo>
                  <a:lnTo>
                    <a:pt x="1968233" y="4822876"/>
                  </a:lnTo>
                  <a:lnTo>
                    <a:pt x="1974780" y="4824412"/>
                  </a:lnTo>
                  <a:lnTo>
                    <a:pt x="2003719" y="4830877"/>
                  </a:lnTo>
                  <a:lnTo>
                    <a:pt x="2023363" y="4835016"/>
                  </a:lnTo>
                  <a:lnTo>
                    <a:pt x="2011591" y="4890934"/>
                  </a:lnTo>
                  <a:close/>
                </a:path>
                <a:path w="4911090" h="4944110">
                  <a:moveTo>
                    <a:pt x="1898916" y="4864748"/>
                  </a:moveTo>
                  <a:lnTo>
                    <a:pt x="1873389" y="4858067"/>
                  </a:lnTo>
                  <a:lnTo>
                    <a:pt x="1843062" y="4849723"/>
                  </a:lnTo>
                  <a:lnTo>
                    <a:pt x="1858873" y="4794796"/>
                  </a:lnTo>
                  <a:lnTo>
                    <a:pt x="1859775" y="4795063"/>
                  </a:lnTo>
                  <a:lnTo>
                    <a:pt x="1888203" y="4802872"/>
                  </a:lnTo>
                  <a:lnTo>
                    <a:pt x="1913394" y="4809464"/>
                  </a:lnTo>
                  <a:lnTo>
                    <a:pt x="1898916" y="4864748"/>
                  </a:lnTo>
                  <a:close/>
                </a:path>
                <a:path w="4911090" h="4944110">
                  <a:moveTo>
                    <a:pt x="1787905" y="4833480"/>
                  </a:moveTo>
                  <a:lnTo>
                    <a:pt x="1785289" y="4832693"/>
                  </a:lnTo>
                  <a:lnTo>
                    <a:pt x="1756054" y="4823497"/>
                  </a:lnTo>
                  <a:lnTo>
                    <a:pt x="1732800" y="4815878"/>
                  </a:lnTo>
                  <a:lnTo>
                    <a:pt x="1750618" y="4761572"/>
                  </a:lnTo>
                  <a:lnTo>
                    <a:pt x="1773560" y="4769091"/>
                  </a:lnTo>
                  <a:lnTo>
                    <a:pt x="1802112" y="4778082"/>
                  </a:lnTo>
                  <a:lnTo>
                    <a:pt x="1804390" y="4778768"/>
                  </a:lnTo>
                  <a:lnTo>
                    <a:pt x="1787905" y="4833480"/>
                  </a:lnTo>
                  <a:close/>
                </a:path>
                <a:path w="4911090" h="4944110">
                  <a:moveTo>
                    <a:pt x="1678127" y="4797005"/>
                  </a:moveTo>
                  <a:lnTo>
                    <a:pt x="1668779" y="4793678"/>
                  </a:lnTo>
                  <a:lnTo>
                    <a:pt x="1639849" y="4782998"/>
                  </a:lnTo>
                  <a:lnTo>
                    <a:pt x="1623885" y="4776875"/>
                  </a:lnTo>
                  <a:lnTo>
                    <a:pt x="1644332" y="4723511"/>
                  </a:lnTo>
                  <a:lnTo>
                    <a:pt x="1660296" y="4729632"/>
                  </a:lnTo>
                  <a:lnTo>
                    <a:pt x="1688579" y="4740071"/>
                  </a:lnTo>
                  <a:lnTo>
                    <a:pt x="1697253" y="4743145"/>
                  </a:lnTo>
                  <a:lnTo>
                    <a:pt x="1678127" y="4797005"/>
                  </a:lnTo>
                  <a:close/>
                </a:path>
                <a:path w="4911090" h="4944110">
                  <a:moveTo>
                    <a:pt x="1570126" y="4755527"/>
                  </a:moveTo>
                  <a:lnTo>
                    <a:pt x="1553552" y="4748707"/>
                  </a:lnTo>
                  <a:lnTo>
                    <a:pt x="1524977" y="4736528"/>
                  </a:lnTo>
                  <a:lnTo>
                    <a:pt x="1516862" y="4732946"/>
                  </a:lnTo>
                  <a:lnTo>
                    <a:pt x="1539913" y="4680648"/>
                  </a:lnTo>
                  <a:lnTo>
                    <a:pt x="1547712" y="4684090"/>
                  </a:lnTo>
                  <a:lnTo>
                    <a:pt x="1575955" y="4696129"/>
                  </a:lnTo>
                  <a:lnTo>
                    <a:pt x="1591881" y="4702682"/>
                  </a:lnTo>
                  <a:lnTo>
                    <a:pt x="1570126" y="4755527"/>
                  </a:lnTo>
                  <a:close/>
                </a:path>
                <a:path w="4911090" h="4944110">
                  <a:moveTo>
                    <a:pt x="1464119" y="4709159"/>
                  </a:moveTo>
                  <a:lnTo>
                    <a:pt x="1439824" y="4697729"/>
                  </a:lnTo>
                  <a:lnTo>
                    <a:pt x="1412252" y="4684331"/>
                  </a:lnTo>
                  <a:lnTo>
                    <a:pt x="1437221" y="4632921"/>
                  </a:lnTo>
                  <a:lnTo>
                    <a:pt x="1464478" y="4646167"/>
                  </a:lnTo>
                  <a:lnTo>
                    <a:pt x="1488452" y="4657445"/>
                  </a:lnTo>
                  <a:lnTo>
                    <a:pt x="1464119" y="4709159"/>
                  </a:lnTo>
                  <a:close/>
                </a:path>
                <a:path w="4911090" h="4944110">
                  <a:moveTo>
                    <a:pt x="1360665" y="4658131"/>
                  </a:moveTo>
                  <a:lnTo>
                    <a:pt x="1355648" y="4655540"/>
                  </a:lnTo>
                  <a:lnTo>
                    <a:pt x="1328127" y="4640884"/>
                  </a:lnTo>
                  <a:lnTo>
                    <a:pt x="1309687" y="4630775"/>
                  </a:lnTo>
                  <a:lnTo>
                    <a:pt x="1337182" y="4580661"/>
                  </a:lnTo>
                  <a:lnTo>
                    <a:pt x="1355006" y="4590440"/>
                  </a:lnTo>
                  <a:lnTo>
                    <a:pt x="1382199" y="4604931"/>
                  </a:lnTo>
                  <a:lnTo>
                    <a:pt x="1386903" y="4607356"/>
                  </a:lnTo>
                  <a:lnTo>
                    <a:pt x="1360665" y="4658131"/>
                  </a:lnTo>
                  <a:close/>
                </a:path>
                <a:path w="4911090" h="4944110">
                  <a:moveTo>
                    <a:pt x="1259344" y="4602264"/>
                  </a:moveTo>
                  <a:lnTo>
                    <a:pt x="1245069" y="4593970"/>
                  </a:lnTo>
                  <a:lnTo>
                    <a:pt x="1217739" y="4577626"/>
                  </a:lnTo>
                  <a:lnTo>
                    <a:pt x="1209649" y="4572648"/>
                  </a:lnTo>
                  <a:lnTo>
                    <a:pt x="1239583" y="4523968"/>
                  </a:lnTo>
                  <a:lnTo>
                    <a:pt x="1247397" y="4528769"/>
                  </a:lnTo>
                  <a:lnTo>
                    <a:pt x="1274097" y="4544745"/>
                  </a:lnTo>
                  <a:lnTo>
                    <a:pt x="1288059" y="4552860"/>
                  </a:lnTo>
                  <a:lnTo>
                    <a:pt x="1259344" y="4602264"/>
                  </a:lnTo>
                  <a:close/>
                </a:path>
                <a:path w="4911090" h="4944110">
                  <a:moveTo>
                    <a:pt x="1160615" y="4541925"/>
                  </a:moveTo>
                  <a:lnTo>
                    <a:pt x="1136586" y="4526305"/>
                  </a:lnTo>
                  <a:lnTo>
                    <a:pt x="1112596" y="4510290"/>
                  </a:lnTo>
                  <a:lnTo>
                    <a:pt x="1144320" y="4462754"/>
                  </a:lnTo>
                  <a:lnTo>
                    <a:pt x="1168323" y="4478781"/>
                  </a:lnTo>
                  <a:lnTo>
                    <a:pt x="1191755" y="4493996"/>
                  </a:lnTo>
                  <a:lnTo>
                    <a:pt x="1160615" y="4541925"/>
                  </a:lnTo>
                  <a:close/>
                </a:path>
                <a:path w="4911090" h="4944110">
                  <a:moveTo>
                    <a:pt x="1065009" y="4477372"/>
                  </a:moveTo>
                  <a:lnTo>
                    <a:pt x="1056817" y="4471606"/>
                  </a:lnTo>
                  <a:lnTo>
                    <a:pt x="1030744" y="4452746"/>
                  </a:lnTo>
                  <a:lnTo>
                    <a:pt x="1018171" y="4443412"/>
                  </a:lnTo>
                  <a:lnTo>
                    <a:pt x="1052220" y="4397514"/>
                  </a:lnTo>
                  <a:lnTo>
                    <a:pt x="1064532" y="4406645"/>
                  </a:lnTo>
                  <a:lnTo>
                    <a:pt x="1090307" y="4425289"/>
                  </a:lnTo>
                  <a:lnTo>
                    <a:pt x="1097915" y="4430649"/>
                  </a:lnTo>
                  <a:lnTo>
                    <a:pt x="1065009" y="4477372"/>
                  </a:lnTo>
                  <a:close/>
                </a:path>
                <a:path w="4911090" h="4944110">
                  <a:moveTo>
                    <a:pt x="972083" y="4408424"/>
                  </a:moveTo>
                  <a:lnTo>
                    <a:pt x="954366" y="4394568"/>
                  </a:lnTo>
                  <a:lnTo>
                    <a:pt x="929525" y="4374654"/>
                  </a:lnTo>
                  <a:lnTo>
                    <a:pt x="926795" y="4372419"/>
                  </a:lnTo>
                  <a:lnTo>
                    <a:pt x="963091" y="4328273"/>
                  </a:lnTo>
                  <a:lnTo>
                    <a:pt x="965559" y="4330293"/>
                  </a:lnTo>
                  <a:lnTo>
                    <a:pt x="989834" y="4349762"/>
                  </a:lnTo>
                  <a:lnTo>
                    <a:pt x="1007275" y="4363390"/>
                  </a:lnTo>
                  <a:lnTo>
                    <a:pt x="972083" y="4408424"/>
                  </a:lnTo>
                  <a:close/>
                </a:path>
                <a:path w="4911090" h="4944110">
                  <a:moveTo>
                    <a:pt x="882611" y="4335615"/>
                  </a:moveTo>
                  <a:lnTo>
                    <a:pt x="880783" y="4334064"/>
                  </a:lnTo>
                  <a:lnTo>
                    <a:pt x="856869" y="4313389"/>
                  </a:lnTo>
                  <a:lnTo>
                    <a:pt x="839025" y="4297565"/>
                  </a:lnTo>
                  <a:lnTo>
                    <a:pt x="876934" y="4254805"/>
                  </a:lnTo>
                  <a:lnTo>
                    <a:pt x="894534" y="4270400"/>
                  </a:lnTo>
                  <a:lnTo>
                    <a:pt x="917894" y="4290606"/>
                  </a:lnTo>
                  <a:lnTo>
                    <a:pt x="919454" y="4291927"/>
                  </a:lnTo>
                  <a:lnTo>
                    <a:pt x="882611" y="4335615"/>
                  </a:lnTo>
                  <a:close/>
                </a:path>
                <a:path w="4911090" h="4944110">
                  <a:moveTo>
                    <a:pt x="796302" y="4258550"/>
                  </a:moveTo>
                  <a:lnTo>
                    <a:pt x="787044" y="4249915"/>
                  </a:lnTo>
                  <a:lnTo>
                    <a:pt x="764400" y="4228286"/>
                  </a:lnTo>
                  <a:lnTo>
                    <a:pt x="754481" y="4218571"/>
                  </a:lnTo>
                  <a:lnTo>
                    <a:pt x="794461" y="4177741"/>
                  </a:lnTo>
                  <a:lnTo>
                    <a:pt x="804380" y="4187456"/>
                  </a:lnTo>
                  <a:lnTo>
                    <a:pt x="826262" y="4208347"/>
                  </a:lnTo>
                  <a:lnTo>
                    <a:pt x="835266" y="4216743"/>
                  </a:lnTo>
                  <a:lnTo>
                    <a:pt x="796302" y="4258550"/>
                  </a:lnTo>
                  <a:close/>
                </a:path>
                <a:path w="4911090" h="4944110">
                  <a:moveTo>
                    <a:pt x="713574" y="4177665"/>
                  </a:moveTo>
                  <a:lnTo>
                    <a:pt x="698360" y="4162005"/>
                  </a:lnTo>
                  <a:lnTo>
                    <a:pt x="676986" y="4139463"/>
                  </a:lnTo>
                  <a:lnTo>
                    <a:pt x="673620" y="4135831"/>
                  </a:lnTo>
                  <a:lnTo>
                    <a:pt x="715568" y="4097007"/>
                  </a:lnTo>
                  <a:lnTo>
                    <a:pt x="718934" y="4100652"/>
                  </a:lnTo>
                  <a:lnTo>
                    <a:pt x="739584" y="4122419"/>
                  </a:lnTo>
                  <a:lnTo>
                    <a:pt x="754557" y="4137824"/>
                  </a:lnTo>
                  <a:lnTo>
                    <a:pt x="713574" y="4177665"/>
                  </a:lnTo>
                  <a:close/>
                </a:path>
                <a:path w="4911090" h="4944110">
                  <a:moveTo>
                    <a:pt x="634631" y="4093095"/>
                  </a:moveTo>
                  <a:lnTo>
                    <a:pt x="614769" y="4070540"/>
                  </a:lnTo>
                  <a:lnTo>
                    <a:pt x="596874" y="4049724"/>
                  </a:lnTo>
                  <a:lnTo>
                    <a:pt x="640232" y="4012476"/>
                  </a:lnTo>
                  <a:lnTo>
                    <a:pt x="657895" y="4033037"/>
                  </a:lnTo>
                  <a:lnTo>
                    <a:pt x="677519" y="4055312"/>
                  </a:lnTo>
                  <a:lnTo>
                    <a:pt x="634631" y="4093095"/>
                  </a:lnTo>
                  <a:close/>
                </a:path>
                <a:path w="4911090" h="4944110">
                  <a:moveTo>
                    <a:pt x="559917" y="4005224"/>
                  </a:moveTo>
                  <a:lnTo>
                    <a:pt x="555434" y="3999738"/>
                  </a:lnTo>
                  <a:lnTo>
                    <a:pt x="536308" y="3975734"/>
                  </a:lnTo>
                  <a:lnTo>
                    <a:pt x="523976" y="3959885"/>
                  </a:lnTo>
                  <a:lnTo>
                    <a:pt x="569099" y="3924807"/>
                  </a:lnTo>
                  <a:lnTo>
                    <a:pt x="581210" y="3940390"/>
                  </a:lnTo>
                  <a:lnTo>
                    <a:pt x="599913" y="3963848"/>
                  </a:lnTo>
                  <a:lnTo>
                    <a:pt x="604164" y="3969055"/>
                  </a:lnTo>
                  <a:lnTo>
                    <a:pt x="559917" y="4005224"/>
                  </a:lnTo>
                  <a:close/>
                </a:path>
                <a:path w="4911090" h="4944110">
                  <a:moveTo>
                    <a:pt x="489102" y="3913745"/>
                  </a:moveTo>
                  <a:lnTo>
                    <a:pt x="480847" y="3902582"/>
                  </a:lnTo>
                  <a:lnTo>
                    <a:pt x="463016" y="3877817"/>
                  </a:lnTo>
                  <a:lnTo>
                    <a:pt x="455282" y="3866807"/>
                  </a:lnTo>
                  <a:lnTo>
                    <a:pt x="502056" y="3833977"/>
                  </a:lnTo>
                  <a:lnTo>
                    <a:pt x="509790" y="3844988"/>
                  </a:lnTo>
                  <a:lnTo>
                    <a:pt x="527014" y="3868902"/>
                  </a:lnTo>
                  <a:lnTo>
                    <a:pt x="535063" y="3879774"/>
                  </a:lnTo>
                  <a:lnTo>
                    <a:pt x="489102" y="3913745"/>
                  </a:lnTo>
                  <a:close/>
                </a:path>
                <a:path w="4911090" h="4944110">
                  <a:moveTo>
                    <a:pt x="422566" y="3819118"/>
                  </a:moveTo>
                  <a:lnTo>
                    <a:pt x="411467" y="3802468"/>
                  </a:lnTo>
                  <a:lnTo>
                    <a:pt x="394944" y="3777005"/>
                  </a:lnTo>
                  <a:lnTo>
                    <a:pt x="390944" y="3770680"/>
                  </a:lnTo>
                  <a:lnTo>
                    <a:pt x="439255" y="3740150"/>
                  </a:lnTo>
                  <a:lnTo>
                    <a:pt x="443070" y="3746182"/>
                  </a:lnTo>
                  <a:lnTo>
                    <a:pt x="459220" y="3771062"/>
                  </a:lnTo>
                  <a:lnTo>
                    <a:pt x="470115" y="3787419"/>
                  </a:lnTo>
                  <a:lnTo>
                    <a:pt x="422566" y="3819118"/>
                  </a:lnTo>
                  <a:close/>
                </a:path>
                <a:path w="4911090" h="4944110">
                  <a:moveTo>
                    <a:pt x="360451" y="3721531"/>
                  </a:moveTo>
                  <a:lnTo>
                    <a:pt x="347332" y="3699623"/>
                  </a:lnTo>
                  <a:lnTo>
                    <a:pt x="332130" y="3673500"/>
                  </a:lnTo>
                  <a:lnTo>
                    <a:pt x="331101" y="3671696"/>
                  </a:lnTo>
                  <a:lnTo>
                    <a:pt x="380834" y="3643528"/>
                  </a:lnTo>
                  <a:lnTo>
                    <a:pt x="381850" y="3645344"/>
                  </a:lnTo>
                  <a:lnTo>
                    <a:pt x="396545" y="3670554"/>
                  </a:lnTo>
                  <a:lnTo>
                    <a:pt x="409486" y="3692182"/>
                  </a:lnTo>
                  <a:lnTo>
                    <a:pt x="360451" y="3721531"/>
                  </a:lnTo>
                  <a:close/>
                </a:path>
                <a:path w="4911090" h="4944110">
                  <a:moveTo>
                    <a:pt x="303072" y="3621493"/>
                  </a:moveTo>
                  <a:lnTo>
                    <a:pt x="288288" y="3593858"/>
                  </a:lnTo>
                  <a:lnTo>
                    <a:pt x="276072" y="3570351"/>
                  </a:lnTo>
                  <a:lnTo>
                    <a:pt x="326783" y="3543998"/>
                  </a:lnTo>
                  <a:lnTo>
                    <a:pt x="339046" y="3567595"/>
                  </a:lnTo>
                  <a:lnTo>
                    <a:pt x="352935" y="3593554"/>
                  </a:lnTo>
                  <a:lnTo>
                    <a:pt x="353136" y="3593934"/>
                  </a:lnTo>
                  <a:lnTo>
                    <a:pt x="303072" y="3621493"/>
                  </a:lnTo>
                  <a:close/>
                </a:path>
                <a:path w="4911090" h="4944110">
                  <a:moveTo>
                    <a:pt x="250253" y="3518598"/>
                  </a:moveTo>
                  <a:lnTo>
                    <a:pt x="247853" y="3513695"/>
                  </a:lnTo>
                  <a:lnTo>
                    <a:pt x="234975" y="3486569"/>
                  </a:lnTo>
                  <a:lnTo>
                    <a:pt x="225628" y="3466274"/>
                  </a:lnTo>
                  <a:lnTo>
                    <a:pt x="277545" y="3442373"/>
                  </a:lnTo>
                  <a:lnTo>
                    <a:pt x="286752" y="3462375"/>
                  </a:lnTo>
                  <a:lnTo>
                    <a:pt x="299333" y="3488880"/>
                  </a:lnTo>
                  <a:lnTo>
                    <a:pt x="301574" y="3493478"/>
                  </a:lnTo>
                  <a:lnTo>
                    <a:pt x="250253" y="3518598"/>
                  </a:lnTo>
                  <a:close/>
                </a:path>
                <a:path w="4911090" h="4944110">
                  <a:moveTo>
                    <a:pt x="202222" y="3413391"/>
                  </a:moveTo>
                  <a:lnTo>
                    <a:pt x="198361" y="3404438"/>
                  </a:lnTo>
                  <a:lnTo>
                    <a:pt x="186829" y="3376815"/>
                  </a:lnTo>
                  <a:lnTo>
                    <a:pt x="180035" y="3359988"/>
                  </a:lnTo>
                  <a:lnTo>
                    <a:pt x="233032" y="3338601"/>
                  </a:lnTo>
                  <a:lnTo>
                    <a:pt x="239826" y="3355428"/>
                  </a:lnTo>
                  <a:lnTo>
                    <a:pt x="250971" y="3382098"/>
                  </a:lnTo>
                  <a:lnTo>
                    <a:pt x="254698" y="3390747"/>
                  </a:lnTo>
                  <a:lnTo>
                    <a:pt x="202222" y="3413391"/>
                  </a:lnTo>
                  <a:close/>
                </a:path>
                <a:path w="4911090" h="4944110">
                  <a:moveTo>
                    <a:pt x="159092" y="3306076"/>
                  </a:moveTo>
                  <a:lnTo>
                    <a:pt x="154266" y="3293249"/>
                  </a:lnTo>
                  <a:lnTo>
                    <a:pt x="144094" y="3265169"/>
                  </a:lnTo>
                  <a:lnTo>
                    <a:pt x="139395" y="3251707"/>
                  </a:lnTo>
                  <a:lnTo>
                    <a:pt x="193344" y="3232874"/>
                  </a:lnTo>
                  <a:lnTo>
                    <a:pt x="197932" y="3246018"/>
                  </a:lnTo>
                  <a:lnTo>
                    <a:pt x="207885" y="3273450"/>
                  </a:lnTo>
                  <a:lnTo>
                    <a:pt x="212585" y="3285972"/>
                  </a:lnTo>
                  <a:lnTo>
                    <a:pt x="159092" y="3306076"/>
                  </a:lnTo>
                  <a:close/>
                </a:path>
                <a:path w="4911090" h="4944110">
                  <a:moveTo>
                    <a:pt x="120954" y="3196895"/>
                  </a:moveTo>
                  <a:lnTo>
                    <a:pt x="115620" y="3180346"/>
                  </a:lnTo>
                  <a:lnTo>
                    <a:pt x="106806" y="3151872"/>
                  </a:lnTo>
                  <a:lnTo>
                    <a:pt x="103784" y="3141675"/>
                  </a:lnTo>
                  <a:lnTo>
                    <a:pt x="158572" y="3125431"/>
                  </a:lnTo>
                  <a:lnTo>
                    <a:pt x="161512" y="3135312"/>
                  </a:lnTo>
                  <a:lnTo>
                    <a:pt x="170119" y="3163125"/>
                  </a:lnTo>
                  <a:lnTo>
                    <a:pt x="175349" y="3179356"/>
                  </a:lnTo>
                  <a:lnTo>
                    <a:pt x="120954" y="3196895"/>
                  </a:lnTo>
                  <a:close/>
                </a:path>
                <a:path w="4911090" h="4944110">
                  <a:moveTo>
                    <a:pt x="170218" y="3163443"/>
                  </a:moveTo>
                  <a:lnTo>
                    <a:pt x="170103" y="3163125"/>
                  </a:lnTo>
                  <a:lnTo>
                    <a:pt x="170218" y="3163443"/>
                  </a:lnTo>
                  <a:close/>
                </a:path>
                <a:path w="4911090" h="4944110">
                  <a:moveTo>
                    <a:pt x="87896" y="3086074"/>
                  </a:moveTo>
                  <a:lnTo>
                    <a:pt x="82448" y="3065945"/>
                  </a:lnTo>
                  <a:lnTo>
                    <a:pt x="75018" y="3037141"/>
                  </a:lnTo>
                  <a:lnTo>
                    <a:pt x="73291" y="3030118"/>
                  </a:lnTo>
                  <a:lnTo>
                    <a:pt x="128803" y="3016504"/>
                  </a:lnTo>
                  <a:lnTo>
                    <a:pt x="130526" y="3023527"/>
                  </a:lnTo>
                  <a:lnTo>
                    <a:pt x="137697" y="3051339"/>
                  </a:lnTo>
                  <a:lnTo>
                    <a:pt x="143065" y="3071139"/>
                  </a:lnTo>
                  <a:lnTo>
                    <a:pt x="87896" y="3086074"/>
                  </a:lnTo>
                  <a:close/>
                </a:path>
                <a:path w="4911090" h="4944110">
                  <a:moveTo>
                    <a:pt x="59994" y="2973844"/>
                  </a:moveTo>
                  <a:lnTo>
                    <a:pt x="54800" y="2950273"/>
                  </a:lnTo>
                  <a:lnTo>
                    <a:pt x="48755" y="2921178"/>
                  </a:lnTo>
                  <a:lnTo>
                    <a:pt x="47993" y="2917278"/>
                  </a:lnTo>
                  <a:lnTo>
                    <a:pt x="104089" y="2906318"/>
                  </a:lnTo>
                  <a:lnTo>
                    <a:pt x="104786" y="2909887"/>
                  </a:lnTo>
                  <a:lnTo>
                    <a:pt x="110687" y="2938309"/>
                  </a:lnTo>
                  <a:lnTo>
                    <a:pt x="115798" y="2961550"/>
                  </a:lnTo>
                  <a:lnTo>
                    <a:pt x="59994" y="2973844"/>
                  </a:lnTo>
                  <a:close/>
                </a:path>
                <a:path w="4911090" h="4944110">
                  <a:moveTo>
                    <a:pt x="37312" y="2860433"/>
                  </a:moveTo>
                  <a:lnTo>
                    <a:pt x="32715" y="2833522"/>
                  </a:lnTo>
                  <a:lnTo>
                    <a:pt x="27952" y="2803372"/>
                  </a:lnTo>
                  <a:lnTo>
                    <a:pt x="84505" y="2795092"/>
                  </a:lnTo>
                  <a:lnTo>
                    <a:pt x="84623" y="2795930"/>
                  </a:lnTo>
                  <a:lnTo>
                    <a:pt x="89174" y="2824581"/>
                  </a:lnTo>
                  <a:lnTo>
                    <a:pt x="93649" y="2850820"/>
                  </a:lnTo>
                  <a:lnTo>
                    <a:pt x="37312" y="2860433"/>
                  </a:lnTo>
                  <a:close/>
                </a:path>
                <a:path w="4911090" h="4944110">
                  <a:moveTo>
                    <a:pt x="19976" y="2746438"/>
                  </a:moveTo>
                  <a:lnTo>
                    <a:pt x="16243" y="2715933"/>
                  </a:lnTo>
                  <a:lnTo>
                    <a:pt x="13284" y="2688996"/>
                  </a:lnTo>
                  <a:lnTo>
                    <a:pt x="70091" y="2682747"/>
                  </a:lnTo>
                  <a:lnTo>
                    <a:pt x="73012" y="2709354"/>
                  </a:lnTo>
                  <a:lnTo>
                    <a:pt x="76526" y="2738145"/>
                  </a:lnTo>
                  <a:lnTo>
                    <a:pt x="76619" y="2738843"/>
                  </a:lnTo>
                  <a:lnTo>
                    <a:pt x="19976" y="2746438"/>
                  </a:lnTo>
                  <a:close/>
                </a:path>
                <a:path w="4911090" h="4944110">
                  <a:moveTo>
                    <a:pt x="7937" y="2631401"/>
                  </a:moveTo>
                  <a:lnTo>
                    <a:pt x="7536" y="2626525"/>
                  </a:lnTo>
                  <a:lnTo>
                    <a:pt x="5410" y="2597709"/>
                  </a:lnTo>
                  <a:lnTo>
                    <a:pt x="3937" y="2573705"/>
                  </a:lnTo>
                  <a:lnTo>
                    <a:pt x="60985" y="2570200"/>
                  </a:lnTo>
                  <a:lnTo>
                    <a:pt x="62437" y="2593860"/>
                  </a:lnTo>
                  <a:lnTo>
                    <a:pt x="64566" y="2622778"/>
                  </a:lnTo>
                  <a:lnTo>
                    <a:pt x="64884" y="2626525"/>
                  </a:lnTo>
                  <a:lnTo>
                    <a:pt x="7937" y="2631401"/>
                  </a:lnTo>
                  <a:close/>
                </a:path>
                <a:path w="4911090" h="4944110">
                  <a:moveTo>
                    <a:pt x="64592" y="2623121"/>
                  </a:moveTo>
                  <a:lnTo>
                    <a:pt x="64553" y="2622778"/>
                  </a:lnTo>
                  <a:lnTo>
                    <a:pt x="64592" y="2623121"/>
                  </a:lnTo>
                  <a:close/>
                </a:path>
                <a:path w="4911090" h="4944110">
                  <a:moveTo>
                    <a:pt x="1295" y="2515933"/>
                  </a:moveTo>
                  <a:lnTo>
                    <a:pt x="1028" y="2509100"/>
                  </a:lnTo>
                  <a:lnTo>
                    <a:pt x="279" y="2479408"/>
                  </a:lnTo>
                  <a:lnTo>
                    <a:pt x="0" y="2458110"/>
                  </a:lnTo>
                  <a:lnTo>
                    <a:pt x="57137" y="2457361"/>
                  </a:lnTo>
                  <a:lnTo>
                    <a:pt x="57453" y="2479408"/>
                  </a:lnTo>
                  <a:lnTo>
                    <a:pt x="58144" y="2506954"/>
                  </a:lnTo>
                  <a:lnTo>
                    <a:pt x="58394" y="2513799"/>
                  </a:lnTo>
                  <a:lnTo>
                    <a:pt x="1295" y="2515933"/>
                  </a:lnTo>
                  <a:close/>
                </a:path>
                <a:path w="4911090" h="4944110">
                  <a:moveTo>
                    <a:pt x="57425" y="2478303"/>
                  </a:moveTo>
                  <a:lnTo>
                    <a:pt x="57416" y="2477960"/>
                  </a:lnTo>
                  <a:lnTo>
                    <a:pt x="57425" y="2478303"/>
                  </a:lnTo>
                  <a:close/>
                </a:path>
                <a:path w="4911090" h="4944110">
                  <a:moveTo>
                    <a:pt x="57200" y="2400897"/>
                  </a:moveTo>
                  <a:lnTo>
                    <a:pt x="63" y="2400274"/>
                  </a:lnTo>
                  <a:lnTo>
                    <a:pt x="177" y="2389936"/>
                  </a:lnTo>
                  <a:lnTo>
                    <a:pt x="863" y="2360218"/>
                  </a:lnTo>
                  <a:lnTo>
                    <a:pt x="1485" y="2342451"/>
                  </a:lnTo>
                  <a:lnTo>
                    <a:pt x="58597" y="2344458"/>
                  </a:lnTo>
                  <a:lnTo>
                    <a:pt x="57979" y="2362225"/>
                  </a:lnTo>
                  <a:lnTo>
                    <a:pt x="57314" y="2390902"/>
                  </a:lnTo>
                  <a:lnTo>
                    <a:pt x="57200" y="2400897"/>
                  </a:lnTo>
                  <a:close/>
                </a:path>
                <a:path w="4911090" h="4944110">
                  <a:moveTo>
                    <a:pt x="57979" y="2362225"/>
                  </a:moveTo>
                  <a:lnTo>
                    <a:pt x="57988" y="2361870"/>
                  </a:lnTo>
                  <a:lnTo>
                    <a:pt x="57979" y="2362225"/>
                  </a:lnTo>
                  <a:close/>
                </a:path>
                <a:path w="4911090" h="4944110">
                  <a:moveTo>
                    <a:pt x="61328" y="2288069"/>
                  </a:moveTo>
                  <a:lnTo>
                    <a:pt x="4279" y="2284678"/>
                  </a:lnTo>
                  <a:lnTo>
                    <a:pt x="5092" y="2271077"/>
                  </a:lnTo>
                  <a:lnTo>
                    <a:pt x="7213" y="2241372"/>
                  </a:lnTo>
                  <a:lnTo>
                    <a:pt x="8432" y="2226983"/>
                  </a:lnTo>
                  <a:lnTo>
                    <a:pt x="65379" y="2231771"/>
                  </a:lnTo>
                  <a:lnTo>
                    <a:pt x="64173" y="2246159"/>
                  </a:lnTo>
                  <a:lnTo>
                    <a:pt x="62094" y="2275166"/>
                  </a:lnTo>
                  <a:lnTo>
                    <a:pt x="61328" y="2288069"/>
                  </a:lnTo>
                  <a:close/>
                </a:path>
                <a:path w="4911090" h="4944110">
                  <a:moveTo>
                    <a:pt x="64178" y="2246095"/>
                  </a:moveTo>
                  <a:lnTo>
                    <a:pt x="64198" y="2245817"/>
                  </a:lnTo>
                  <a:lnTo>
                    <a:pt x="64178" y="2246095"/>
                  </a:lnTo>
                  <a:close/>
                </a:path>
                <a:path w="4911090" h="4944110">
                  <a:moveTo>
                    <a:pt x="64173" y="2246159"/>
                  </a:moveTo>
                  <a:close/>
                </a:path>
                <a:path w="4911090" h="4944110">
                  <a:moveTo>
                    <a:pt x="62094" y="2275166"/>
                  </a:moveTo>
                  <a:lnTo>
                    <a:pt x="62115" y="2274811"/>
                  </a:lnTo>
                  <a:lnTo>
                    <a:pt x="62094" y="2275166"/>
                  </a:lnTo>
                  <a:close/>
                </a:path>
                <a:path w="4911090" h="4944110">
                  <a:moveTo>
                    <a:pt x="70764" y="2175573"/>
                  </a:moveTo>
                  <a:lnTo>
                    <a:pt x="13944" y="2169401"/>
                  </a:lnTo>
                  <a:lnTo>
                    <a:pt x="15798" y="2152383"/>
                  </a:lnTo>
                  <a:lnTo>
                    <a:pt x="19392" y="2122766"/>
                  </a:lnTo>
                  <a:lnTo>
                    <a:pt x="20840" y="2111958"/>
                  </a:lnTo>
                  <a:lnTo>
                    <a:pt x="77482" y="2119528"/>
                  </a:lnTo>
                  <a:lnTo>
                    <a:pt x="76044" y="2130336"/>
                  </a:lnTo>
                  <a:lnTo>
                    <a:pt x="72571" y="2158911"/>
                  </a:lnTo>
                  <a:lnTo>
                    <a:pt x="70764" y="2175573"/>
                  </a:lnTo>
                  <a:close/>
                </a:path>
                <a:path w="4911090" h="4944110">
                  <a:moveTo>
                    <a:pt x="76044" y="2130336"/>
                  </a:moveTo>
                  <a:lnTo>
                    <a:pt x="76085" y="2129993"/>
                  </a:lnTo>
                  <a:lnTo>
                    <a:pt x="76044" y="2130336"/>
                  </a:lnTo>
                  <a:close/>
                </a:path>
                <a:path w="4911090" h="4944110">
                  <a:moveTo>
                    <a:pt x="72543" y="2159254"/>
                  </a:moveTo>
                  <a:lnTo>
                    <a:pt x="72580" y="2158911"/>
                  </a:lnTo>
                  <a:lnTo>
                    <a:pt x="72543" y="2159254"/>
                  </a:lnTo>
                  <a:close/>
                </a:path>
                <a:path w="4911090" h="4944110">
                  <a:moveTo>
                    <a:pt x="85521" y="2063661"/>
                  </a:moveTo>
                  <a:lnTo>
                    <a:pt x="29082" y="2054695"/>
                  </a:lnTo>
                  <a:lnTo>
                    <a:pt x="32359" y="2034095"/>
                  </a:lnTo>
                  <a:lnTo>
                    <a:pt x="37414" y="2004606"/>
                  </a:lnTo>
                  <a:lnTo>
                    <a:pt x="38696" y="1997646"/>
                  </a:lnTo>
                  <a:lnTo>
                    <a:pt x="94906" y="2007996"/>
                  </a:lnTo>
                  <a:lnTo>
                    <a:pt x="93629" y="2014956"/>
                  </a:lnTo>
                  <a:lnTo>
                    <a:pt x="88692" y="2043747"/>
                  </a:lnTo>
                  <a:lnTo>
                    <a:pt x="85521" y="2063661"/>
                  </a:lnTo>
                  <a:close/>
                </a:path>
                <a:path w="4911090" h="4944110">
                  <a:moveTo>
                    <a:pt x="93629" y="2014956"/>
                  </a:moveTo>
                  <a:lnTo>
                    <a:pt x="93687" y="2014613"/>
                  </a:lnTo>
                  <a:lnTo>
                    <a:pt x="93629" y="2014956"/>
                  </a:lnTo>
                  <a:close/>
                </a:path>
                <a:path w="4911090" h="4944110">
                  <a:moveTo>
                    <a:pt x="88692" y="2043747"/>
                  </a:moveTo>
                  <a:lnTo>
                    <a:pt x="88747" y="2043404"/>
                  </a:lnTo>
                  <a:lnTo>
                    <a:pt x="88692" y="2043747"/>
                  </a:lnTo>
                  <a:close/>
                </a:path>
                <a:path w="4911090" h="4944110">
                  <a:moveTo>
                    <a:pt x="105600" y="1952586"/>
                  </a:moveTo>
                  <a:lnTo>
                    <a:pt x="49669" y="1940839"/>
                  </a:lnTo>
                  <a:lnTo>
                    <a:pt x="54800" y="1916404"/>
                  </a:lnTo>
                  <a:lnTo>
                    <a:pt x="61340" y="1887105"/>
                  </a:lnTo>
                  <a:lnTo>
                    <a:pt x="62001" y="1884311"/>
                  </a:lnTo>
                  <a:lnTo>
                    <a:pt x="117614" y="1897443"/>
                  </a:lnTo>
                  <a:lnTo>
                    <a:pt x="116966" y="1900237"/>
                  </a:lnTo>
                  <a:lnTo>
                    <a:pt x="110580" y="1928850"/>
                  </a:lnTo>
                  <a:lnTo>
                    <a:pt x="105600" y="1952586"/>
                  </a:lnTo>
                  <a:close/>
                </a:path>
                <a:path w="4911090" h="4944110">
                  <a:moveTo>
                    <a:pt x="116966" y="1900237"/>
                  </a:moveTo>
                  <a:lnTo>
                    <a:pt x="117043" y="1899894"/>
                  </a:lnTo>
                  <a:lnTo>
                    <a:pt x="116966" y="1900237"/>
                  </a:lnTo>
                  <a:close/>
                </a:path>
                <a:path w="4911090" h="4944110">
                  <a:moveTo>
                    <a:pt x="110607" y="1928722"/>
                  </a:moveTo>
                  <a:lnTo>
                    <a:pt x="110655" y="1928494"/>
                  </a:lnTo>
                  <a:lnTo>
                    <a:pt x="110607" y="1928722"/>
                  </a:lnTo>
                  <a:close/>
                </a:path>
                <a:path w="4911090" h="4944110">
                  <a:moveTo>
                    <a:pt x="110580" y="1928850"/>
                  </a:moveTo>
                  <a:lnTo>
                    <a:pt x="110607" y="1928722"/>
                  </a:lnTo>
                  <a:lnTo>
                    <a:pt x="110580" y="1928850"/>
                  </a:lnTo>
                  <a:close/>
                </a:path>
                <a:path w="4911090" h="4944110">
                  <a:moveTo>
                    <a:pt x="130949" y="1842605"/>
                  </a:moveTo>
                  <a:lnTo>
                    <a:pt x="75679" y="1828088"/>
                  </a:lnTo>
                  <a:lnTo>
                    <a:pt x="83172" y="1799552"/>
                  </a:lnTo>
                  <a:lnTo>
                    <a:pt x="90614" y="1772564"/>
                  </a:lnTo>
                  <a:lnTo>
                    <a:pt x="145706" y="1787766"/>
                  </a:lnTo>
                  <a:lnTo>
                    <a:pt x="138263" y="1814753"/>
                  </a:lnTo>
                  <a:lnTo>
                    <a:pt x="130949" y="1842605"/>
                  </a:lnTo>
                  <a:close/>
                </a:path>
                <a:path w="4911090" h="4944110">
                  <a:moveTo>
                    <a:pt x="138264" y="1814753"/>
                  </a:moveTo>
                  <a:lnTo>
                    <a:pt x="138353" y="1814411"/>
                  </a:lnTo>
                  <a:lnTo>
                    <a:pt x="138264" y="1814753"/>
                  </a:lnTo>
                  <a:close/>
                </a:path>
                <a:path w="4911090" h="4944110">
                  <a:moveTo>
                    <a:pt x="161696" y="1733639"/>
                  </a:moveTo>
                  <a:lnTo>
                    <a:pt x="106997" y="1717065"/>
                  </a:lnTo>
                  <a:lnTo>
                    <a:pt x="108356" y="1712569"/>
                  </a:lnTo>
                  <a:lnTo>
                    <a:pt x="117513" y="1683727"/>
                  </a:lnTo>
                  <a:lnTo>
                    <a:pt x="124713" y="1661972"/>
                  </a:lnTo>
                  <a:lnTo>
                    <a:pt x="178968" y="1679917"/>
                  </a:lnTo>
                  <a:lnTo>
                    <a:pt x="171760" y="1701685"/>
                  </a:lnTo>
                  <a:lnTo>
                    <a:pt x="162837" y="1729841"/>
                  </a:lnTo>
                  <a:lnTo>
                    <a:pt x="161696" y="1733639"/>
                  </a:lnTo>
                  <a:close/>
                </a:path>
                <a:path w="4911090" h="4944110">
                  <a:moveTo>
                    <a:pt x="171767" y="1701685"/>
                  </a:moveTo>
                  <a:lnTo>
                    <a:pt x="171869" y="1701342"/>
                  </a:lnTo>
                  <a:lnTo>
                    <a:pt x="171767" y="1701685"/>
                  </a:lnTo>
                  <a:close/>
                </a:path>
                <a:path w="4911090" h="4944110">
                  <a:moveTo>
                    <a:pt x="162839" y="1729841"/>
                  </a:moveTo>
                  <a:lnTo>
                    <a:pt x="162940" y="1729498"/>
                  </a:lnTo>
                  <a:lnTo>
                    <a:pt x="162839" y="1729841"/>
                  </a:lnTo>
                  <a:close/>
                </a:path>
                <a:path w="4911090" h="4944110">
                  <a:moveTo>
                    <a:pt x="197523" y="1626641"/>
                  </a:moveTo>
                  <a:lnTo>
                    <a:pt x="143738" y="1607311"/>
                  </a:lnTo>
                  <a:lnTo>
                    <a:pt x="147205" y="1597685"/>
                  </a:lnTo>
                  <a:lnTo>
                    <a:pt x="157848" y="1569173"/>
                  </a:lnTo>
                  <a:lnTo>
                    <a:pt x="164071" y="1553133"/>
                  </a:lnTo>
                  <a:lnTo>
                    <a:pt x="217360" y="1573809"/>
                  </a:lnTo>
                  <a:lnTo>
                    <a:pt x="211124" y="1589849"/>
                  </a:lnTo>
                  <a:lnTo>
                    <a:pt x="200739" y="1617687"/>
                  </a:lnTo>
                  <a:lnTo>
                    <a:pt x="197523" y="1626641"/>
                  </a:lnTo>
                  <a:close/>
                </a:path>
                <a:path w="4911090" h="4944110">
                  <a:moveTo>
                    <a:pt x="211136" y="1589849"/>
                  </a:moveTo>
                  <a:lnTo>
                    <a:pt x="211264" y="1589506"/>
                  </a:lnTo>
                  <a:lnTo>
                    <a:pt x="211136" y="1589849"/>
                  </a:lnTo>
                  <a:close/>
                </a:path>
                <a:path w="4911090" h="4944110">
                  <a:moveTo>
                    <a:pt x="200830" y="1617434"/>
                  </a:moveTo>
                  <a:close/>
                </a:path>
                <a:path w="4911090" h="4944110">
                  <a:moveTo>
                    <a:pt x="200739" y="1617687"/>
                  </a:moveTo>
                  <a:lnTo>
                    <a:pt x="200830" y="1617434"/>
                  </a:lnTo>
                  <a:lnTo>
                    <a:pt x="200739" y="1617687"/>
                  </a:lnTo>
                  <a:close/>
                </a:path>
                <a:path w="4911090" h="4944110">
                  <a:moveTo>
                    <a:pt x="238442" y="1521485"/>
                  </a:moveTo>
                  <a:lnTo>
                    <a:pt x="185712" y="1499463"/>
                  </a:lnTo>
                  <a:lnTo>
                    <a:pt x="192074" y="1484211"/>
                  </a:lnTo>
                  <a:lnTo>
                    <a:pt x="204241" y="1456093"/>
                  </a:lnTo>
                  <a:lnTo>
                    <a:pt x="208622" y="1446314"/>
                  </a:lnTo>
                  <a:lnTo>
                    <a:pt x="260781" y="1469669"/>
                  </a:lnTo>
                  <a:lnTo>
                    <a:pt x="256404" y="1479461"/>
                  </a:lnTo>
                  <a:lnTo>
                    <a:pt x="244527" y="1506905"/>
                  </a:lnTo>
                  <a:lnTo>
                    <a:pt x="238442" y="1521485"/>
                  </a:lnTo>
                  <a:close/>
                </a:path>
                <a:path w="4911090" h="4944110">
                  <a:moveTo>
                    <a:pt x="256518" y="1479197"/>
                  </a:moveTo>
                  <a:close/>
                </a:path>
                <a:path w="4911090" h="4944110">
                  <a:moveTo>
                    <a:pt x="256404" y="1479461"/>
                  </a:moveTo>
                  <a:lnTo>
                    <a:pt x="256518" y="1479197"/>
                  </a:lnTo>
                  <a:lnTo>
                    <a:pt x="256404" y="1479461"/>
                  </a:lnTo>
                  <a:close/>
                </a:path>
                <a:path w="4911090" h="4944110">
                  <a:moveTo>
                    <a:pt x="244578" y="1506783"/>
                  </a:moveTo>
                  <a:lnTo>
                    <a:pt x="244665" y="1506575"/>
                  </a:lnTo>
                  <a:lnTo>
                    <a:pt x="244578" y="1506783"/>
                  </a:lnTo>
                  <a:close/>
                </a:path>
                <a:path w="4911090" h="4944110">
                  <a:moveTo>
                    <a:pt x="244527" y="1506905"/>
                  </a:moveTo>
                  <a:close/>
                </a:path>
                <a:path w="4911090" h="4944110">
                  <a:moveTo>
                    <a:pt x="284352" y="1418412"/>
                  </a:moveTo>
                  <a:lnTo>
                    <a:pt x="232816" y="1393736"/>
                  </a:lnTo>
                  <a:lnTo>
                    <a:pt x="243027" y="1372387"/>
                  </a:lnTo>
                  <a:lnTo>
                    <a:pt x="256730" y="1344714"/>
                  </a:lnTo>
                  <a:lnTo>
                    <a:pt x="258241" y="1341742"/>
                  </a:lnTo>
                  <a:lnTo>
                    <a:pt x="309143" y="1367739"/>
                  </a:lnTo>
                  <a:lnTo>
                    <a:pt x="307619" y="1370711"/>
                  </a:lnTo>
                  <a:lnTo>
                    <a:pt x="294422" y="1397406"/>
                  </a:lnTo>
                  <a:lnTo>
                    <a:pt x="284352" y="1418412"/>
                  </a:lnTo>
                  <a:close/>
                </a:path>
                <a:path w="4911090" h="4944110">
                  <a:moveTo>
                    <a:pt x="307627" y="1370711"/>
                  </a:moveTo>
                  <a:lnTo>
                    <a:pt x="307784" y="1370393"/>
                  </a:lnTo>
                  <a:lnTo>
                    <a:pt x="307627" y="1370711"/>
                  </a:lnTo>
                  <a:close/>
                </a:path>
                <a:path w="4911090" h="4944110">
                  <a:moveTo>
                    <a:pt x="294258" y="1397736"/>
                  </a:moveTo>
                  <a:lnTo>
                    <a:pt x="294411" y="1397406"/>
                  </a:lnTo>
                  <a:lnTo>
                    <a:pt x="294258" y="1397736"/>
                  </a:lnTo>
                  <a:close/>
                </a:path>
                <a:path w="4911090" h="4944110">
                  <a:moveTo>
                    <a:pt x="335305" y="1317345"/>
                  </a:moveTo>
                  <a:lnTo>
                    <a:pt x="284746" y="1290688"/>
                  </a:lnTo>
                  <a:lnTo>
                    <a:pt x="300100" y="1262430"/>
                  </a:lnTo>
                  <a:lnTo>
                    <a:pt x="312674" y="1239990"/>
                  </a:lnTo>
                  <a:lnTo>
                    <a:pt x="362534" y="1267930"/>
                  </a:lnTo>
                  <a:lnTo>
                    <a:pt x="350146" y="1290040"/>
                  </a:lnTo>
                  <a:lnTo>
                    <a:pt x="335470" y="1317028"/>
                  </a:lnTo>
                  <a:lnTo>
                    <a:pt x="335305" y="1317345"/>
                  </a:lnTo>
                  <a:close/>
                </a:path>
                <a:path w="4911090" h="4944110">
                  <a:moveTo>
                    <a:pt x="349961" y="1290370"/>
                  </a:moveTo>
                  <a:lnTo>
                    <a:pt x="350138" y="1290040"/>
                  </a:lnTo>
                  <a:lnTo>
                    <a:pt x="349961" y="1290370"/>
                  </a:lnTo>
                  <a:close/>
                </a:path>
                <a:path w="4911090" h="4944110">
                  <a:moveTo>
                    <a:pt x="335476" y="1317028"/>
                  </a:moveTo>
                  <a:lnTo>
                    <a:pt x="335648" y="1316710"/>
                  </a:lnTo>
                  <a:lnTo>
                    <a:pt x="335476" y="1317028"/>
                  </a:lnTo>
                  <a:close/>
                </a:path>
                <a:path w="4911090" h="4944110">
                  <a:moveTo>
                    <a:pt x="390918" y="1219174"/>
                  </a:moveTo>
                  <a:lnTo>
                    <a:pt x="341795" y="1189964"/>
                  </a:lnTo>
                  <a:lnTo>
                    <a:pt x="346951" y="1181315"/>
                  </a:lnTo>
                  <a:lnTo>
                    <a:pt x="363334" y="1154556"/>
                  </a:lnTo>
                  <a:lnTo>
                    <a:pt x="372097" y="1140650"/>
                  </a:lnTo>
                  <a:lnTo>
                    <a:pt x="420446" y="1171105"/>
                  </a:lnTo>
                  <a:lnTo>
                    <a:pt x="411683" y="1185011"/>
                  </a:lnTo>
                  <a:lnTo>
                    <a:pt x="395694" y="1211148"/>
                  </a:lnTo>
                  <a:lnTo>
                    <a:pt x="390918" y="1219174"/>
                  </a:lnTo>
                  <a:close/>
                </a:path>
                <a:path w="4911090" h="4944110">
                  <a:moveTo>
                    <a:pt x="411699" y="1185011"/>
                  </a:moveTo>
                  <a:lnTo>
                    <a:pt x="411886" y="1184706"/>
                  </a:lnTo>
                  <a:lnTo>
                    <a:pt x="411699" y="1185011"/>
                  </a:lnTo>
                  <a:close/>
                </a:path>
                <a:path w="4911090" h="4944110">
                  <a:moveTo>
                    <a:pt x="395702" y="1211148"/>
                  </a:moveTo>
                  <a:lnTo>
                    <a:pt x="395884" y="1210843"/>
                  </a:lnTo>
                  <a:lnTo>
                    <a:pt x="395702" y="1211148"/>
                  </a:lnTo>
                  <a:close/>
                </a:path>
                <a:path w="4911090" h="4944110">
                  <a:moveTo>
                    <a:pt x="451091" y="1123746"/>
                  </a:moveTo>
                  <a:lnTo>
                    <a:pt x="403542" y="1092047"/>
                  </a:lnTo>
                  <a:lnTo>
                    <a:pt x="414820" y="1075143"/>
                  </a:lnTo>
                  <a:lnTo>
                    <a:pt x="432752" y="1048969"/>
                  </a:lnTo>
                  <a:lnTo>
                    <a:pt x="436118" y="1044193"/>
                  </a:lnTo>
                  <a:lnTo>
                    <a:pt x="482828" y="1077125"/>
                  </a:lnTo>
                  <a:lnTo>
                    <a:pt x="479690" y="1081582"/>
                  </a:lnTo>
                  <a:lnTo>
                    <a:pt x="462171" y="1107147"/>
                  </a:lnTo>
                  <a:lnTo>
                    <a:pt x="451091" y="1123746"/>
                  </a:lnTo>
                  <a:close/>
                </a:path>
                <a:path w="4911090" h="4944110">
                  <a:moveTo>
                    <a:pt x="479475" y="1081887"/>
                  </a:moveTo>
                  <a:lnTo>
                    <a:pt x="479678" y="1081582"/>
                  </a:lnTo>
                  <a:lnTo>
                    <a:pt x="479475" y="1081887"/>
                  </a:lnTo>
                  <a:close/>
                </a:path>
                <a:path w="4911090" h="4944110">
                  <a:moveTo>
                    <a:pt x="461962" y="1107452"/>
                  </a:moveTo>
                  <a:lnTo>
                    <a:pt x="462165" y="1107147"/>
                  </a:lnTo>
                  <a:lnTo>
                    <a:pt x="461962" y="1107452"/>
                  </a:lnTo>
                  <a:close/>
                </a:path>
                <a:path w="4911090" h="4944110">
                  <a:moveTo>
                    <a:pt x="515871" y="1030958"/>
                  </a:moveTo>
                  <a:lnTo>
                    <a:pt x="469595" y="997420"/>
                  </a:lnTo>
                  <a:lnTo>
                    <a:pt x="488975" y="971410"/>
                  </a:lnTo>
                  <a:lnTo>
                    <a:pt x="504469" y="951192"/>
                  </a:lnTo>
                  <a:lnTo>
                    <a:pt x="549833" y="985939"/>
                  </a:lnTo>
                  <a:lnTo>
                    <a:pt x="534354" y="1006157"/>
                  </a:lnTo>
                  <a:lnTo>
                    <a:pt x="515871" y="1030958"/>
                  </a:lnTo>
                  <a:close/>
                </a:path>
                <a:path w="4911090" h="4944110">
                  <a:moveTo>
                    <a:pt x="534413" y="1006077"/>
                  </a:moveTo>
                  <a:lnTo>
                    <a:pt x="534581" y="1005852"/>
                  </a:lnTo>
                  <a:lnTo>
                    <a:pt x="534413" y="1006077"/>
                  </a:lnTo>
                  <a:close/>
                </a:path>
                <a:path w="4911090" h="4944110">
                  <a:moveTo>
                    <a:pt x="534354" y="1006157"/>
                  </a:moveTo>
                  <a:close/>
                </a:path>
                <a:path w="4911090" h="4944110">
                  <a:moveTo>
                    <a:pt x="515861" y="1030973"/>
                  </a:moveTo>
                  <a:close/>
                </a:path>
                <a:path w="4911090" h="4944110">
                  <a:moveTo>
                    <a:pt x="515861" y="1030973"/>
                  </a:moveTo>
                  <a:close/>
                </a:path>
                <a:path w="4911090" h="4944110">
                  <a:moveTo>
                    <a:pt x="515747" y="1031125"/>
                  </a:moveTo>
                  <a:lnTo>
                    <a:pt x="515860" y="1030973"/>
                  </a:lnTo>
                  <a:lnTo>
                    <a:pt x="515747" y="1031125"/>
                  </a:lnTo>
                  <a:close/>
                </a:path>
                <a:path w="4911090" h="4944110">
                  <a:moveTo>
                    <a:pt x="584860" y="941730"/>
                  </a:moveTo>
                  <a:lnTo>
                    <a:pt x="540423" y="905802"/>
                  </a:lnTo>
                  <a:lnTo>
                    <a:pt x="548017" y="896416"/>
                  </a:lnTo>
                  <a:lnTo>
                    <a:pt x="568299" y="871994"/>
                  </a:lnTo>
                  <a:lnTo>
                    <a:pt x="577443" y="861275"/>
                  </a:lnTo>
                  <a:lnTo>
                    <a:pt x="620915" y="898372"/>
                  </a:lnTo>
                  <a:lnTo>
                    <a:pt x="612021" y="908799"/>
                  </a:lnTo>
                  <a:lnTo>
                    <a:pt x="591972" y="932929"/>
                  </a:lnTo>
                  <a:lnTo>
                    <a:pt x="584860" y="941730"/>
                  </a:lnTo>
                  <a:close/>
                </a:path>
                <a:path w="4911090" h="4944110">
                  <a:moveTo>
                    <a:pt x="611771" y="909091"/>
                  </a:moveTo>
                  <a:lnTo>
                    <a:pt x="612012" y="908799"/>
                  </a:lnTo>
                  <a:lnTo>
                    <a:pt x="611771" y="909091"/>
                  </a:lnTo>
                  <a:close/>
                </a:path>
                <a:path w="4911090" h="4944110">
                  <a:moveTo>
                    <a:pt x="592169" y="932691"/>
                  </a:moveTo>
                  <a:close/>
                </a:path>
                <a:path w="4911090" h="4944110">
                  <a:moveTo>
                    <a:pt x="591977" y="932929"/>
                  </a:moveTo>
                  <a:lnTo>
                    <a:pt x="592169" y="932691"/>
                  </a:lnTo>
                  <a:lnTo>
                    <a:pt x="591977" y="932929"/>
                  </a:lnTo>
                  <a:close/>
                </a:path>
                <a:path w="4911090" h="4944110">
                  <a:moveTo>
                    <a:pt x="657999" y="855878"/>
                  </a:moveTo>
                  <a:lnTo>
                    <a:pt x="615505" y="817664"/>
                  </a:lnTo>
                  <a:lnTo>
                    <a:pt x="630935" y="800506"/>
                  </a:lnTo>
                  <a:lnTo>
                    <a:pt x="652398" y="777278"/>
                  </a:lnTo>
                  <a:lnTo>
                    <a:pt x="654608" y="774953"/>
                  </a:lnTo>
                  <a:lnTo>
                    <a:pt x="696074" y="814273"/>
                  </a:lnTo>
                  <a:lnTo>
                    <a:pt x="693877" y="816597"/>
                  </a:lnTo>
                  <a:lnTo>
                    <a:pt x="672924" y="839292"/>
                  </a:lnTo>
                  <a:lnTo>
                    <a:pt x="657999" y="855878"/>
                  </a:lnTo>
                  <a:close/>
                </a:path>
                <a:path w="4911090" h="4944110">
                  <a:moveTo>
                    <a:pt x="693884" y="816597"/>
                  </a:moveTo>
                  <a:lnTo>
                    <a:pt x="694131" y="816330"/>
                  </a:lnTo>
                  <a:lnTo>
                    <a:pt x="693884" y="816597"/>
                  </a:lnTo>
                  <a:close/>
                </a:path>
                <a:path w="4911090" h="4944110">
                  <a:moveTo>
                    <a:pt x="673027" y="839178"/>
                  </a:moveTo>
                  <a:lnTo>
                    <a:pt x="673176" y="839012"/>
                  </a:lnTo>
                  <a:lnTo>
                    <a:pt x="673027" y="839178"/>
                  </a:lnTo>
                  <a:close/>
                </a:path>
                <a:path w="4911090" h="4944110">
                  <a:moveTo>
                    <a:pt x="672924" y="839292"/>
                  </a:moveTo>
                  <a:close/>
                </a:path>
                <a:path w="4911090" h="4944110">
                  <a:moveTo>
                    <a:pt x="735419" y="773341"/>
                  </a:moveTo>
                  <a:lnTo>
                    <a:pt x="694461" y="733475"/>
                  </a:lnTo>
                  <a:lnTo>
                    <a:pt x="696188" y="731723"/>
                  </a:lnTo>
                  <a:lnTo>
                    <a:pt x="718489" y="709396"/>
                  </a:lnTo>
                  <a:lnTo>
                    <a:pt x="735584" y="692721"/>
                  </a:lnTo>
                  <a:lnTo>
                    <a:pt x="775487" y="733653"/>
                  </a:lnTo>
                  <a:lnTo>
                    <a:pt x="758666" y="750049"/>
                  </a:lnTo>
                  <a:lnTo>
                    <a:pt x="736878" y="771842"/>
                  </a:lnTo>
                  <a:lnTo>
                    <a:pt x="735419" y="773341"/>
                  </a:lnTo>
                  <a:close/>
                </a:path>
                <a:path w="4911090" h="4944110">
                  <a:moveTo>
                    <a:pt x="758393" y="750315"/>
                  </a:moveTo>
                  <a:lnTo>
                    <a:pt x="758647" y="750049"/>
                  </a:lnTo>
                  <a:lnTo>
                    <a:pt x="758393" y="750315"/>
                  </a:lnTo>
                  <a:close/>
                </a:path>
                <a:path w="4911090" h="4944110">
                  <a:moveTo>
                    <a:pt x="736612" y="772109"/>
                  </a:moveTo>
                  <a:lnTo>
                    <a:pt x="736866" y="771842"/>
                  </a:lnTo>
                  <a:lnTo>
                    <a:pt x="736612" y="772109"/>
                  </a:lnTo>
                  <a:close/>
                </a:path>
                <a:path w="4911090" h="4944110">
                  <a:moveTo>
                    <a:pt x="816482" y="694918"/>
                  </a:moveTo>
                  <a:lnTo>
                    <a:pt x="777671" y="652970"/>
                  </a:lnTo>
                  <a:lnTo>
                    <a:pt x="787057" y="644283"/>
                  </a:lnTo>
                  <a:lnTo>
                    <a:pt x="810450" y="623201"/>
                  </a:lnTo>
                  <a:lnTo>
                    <a:pt x="820686" y="614210"/>
                  </a:lnTo>
                  <a:lnTo>
                    <a:pt x="858393" y="657161"/>
                  </a:lnTo>
                  <a:lnTo>
                    <a:pt x="848156" y="666140"/>
                  </a:lnTo>
                  <a:lnTo>
                    <a:pt x="825322" y="686727"/>
                  </a:lnTo>
                  <a:lnTo>
                    <a:pt x="816482" y="694918"/>
                  </a:lnTo>
                  <a:close/>
                </a:path>
                <a:path w="4911090" h="4944110">
                  <a:moveTo>
                    <a:pt x="848168" y="666140"/>
                  </a:moveTo>
                  <a:lnTo>
                    <a:pt x="848436" y="665899"/>
                  </a:lnTo>
                  <a:lnTo>
                    <a:pt x="848168" y="666140"/>
                  </a:lnTo>
                  <a:close/>
                </a:path>
                <a:path w="4911090" h="4944110">
                  <a:moveTo>
                    <a:pt x="825340" y="686727"/>
                  </a:moveTo>
                  <a:lnTo>
                    <a:pt x="825601" y="686485"/>
                  </a:lnTo>
                  <a:lnTo>
                    <a:pt x="825340" y="686727"/>
                  </a:lnTo>
                  <a:close/>
                </a:path>
                <a:path w="4911090" h="4944110">
                  <a:moveTo>
                    <a:pt x="901179" y="620407"/>
                  </a:moveTo>
                  <a:lnTo>
                    <a:pt x="864603" y="576503"/>
                  </a:lnTo>
                  <a:lnTo>
                    <a:pt x="882180" y="561860"/>
                  </a:lnTo>
                  <a:lnTo>
                    <a:pt x="906602" y="542061"/>
                  </a:lnTo>
                  <a:lnTo>
                    <a:pt x="909409" y="539839"/>
                  </a:lnTo>
                  <a:lnTo>
                    <a:pt x="944829" y="584682"/>
                  </a:lnTo>
                  <a:lnTo>
                    <a:pt x="942022" y="586905"/>
                  </a:lnTo>
                  <a:lnTo>
                    <a:pt x="918187" y="606247"/>
                  </a:lnTo>
                  <a:lnTo>
                    <a:pt x="901179" y="620407"/>
                  </a:lnTo>
                  <a:close/>
                </a:path>
                <a:path w="4911090" h="4944110">
                  <a:moveTo>
                    <a:pt x="942032" y="586905"/>
                  </a:moveTo>
                  <a:lnTo>
                    <a:pt x="942314" y="586676"/>
                  </a:lnTo>
                  <a:lnTo>
                    <a:pt x="942032" y="586905"/>
                  </a:lnTo>
                  <a:close/>
                </a:path>
                <a:path w="4911090" h="4944110">
                  <a:moveTo>
                    <a:pt x="918283" y="606166"/>
                  </a:moveTo>
                  <a:lnTo>
                    <a:pt x="918476" y="606005"/>
                  </a:lnTo>
                  <a:lnTo>
                    <a:pt x="918283" y="606166"/>
                  </a:lnTo>
                  <a:close/>
                </a:path>
                <a:path w="4911090" h="4944110">
                  <a:moveTo>
                    <a:pt x="918187" y="606247"/>
                  </a:moveTo>
                  <a:close/>
                </a:path>
                <a:path w="4911090" h="4944110">
                  <a:moveTo>
                    <a:pt x="989622" y="549795"/>
                  </a:moveTo>
                  <a:lnTo>
                    <a:pt x="954773" y="504494"/>
                  </a:lnTo>
                  <a:lnTo>
                    <a:pt x="956182" y="503415"/>
                  </a:lnTo>
                  <a:lnTo>
                    <a:pt x="981328" y="484593"/>
                  </a:lnTo>
                  <a:lnTo>
                    <a:pt x="1001306" y="470039"/>
                  </a:lnTo>
                  <a:lnTo>
                    <a:pt x="1034961" y="516229"/>
                  </a:lnTo>
                  <a:lnTo>
                    <a:pt x="1015297" y="530555"/>
                  </a:lnTo>
                  <a:lnTo>
                    <a:pt x="990422" y="549173"/>
                  </a:lnTo>
                  <a:lnTo>
                    <a:pt x="989622" y="549795"/>
                  </a:lnTo>
                  <a:close/>
                </a:path>
                <a:path w="4911090" h="4944110">
                  <a:moveTo>
                    <a:pt x="1014984" y="530783"/>
                  </a:moveTo>
                  <a:lnTo>
                    <a:pt x="1015288" y="530555"/>
                  </a:lnTo>
                  <a:lnTo>
                    <a:pt x="1014984" y="530783"/>
                  </a:lnTo>
                  <a:close/>
                </a:path>
                <a:path w="4911090" h="4944110">
                  <a:moveTo>
                    <a:pt x="990708" y="548958"/>
                  </a:moveTo>
                  <a:close/>
                </a:path>
                <a:path w="4911090" h="4944110">
                  <a:moveTo>
                    <a:pt x="990430" y="549173"/>
                  </a:moveTo>
                  <a:lnTo>
                    <a:pt x="990708" y="548958"/>
                  </a:lnTo>
                  <a:lnTo>
                    <a:pt x="990430" y="549173"/>
                  </a:lnTo>
                  <a:close/>
                </a:path>
                <a:path w="4911090" h="4944110">
                  <a:moveTo>
                    <a:pt x="1081074" y="483743"/>
                  </a:moveTo>
                  <a:lnTo>
                    <a:pt x="1048626" y="436702"/>
                  </a:lnTo>
                  <a:lnTo>
                    <a:pt x="1058214" y="430098"/>
                  </a:lnTo>
                  <a:lnTo>
                    <a:pt x="1084300" y="412597"/>
                  </a:lnTo>
                  <a:lnTo>
                    <a:pt x="1096721" y="404494"/>
                  </a:lnTo>
                  <a:lnTo>
                    <a:pt x="1127937" y="452361"/>
                  </a:lnTo>
                  <a:lnTo>
                    <a:pt x="1115519" y="460463"/>
                  </a:lnTo>
                  <a:lnTo>
                    <a:pt x="1090362" y="477342"/>
                  </a:lnTo>
                  <a:lnTo>
                    <a:pt x="1081074" y="483743"/>
                  </a:lnTo>
                  <a:close/>
                </a:path>
                <a:path w="4911090" h="4944110">
                  <a:moveTo>
                    <a:pt x="1115593" y="460413"/>
                  </a:moveTo>
                  <a:lnTo>
                    <a:pt x="1115822" y="460260"/>
                  </a:lnTo>
                  <a:lnTo>
                    <a:pt x="1115593" y="460413"/>
                  </a:lnTo>
                  <a:close/>
                </a:path>
                <a:path w="4911090" h="4944110">
                  <a:moveTo>
                    <a:pt x="1115519" y="460463"/>
                  </a:moveTo>
                  <a:close/>
                </a:path>
                <a:path w="4911090" h="4944110">
                  <a:moveTo>
                    <a:pt x="1090040" y="477558"/>
                  </a:moveTo>
                  <a:lnTo>
                    <a:pt x="1090345" y="477342"/>
                  </a:lnTo>
                  <a:lnTo>
                    <a:pt x="1090040" y="477558"/>
                  </a:lnTo>
                  <a:close/>
                </a:path>
                <a:path w="4911090" h="4944110">
                  <a:moveTo>
                    <a:pt x="1175537" y="422084"/>
                  </a:moveTo>
                  <a:lnTo>
                    <a:pt x="1145565" y="373430"/>
                  </a:lnTo>
                  <a:lnTo>
                    <a:pt x="1163891" y="362140"/>
                  </a:lnTo>
                  <a:lnTo>
                    <a:pt x="1190866" y="346011"/>
                  </a:lnTo>
                  <a:lnTo>
                    <a:pt x="1195133" y="343535"/>
                  </a:lnTo>
                  <a:lnTo>
                    <a:pt x="1223848" y="392950"/>
                  </a:lnTo>
                  <a:lnTo>
                    <a:pt x="1219897" y="395236"/>
                  </a:lnTo>
                  <a:lnTo>
                    <a:pt x="1193241" y="411187"/>
                  </a:lnTo>
                  <a:lnTo>
                    <a:pt x="1175537" y="422084"/>
                  </a:lnTo>
                  <a:close/>
                </a:path>
                <a:path w="4911090" h="4944110">
                  <a:moveTo>
                    <a:pt x="1219568" y="395427"/>
                  </a:moveTo>
                  <a:lnTo>
                    <a:pt x="1219885" y="395236"/>
                  </a:lnTo>
                  <a:lnTo>
                    <a:pt x="1219568" y="395427"/>
                  </a:lnTo>
                  <a:close/>
                </a:path>
                <a:path w="4911090" h="4944110">
                  <a:moveTo>
                    <a:pt x="1193528" y="411015"/>
                  </a:moveTo>
                  <a:close/>
                </a:path>
                <a:path w="4911090" h="4944110">
                  <a:moveTo>
                    <a:pt x="1193249" y="411187"/>
                  </a:moveTo>
                  <a:lnTo>
                    <a:pt x="1193528" y="411015"/>
                  </a:lnTo>
                  <a:lnTo>
                    <a:pt x="1193249" y="411187"/>
                  </a:lnTo>
                  <a:close/>
                </a:path>
                <a:path w="4911090" h="4944110">
                  <a:moveTo>
                    <a:pt x="1273182" y="364744"/>
                  </a:moveTo>
                  <a:lnTo>
                    <a:pt x="1245069" y="314985"/>
                  </a:lnTo>
                  <a:lnTo>
                    <a:pt x="1273022" y="299694"/>
                  </a:lnTo>
                  <a:lnTo>
                    <a:pt x="1296009" y="287502"/>
                  </a:lnTo>
                  <a:lnTo>
                    <a:pt x="1322794" y="337997"/>
                  </a:lnTo>
                  <a:lnTo>
                    <a:pt x="1299794" y="350189"/>
                  </a:lnTo>
                  <a:lnTo>
                    <a:pt x="1273182" y="364744"/>
                  </a:lnTo>
                  <a:close/>
                </a:path>
                <a:path w="4911090" h="4944110">
                  <a:moveTo>
                    <a:pt x="1299966" y="350098"/>
                  </a:moveTo>
                  <a:lnTo>
                    <a:pt x="1300124" y="350012"/>
                  </a:lnTo>
                  <a:lnTo>
                    <a:pt x="1299966" y="350098"/>
                  </a:lnTo>
                  <a:close/>
                </a:path>
                <a:path w="4911090" h="4944110">
                  <a:moveTo>
                    <a:pt x="1299799" y="350189"/>
                  </a:moveTo>
                  <a:lnTo>
                    <a:pt x="1299966" y="350098"/>
                  </a:lnTo>
                  <a:lnTo>
                    <a:pt x="1299799" y="350189"/>
                  </a:lnTo>
                  <a:close/>
                </a:path>
                <a:path w="4911090" h="4944110">
                  <a:moveTo>
                    <a:pt x="1273134" y="364765"/>
                  </a:moveTo>
                  <a:close/>
                </a:path>
                <a:path w="4911090" h="4944110">
                  <a:moveTo>
                    <a:pt x="1273136" y="364769"/>
                  </a:moveTo>
                  <a:close/>
                </a:path>
                <a:path w="4911090" h="4944110">
                  <a:moveTo>
                    <a:pt x="1373060" y="312394"/>
                  </a:moveTo>
                  <a:lnTo>
                    <a:pt x="1347597" y="261226"/>
                  </a:lnTo>
                  <a:lnTo>
                    <a:pt x="1356994" y="256552"/>
                  </a:lnTo>
                  <a:lnTo>
                    <a:pt x="1385366" y="242887"/>
                  </a:lnTo>
                  <a:lnTo>
                    <a:pt x="1399768" y="236169"/>
                  </a:lnTo>
                  <a:lnTo>
                    <a:pt x="1423911" y="287972"/>
                  </a:lnTo>
                  <a:lnTo>
                    <a:pt x="1409863" y="294525"/>
                  </a:lnTo>
                  <a:lnTo>
                    <a:pt x="1382140" y="307873"/>
                  </a:lnTo>
                  <a:lnTo>
                    <a:pt x="1373060" y="312394"/>
                  </a:lnTo>
                  <a:close/>
                </a:path>
                <a:path w="4911090" h="4944110">
                  <a:moveTo>
                    <a:pt x="1409509" y="294690"/>
                  </a:moveTo>
                  <a:lnTo>
                    <a:pt x="1409839" y="294525"/>
                  </a:lnTo>
                  <a:lnTo>
                    <a:pt x="1409509" y="294690"/>
                  </a:lnTo>
                  <a:close/>
                </a:path>
                <a:path w="4911090" h="4944110">
                  <a:moveTo>
                    <a:pt x="1381798" y="308038"/>
                  </a:moveTo>
                  <a:lnTo>
                    <a:pt x="1382128" y="307873"/>
                  </a:lnTo>
                  <a:lnTo>
                    <a:pt x="1381798" y="308038"/>
                  </a:lnTo>
                  <a:close/>
                </a:path>
                <a:path w="4911090" h="4944110">
                  <a:moveTo>
                    <a:pt x="1475321" y="264756"/>
                  </a:moveTo>
                  <a:lnTo>
                    <a:pt x="1452524" y="212344"/>
                  </a:lnTo>
                  <a:lnTo>
                    <a:pt x="1471612" y="204050"/>
                  </a:lnTo>
                  <a:lnTo>
                    <a:pt x="1500721" y="191833"/>
                  </a:lnTo>
                  <a:lnTo>
                    <a:pt x="1505826" y="189776"/>
                  </a:lnTo>
                  <a:lnTo>
                    <a:pt x="1527263" y="242747"/>
                  </a:lnTo>
                  <a:lnTo>
                    <a:pt x="1522158" y="244817"/>
                  </a:lnTo>
                  <a:lnTo>
                    <a:pt x="1493735" y="256743"/>
                  </a:lnTo>
                  <a:lnTo>
                    <a:pt x="1475321" y="264756"/>
                  </a:lnTo>
                  <a:close/>
                </a:path>
                <a:path w="4911090" h="4944110">
                  <a:moveTo>
                    <a:pt x="1522450" y="244699"/>
                  </a:moveTo>
                  <a:close/>
                </a:path>
                <a:path w="4911090" h="4944110">
                  <a:moveTo>
                    <a:pt x="1522168" y="244817"/>
                  </a:moveTo>
                  <a:lnTo>
                    <a:pt x="1522450" y="244699"/>
                  </a:lnTo>
                  <a:lnTo>
                    <a:pt x="1522168" y="244817"/>
                  </a:lnTo>
                  <a:close/>
                </a:path>
                <a:path w="4911090" h="4944110">
                  <a:moveTo>
                    <a:pt x="1493992" y="256635"/>
                  </a:moveTo>
                  <a:close/>
                </a:path>
                <a:path w="4911090" h="4944110">
                  <a:moveTo>
                    <a:pt x="1493745" y="256743"/>
                  </a:moveTo>
                  <a:lnTo>
                    <a:pt x="1493992" y="256635"/>
                  </a:lnTo>
                  <a:lnTo>
                    <a:pt x="1493745" y="256743"/>
                  </a:lnTo>
                  <a:close/>
                </a:path>
                <a:path w="4911090" h="4944110">
                  <a:moveTo>
                    <a:pt x="1579702" y="221957"/>
                  </a:moveTo>
                  <a:lnTo>
                    <a:pt x="1559649" y="168452"/>
                  </a:lnTo>
                  <a:lnTo>
                    <a:pt x="1589087" y="157403"/>
                  </a:lnTo>
                  <a:lnTo>
                    <a:pt x="1613624" y="148577"/>
                  </a:lnTo>
                  <a:lnTo>
                    <a:pt x="1632991" y="202336"/>
                  </a:lnTo>
                  <a:lnTo>
                    <a:pt x="1608454" y="211175"/>
                  </a:lnTo>
                  <a:lnTo>
                    <a:pt x="1579702" y="221957"/>
                  </a:lnTo>
                  <a:close/>
                </a:path>
                <a:path w="4911090" h="4944110">
                  <a:moveTo>
                    <a:pt x="1608471" y="211175"/>
                  </a:moveTo>
                  <a:lnTo>
                    <a:pt x="1608810" y="211048"/>
                  </a:lnTo>
                  <a:lnTo>
                    <a:pt x="1608471" y="211175"/>
                  </a:lnTo>
                  <a:close/>
                </a:path>
                <a:path w="4911090" h="4944110">
                  <a:moveTo>
                    <a:pt x="1686369" y="184086"/>
                  </a:moveTo>
                  <a:lnTo>
                    <a:pt x="1668386" y="129844"/>
                  </a:lnTo>
                  <a:lnTo>
                    <a:pt x="1678939" y="126352"/>
                  </a:lnTo>
                  <a:lnTo>
                    <a:pt x="1709191" y="116751"/>
                  </a:lnTo>
                  <a:lnTo>
                    <a:pt x="1723580" y="112395"/>
                  </a:lnTo>
                  <a:lnTo>
                    <a:pt x="1740153" y="167093"/>
                  </a:lnTo>
                  <a:lnTo>
                    <a:pt x="1725765" y="171450"/>
                  </a:lnTo>
                  <a:lnTo>
                    <a:pt x="1696212" y="180822"/>
                  </a:lnTo>
                  <a:lnTo>
                    <a:pt x="1686369" y="184086"/>
                  </a:lnTo>
                  <a:close/>
                </a:path>
                <a:path w="4911090" h="4944110">
                  <a:moveTo>
                    <a:pt x="1725799" y="171450"/>
                  </a:moveTo>
                  <a:lnTo>
                    <a:pt x="1726120" y="171348"/>
                  </a:lnTo>
                  <a:lnTo>
                    <a:pt x="1725799" y="171450"/>
                  </a:lnTo>
                  <a:close/>
                </a:path>
                <a:path w="4911090" h="4944110">
                  <a:moveTo>
                    <a:pt x="1696470" y="180740"/>
                  </a:moveTo>
                  <a:close/>
                </a:path>
                <a:path w="4911090" h="4944110">
                  <a:moveTo>
                    <a:pt x="1696223" y="180822"/>
                  </a:moveTo>
                  <a:lnTo>
                    <a:pt x="1696470" y="180740"/>
                  </a:lnTo>
                  <a:lnTo>
                    <a:pt x="1696223" y="180822"/>
                  </a:lnTo>
                  <a:close/>
                </a:path>
                <a:path w="4911090" h="4944110">
                  <a:moveTo>
                    <a:pt x="1794319" y="151345"/>
                  </a:moveTo>
                  <a:lnTo>
                    <a:pt x="1779168" y="96240"/>
                  </a:lnTo>
                  <a:lnTo>
                    <a:pt x="1800872" y="90271"/>
                  </a:lnTo>
                  <a:lnTo>
                    <a:pt x="1831720" y="82219"/>
                  </a:lnTo>
                  <a:lnTo>
                    <a:pt x="1835112" y="81381"/>
                  </a:lnTo>
                  <a:lnTo>
                    <a:pt x="1848840" y="136867"/>
                  </a:lnTo>
                  <a:lnTo>
                    <a:pt x="1845449" y="137706"/>
                  </a:lnTo>
                  <a:lnTo>
                    <a:pt x="1815312" y="145567"/>
                  </a:lnTo>
                  <a:lnTo>
                    <a:pt x="1794319" y="151345"/>
                  </a:lnTo>
                  <a:close/>
                </a:path>
                <a:path w="4911090" h="4944110">
                  <a:moveTo>
                    <a:pt x="1845716" y="137640"/>
                  </a:moveTo>
                  <a:close/>
                </a:path>
                <a:path w="4911090" h="4944110">
                  <a:moveTo>
                    <a:pt x="1845463" y="137706"/>
                  </a:moveTo>
                  <a:lnTo>
                    <a:pt x="1845716" y="137640"/>
                  </a:lnTo>
                  <a:lnTo>
                    <a:pt x="1845463" y="137706"/>
                  </a:lnTo>
                  <a:close/>
                </a:path>
                <a:path w="4911090" h="4944110">
                  <a:moveTo>
                    <a:pt x="1815344" y="145567"/>
                  </a:moveTo>
                  <a:lnTo>
                    <a:pt x="1815668" y="145478"/>
                  </a:lnTo>
                  <a:lnTo>
                    <a:pt x="1815344" y="145567"/>
                  </a:lnTo>
                  <a:close/>
                </a:path>
              </a:pathLst>
            </a:custGeom>
            <a:solidFill>
              <a:srgbClr val="FF6600"/>
            </a:solidFill>
          </p:spPr>
          <p:txBody>
            <a:bodyPr wrap="square" lIns="0" tIns="0" rIns="0" bIns="0" rtlCol="0"/>
            <a:lstStyle/>
            <a:p>
              <a:endParaRPr/>
            </a:p>
          </p:txBody>
        </p:sp>
        <p:pic>
          <p:nvPicPr>
            <p:cNvPr id="22" name="object 22"/>
            <p:cNvPicPr/>
            <p:nvPr/>
          </p:nvPicPr>
          <p:blipFill>
            <a:blip r:embed="rId9"/>
            <a:stretch>
              <a:fillRect/>
            </a:stretch>
          </p:blipFill>
          <p:spPr>
            <a:xfrm>
              <a:off x="6117793" y="3413594"/>
              <a:ext cx="1057541" cy="336232"/>
            </a:xfrm>
            <a:prstGeom prst="rect">
              <a:avLst/>
            </a:prstGeom>
          </p:spPr>
        </p:pic>
        <p:pic>
          <p:nvPicPr>
            <p:cNvPr id="23" name="object 23"/>
            <p:cNvPicPr/>
            <p:nvPr/>
          </p:nvPicPr>
          <p:blipFill>
            <a:blip r:embed="rId10"/>
            <a:stretch>
              <a:fillRect/>
            </a:stretch>
          </p:blipFill>
          <p:spPr>
            <a:xfrm>
              <a:off x="7208456" y="3409213"/>
              <a:ext cx="327443" cy="344169"/>
            </a:xfrm>
            <a:prstGeom prst="rect">
              <a:avLst/>
            </a:prstGeom>
          </p:spPr>
        </p:pic>
      </p:grpSp>
      <p:sp>
        <p:nvSpPr>
          <p:cNvPr id="24" name="object 24"/>
          <p:cNvSpPr txBox="1"/>
          <p:nvPr/>
        </p:nvSpPr>
        <p:spPr>
          <a:xfrm>
            <a:off x="6100127" y="3340010"/>
            <a:ext cx="1447165" cy="878205"/>
          </a:xfrm>
          <a:prstGeom prst="rect">
            <a:avLst/>
          </a:prstGeom>
        </p:spPr>
        <p:txBody>
          <a:bodyPr vert="horz" wrap="square" lIns="0" tIns="12065" rIns="0" bIns="0" rtlCol="0">
            <a:spAutoFit/>
          </a:bodyPr>
          <a:lstStyle/>
          <a:p>
            <a:pPr marL="368300" marR="5080" indent="-355600">
              <a:lnSpc>
                <a:spcPct val="100000"/>
              </a:lnSpc>
              <a:spcBef>
                <a:spcPts val="95"/>
              </a:spcBef>
            </a:pPr>
            <a:r>
              <a:rPr sz="2800" spc="-30">
                <a:solidFill>
                  <a:srgbClr val="FF0000"/>
                </a:solidFill>
                <a:latin typeface="方正粗活意简体" panose="03000509000000000000" charset="-122"/>
                <a:cs typeface="方正粗活意简体" panose="03000509000000000000" charset="-122"/>
              </a:rPr>
              <a:t>双重预</a:t>
            </a:r>
            <a:r>
              <a:rPr sz="2800" spc="-50">
                <a:solidFill>
                  <a:srgbClr val="FF0000"/>
                </a:solidFill>
                <a:latin typeface="方正粗活意简体" panose="03000509000000000000" charset="-122"/>
                <a:cs typeface="方正粗活意简体" panose="03000509000000000000" charset="-122"/>
              </a:rPr>
              <a:t>防</a:t>
            </a:r>
            <a:r>
              <a:rPr sz="2800" spc="-40">
                <a:solidFill>
                  <a:srgbClr val="FF0000"/>
                </a:solidFill>
                <a:latin typeface="方正粗活意简体" panose="03000509000000000000" charset="-122"/>
                <a:cs typeface="方正粗活意简体" panose="03000509000000000000" charset="-122"/>
              </a:rPr>
              <a:t>机制</a:t>
            </a:r>
            <a:endParaRPr sz="2800">
              <a:latin typeface="方正粗活意简体" panose="03000509000000000000" charset="-122"/>
              <a:cs typeface="方正粗活意简体" panose="03000509000000000000" charset="-122"/>
            </a:endParaRPr>
          </a:p>
        </p:txBody>
      </p:sp>
      <p:grpSp>
        <p:nvGrpSpPr>
          <p:cNvPr id="25" name="object 25"/>
          <p:cNvGrpSpPr/>
          <p:nvPr/>
        </p:nvGrpSpPr>
        <p:grpSpPr>
          <a:xfrm>
            <a:off x="795718" y="3409556"/>
            <a:ext cx="6360160" cy="767715"/>
            <a:chOff x="795718" y="3409556"/>
            <a:chExt cx="6360160" cy="767715"/>
          </a:xfrm>
        </p:grpSpPr>
        <p:pic>
          <p:nvPicPr>
            <p:cNvPr id="26" name="object 26"/>
            <p:cNvPicPr/>
            <p:nvPr/>
          </p:nvPicPr>
          <p:blipFill>
            <a:blip r:embed="rId11"/>
            <a:stretch>
              <a:fillRect/>
            </a:stretch>
          </p:blipFill>
          <p:spPr>
            <a:xfrm>
              <a:off x="6470928" y="3841686"/>
              <a:ext cx="684365" cy="335280"/>
            </a:xfrm>
            <a:prstGeom prst="rect">
              <a:avLst/>
            </a:prstGeom>
          </p:spPr>
        </p:pic>
        <p:pic>
          <p:nvPicPr>
            <p:cNvPr id="27" name="object 27"/>
            <p:cNvPicPr/>
            <p:nvPr/>
          </p:nvPicPr>
          <p:blipFill>
            <a:blip r:embed="rId12"/>
            <a:stretch>
              <a:fillRect/>
            </a:stretch>
          </p:blipFill>
          <p:spPr>
            <a:xfrm>
              <a:off x="795718" y="3409556"/>
              <a:ext cx="704862" cy="345757"/>
            </a:xfrm>
            <a:prstGeom prst="rect">
              <a:avLst/>
            </a:prstGeom>
          </p:spPr>
        </p:pic>
        <p:pic>
          <p:nvPicPr>
            <p:cNvPr id="28" name="object 28"/>
            <p:cNvPicPr/>
            <p:nvPr/>
          </p:nvPicPr>
          <p:blipFill>
            <a:blip r:embed="rId13"/>
            <a:stretch>
              <a:fillRect/>
            </a:stretch>
          </p:blipFill>
          <p:spPr>
            <a:xfrm>
              <a:off x="1528241" y="3409873"/>
              <a:ext cx="678687" cy="345439"/>
            </a:xfrm>
            <a:prstGeom prst="rect">
              <a:avLst/>
            </a:prstGeom>
          </p:spPr>
        </p:pic>
      </p:grpSp>
      <p:sp>
        <p:nvSpPr>
          <p:cNvPr id="29" name="object 29"/>
          <p:cNvSpPr txBox="1"/>
          <p:nvPr/>
        </p:nvSpPr>
        <p:spPr>
          <a:xfrm>
            <a:off x="781050" y="3340379"/>
            <a:ext cx="1447165" cy="878205"/>
          </a:xfrm>
          <a:prstGeom prst="rect">
            <a:avLst/>
          </a:prstGeom>
        </p:spPr>
        <p:txBody>
          <a:bodyPr vert="horz" wrap="square" lIns="0" tIns="12065" rIns="0" bIns="0" rtlCol="0">
            <a:spAutoFit/>
          </a:bodyPr>
          <a:lstStyle/>
          <a:p>
            <a:pPr marL="368300" marR="5080" indent="-355600">
              <a:lnSpc>
                <a:spcPct val="100000"/>
              </a:lnSpc>
              <a:spcBef>
                <a:spcPts val="95"/>
              </a:spcBef>
            </a:pPr>
            <a:r>
              <a:rPr sz="2800" spc="-30">
                <a:solidFill>
                  <a:srgbClr val="FF0000"/>
                </a:solidFill>
                <a:latin typeface="方正粗活意简体" panose="03000509000000000000" charset="-122"/>
                <a:cs typeface="方正粗活意简体" panose="03000509000000000000" charset="-122"/>
              </a:rPr>
              <a:t>应急响</a:t>
            </a:r>
            <a:r>
              <a:rPr sz="2800" spc="-50">
                <a:solidFill>
                  <a:srgbClr val="FF0000"/>
                </a:solidFill>
                <a:latin typeface="方正粗活意简体" panose="03000509000000000000" charset="-122"/>
                <a:cs typeface="方正粗活意简体" panose="03000509000000000000" charset="-122"/>
              </a:rPr>
              <a:t>应</a:t>
            </a:r>
            <a:r>
              <a:rPr sz="2800" spc="-40">
                <a:solidFill>
                  <a:srgbClr val="FF0000"/>
                </a:solidFill>
                <a:latin typeface="方正粗活意简体" panose="03000509000000000000" charset="-122"/>
                <a:cs typeface="方正粗活意简体" panose="03000509000000000000" charset="-122"/>
              </a:rPr>
              <a:t>机制</a:t>
            </a:r>
            <a:endParaRPr sz="2800">
              <a:latin typeface="方正粗活意简体" panose="03000509000000000000" charset="-122"/>
              <a:cs typeface="方正粗活意简体" panose="03000509000000000000" charset="-122"/>
            </a:endParaRPr>
          </a:p>
        </p:txBody>
      </p:sp>
      <p:pic>
        <p:nvPicPr>
          <p:cNvPr id="30" name="object 30"/>
          <p:cNvPicPr/>
          <p:nvPr/>
        </p:nvPicPr>
        <p:blipFill>
          <a:blip r:embed="rId14"/>
          <a:stretch>
            <a:fillRect/>
          </a:stretch>
        </p:blipFill>
        <p:spPr>
          <a:xfrm>
            <a:off x="1151864" y="3842042"/>
            <a:ext cx="684352" cy="335280"/>
          </a:xfrm>
          <a:prstGeom prst="rect">
            <a:avLst/>
          </a:prstGeom>
        </p:spPr>
      </p:pic>
      <p:sp>
        <p:nvSpPr>
          <p:cNvPr id="31" name="object 31"/>
          <p:cNvSpPr txBox="1">
            <a:spLocks noGrp="1"/>
          </p:cNvSpPr>
          <p:nvPr>
            <p:ph type="title"/>
          </p:nvPr>
        </p:nvSpPr>
        <p:spPr>
          <a:xfrm>
            <a:off x="1740535" y="273684"/>
            <a:ext cx="8559800" cy="756920"/>
          </a:xfrm>
          <a:prstGeom prst="rect">
            <a:avLst/>
          </a:prstGeom>
        </p:spPr>
        <p:txBody>
          <a:bodyPr vert="horz" wrap="square" lIns="0" tIns="12700" rIns="0" bIns="0" rtlCol="0">
            <a:spAutoFit/>
          </a:bodyPr>
          <a:lstStyle/>
          <a:p>
            <a:pPr marL="12700">
              <a:lnSpc>
                <a:spcPct val="100000"/>
              </a:lnSpc>
              <a:spcBef>
                <a:spcPts val="100"/>
              </a:spcBef>
            </a:pPr>
            <a:r>
              <a:rPr sz="4800">
                <a:solidFill>
                  <a:srgbClr val="000000"/>
                </a:solidFill>
              </a:rPr>
              <a:t>风险管控和事故防范：</a:t>
            </a:r>
            <a:r>
              <a:rPr sz="4800" spc="-15"/>
              <a:t>一体两翼</a:t>
            </a:r>
            <a:endParaRPr sz="4800"/>
          </a:p>
        </p:txBody>
      </p:sp>
      <p:sp>
        <p:nvSpPr>
          <p:cNvPr id="32" name="object 32"/>
          <p:cNvSpPr txBox="1"/>
          <p:nvPr/>
        </p:nvSpPr>
        <p:spPr>
          <a:xfrm>
            <a:off x="8667750" y="1512443"/>
            <a:ext cx="3072765" cy="3683000"/>
          </a:xfrm>
          <a:prstGeom prst="rect">
            <a:avLst/>
          </a:prstGeom>
        </p:spPr>
        <p:txBody>
          <a:bodyPr vert="horz" wrap="square" lIns="0" tIns="12700" rIns="0" bIns="0" rtlCol="0">
            <a:spAutoFit/>
          </a:bodyPr>
          <a:lstStyle/>
          <a:p>
            <a:pPr marL="12700" marR="5080" algn="just">
              <a:lnSpc>
                <a:spcPct val="150000"/>
              </a:lnSpc>
              <a:spcBef>
                <a:spcPts val="100"/>
              </a:spcBef>
            </a:pPr>
            <a:r>
              <a:rPr sz="4000" spc="-35">
                <a:latin typeface="方正粗活意简体" panose="03000509000000000000" charset="-122"/>
                <a:cs typeface="方正粗活意简体" panose="03000509000000000000" charset="-122"/>
              </a:rPr>
              <a:t>一手抓预防</a:t>
            </a:r>
            <a:r>
              <a:rPr sz="4000" spc="-50">
                <a:latin typeface="方正粗活意简体" panose="03000509000000000000" charset="-122"/>
                <a:cs typeface="方正粗活意简体" panose="03000509000000000000" charset="-122"/>
              </a:rPr>
              <a:t>，</a:t>
            </a:r>
            <a:r>
              <a:rPr sz="4000" spc="-35">
                <a:latin typeface="方正粗活意简体" panose="03000509000000000000" charset="-122"/>
                <a:cs typeface="方正粗活意简体" panose="03000509000000000000" charset="-122"/>
              </a:rPr>
              <a:t>一手抓应急</a:t>
            </a:r>
            <a:r>
              <a:rPr sz="4000" spc="-50">
                <a:latin typeface="方正粗活意简体" panose="03000509000000000000" charset="-122"/>
                <a:cs typeface="方正粗活意简体" panose="03000509000000000000" charset="-122"/>
              </a:rPr>
              <a:t>；</a:t>
            </a:r>
            <a:r>
              <a:rPr sz="4000" spc="-35">
                <a:latin typeface="方正粗活意简体" panose="03000509000000000000" charset="-122"/>
                <a:cs typeface="方正粗活意简体" panose="03000509000000000000" charset="-122"/>
              </a:rPr>
              <a:t>两手都要抓</a:t>
            </a:r>
            <a:r>
              <a:rPr sz="4000" spc="-50">
                <a:latin typeface="方正粗活意简体" panose="03000509000000000000" charset="-122"/>
                <a:cs typeface="方正粗活意简体" panose="03000509000000000000" charset="-122"/>
              </a:rPr>
              <a:t>，</a:t>
            </a:r>
            <a:r>
              <a:rPr sz="4000" spc="-35">
                <a:latin typeface="方正粗活意简体" panose="03000509000000000000" charset="-122"/>
                <a:cs typeface="方正粗活意简体" panose="03000509000000000000" charset="-122"/>
              </a:rPr>
              <a:t>两手都要硬</a:t>
            </a:r>
            <a:r>
              <a:rPr sz="4000" spc="-50">
                <a:latin typeface="方正粗活意简体" panose="03000509000000000000" charset="-122"/>
                <a:cs typeface="方正粗活意简体" panose="03000509000000000000" charset="-122"/>
              </a:rPr>
              <a:t>！</a:t>
            </a:r>
            <a:endParaRPr sz="4000">
              <a:latin typeface="方正粗活意简体" panose="03000509000000000000" charset="-122"/>
              <a:cs typeface="方正粗活意简体" panose="03000509000000000000" charset="-122"/>
            </a:endParaRP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70454" y="349249"/>
            <a:ext cx="7420609" cy="697230"/>
          </a:xfrm>
          <a:prstGeom prst="rect">
            <a:avLst/>
          </a:prstGeom>
        </p:spPr>
        <p:txBody>
          <a:bodyPr vert="horz" wrap="square" lIns="0" tIns="13335" rIns="0" bIns="0" rtlCol="0">
            <a:spAutoFit/>
          </a:bodyPr>
          <a:lstStyle/>
          <a:p>
            <a:pPr marL="12700">
              <a:lnSpc>
                <a:spcPct val="100000"/>
              </a:lnSpc>
              <a:spcBef>
                <a:spcPts val="105"/>
              </a:spcBef>
            </a:pPr>
            <a:r>
              <a:rPr spc="-10">
                <a:solidFill>
                  <a:srgbClr val="000000"/>
                </a:solidFill>
              </a:rPr>
              <a:t>引言-</a:t>
            </a:r>
            <a:r>
              <a:rPr sz="3600">
                <a:solidFill>
                  <a:srgbClr val="000000"/>
                </a:solidFill>
              </a:rPr>
              <a:t>原则</a:t>
            </a:r>
            <a:r>
              <a:rPr sz="3600" spc="-5">
                <a:solidFill>
                  <a:srgbClr val="FF0000"/>
                </a:solidFill>
              </a:rPr>
              <a:t>【实事求是，不忘初心】</a:t>
            </a:r>
            <a:endParaRPr sz="3600"/>
          </a:p>
        </p:txBody>
      </p:sp>
      <p:sp>
        <p:nvSpPr>
          <p:cNvPr id="3" name="object 3"/>
          <p:cNvSpPr/>
          <p:nvPr/>
        </p:nvSpPr>
        <p:spPr>
          <a:xfrm>
            <a:off x="5930265" y="3004185"/>
            <a:ext cx="2306955" cy="319405"/>
          </a:xfrm>
          <a:custGeom>
            <a:avLst/>
            <a:gdLst/>
            <a:ahLst/>
            <a:cxnLst/>
            <a:rect l="l" t="t" r="r" b="b"/>
            <a:pathLst>
              <a:path w="2306954" h="319404">
                <a:moveTo>
                  <a:pt x="2306955" y="319405"/>
                </a:moveTo>
                <a:lnTo>
                  <a:pt x="0" y="319405"/>
                </a:lnTo>
                <a:lnTo>
                  <a:pt x="0" y="0"/>
                </a:lnTo>
                <a:lnTo>
                  <a:pt x="2306955" y="0"/>
                </a:lnTo>
                <a:lnTo>
                  <a:pt x="2306955" y="319405"/>
                </a:lnTo>
                <a:close/>
              </a:path>
            </a:pathLst>
          </a:custGeom>
          <a:solidFill>
            <a:srgbClr val="FFFF00"/>
          </a:solidFill>
        </p:spPr>
        <p:txBody>
          <a:bodyPr wrap="square" lIns="0" tIns="0" rIns="0" bIns="0" rtlCol="0"/>
          <a:lstStyle/>
          <a:p>
            <a:endParaRPr/>
          </a:p>
        </p:txBody>
      </p:sp>
      <p:sp>
        <p:nvSpPr>
          <p:cNvPr id="4" name="object 4"/>
          <p:cNvSpPr/>
          <p:nvPr/>
        </p:nvSpPr>
        <p:spPr>
          <a:xfrm>
            <a:off x="5534025" y="3639184"/>
            <a:ext cx="1030605" cy="319405"/>
          </a:xfrm>
          <a:custGeom>
            <a:avLst/>
            <a:gdLst/>
            <a:ahLst/>
            <a:cxnLst/>
            <a:rect l="l" t="t" r="r" b="b"/>
            <a:pathLst>
              <a:path w="1030603" h="319404">
                <a:moveTo>
                  <a:pt x="1030605" y="319405"/>
                </a:moveTo>
                <a:lnTo>
                  <a:pt x="0" y="319405"/>
                </a:lnTo>
                <a:lnTo>
                  <a:pt x="0" y="0"/>
                </a:lnTo>
                <a:lnTo>
                  <a:pt x="1030605" y="0"/>
                </a:lnTo>
                <a:lnTo>
                  <a:pt x="1030605" y="319405"/>
                </a:lnTo>
                <a:close/>
              </a:path>
            </a:pathLst>
          </a:custGeom>
          <a:solidFill>
            <a:srgbClr val="FFFF00"/>
          </a:solidFill>
        </p:spPr>
        <p:txBody>
          <a:bodyPr wrap="square" lIns="0" tIns="0" rIns="0" bIns="0" rtlCol="0"/>
          <a:lstStyle/>
          <a:p>
            <a:endParaRPr/>
          </a:p>
        </p:txBody>
      </p:sp>
      <p:sp>
        <p:nvSpPr>
          <p:cNvPr id="5" name="object 5"/>
          <p:cNvSpPr/>
          <p:nvPr/>
        </p:nvSpPr>
        <p:spPr>
          <a:xfrm>
            <a:off x="6809105" y="3639184"/>
            <a:ext cx="1030605" cy="319405"/>
          </a:xfrm>
          <a:custGeom>
            <a:avLst/>
            <a:gdLst/>
            <a:ahLst/>
            <a:cxnLst/>
            <a:rect l="l" t="t" r="r" b="b"/>
            <a:pathLst>
              <a:path w="1030603" h="319404">
                <a:moveTo>
                  <a:pt x="1030605" y="319405"/>
                </a:moveTo>
                <a:lnTo>
                  <a:pt x="0" y="319405"/>
                </a:lnTo>
                <a:lnTo>
                  <a:pt x="0" y="0"/>
                </a:lnTo>
                <a:lnTo>
                  <a:pt x="1030605" y="0"/>
                </a:lnTo>
                <a:lnTo>
                  <a:pt x="1030605" y="319405"/>
                </a:lnTo>
                <a:close/>
              </a:path>
            </a:pathLst>
          </a:custGeom>
          <a:solidFill>
            <a:srgbClr val="FFFF00"/>
          </a:solidFill>
        </p:spPr>
        <p:txBody>
          <a:bodyPr wrap="square" lIns="0" tIns="0" rIns="0" bIns="0" rtlCol="0"/>
          <a:lstStyle/>
          <a:p>
            <a:endParaRPr/>
          </a:p>
        </p:txBody>
      </p:sp>
      <p:sp>
        <p:nvSpPr>
          <p:cNvPr id="6" name="object 6"/>
          <p:cNvSpPr/>
          <p:nvPr/>
        </p:nvSpPr>
        <p:spPr>
          <a:xfrm>
            <a:off x="8836025" y="4731384"/>
            <a:ext cx="2306955" cy="319405"/>
          </a:xfrm>
          <a:custGeom>
            <a:avLst/>
            <a:gdLst/>
            <a:ahLst/>
            <a:cxnLst/>
            <a:rect l="l" t="t" r="r" b="b"/>
            <a:pathLst>
              <a:path w="2306954" h="319404">
                <a:moveTo>
                  <a:pt x="2306955" y="319405"/>
                </a:moveTo>
                <a:lnTo>
                  <a:pt x="0" y="319405"/>
                </a:lnTo>
                <a:lnTo>
                  <a:pt x="0" y="0"/>
                </a:lnTo>
                <a:lnTo>
                  <a:pt x="2306955" y="0"/>
                </a:lnTo>
                <a:lnTo>
                  <a:pt x="2306955" y="319405"/>
                </a:lnTo>
                <a:close/>
              </a:path>
            </a:pathLst>
          </a:custGeom>
          <a:solidFill>
            <a:srgbClr val="FFFF00"/>
          </a:solidFill>
        </p:spPr>
        <p:txBody>
          <a:bodyPr wrap="square" lIns="0" tIns="0" rIns="0" bIns="0" rtlCol="0"/>
          <a:lstStyle/>
          <a:p>
            <a:endParaRPr/>
          </a:p>
        </p:txBody>
      </p:sp>
      <p:sp>
        <p:nvSpPr>
          <p:cNvPr id="7" name="object 7"/>
          <p:cNvSpPr/>
          <p:nvPr/>
        </p:nvSpPr>
        <p:spPr>
          <a:xfrm>
            <a:off x="2882264" y="5188584"/>
            <a:ext cx="1796414" cy="319405"/>
          </a:xfrm>
          <a:custGeom>
            <a:avLst/>
            <a:gdLst/>
            <a:ahLst/>
            <a:cxnLst/>
            <a:rect l="l" t="t" r="r" b="b"/>
            <a:pathLst>
              <a:path w="1796414" h="319404">
                <a:moveTo>
                  <a:pt x="1796414" y="319405"/>
                </a:moveTo>
                <a:lnTo>
                  <a:pt x="0" y="319405"/>
                </a:lnTo>
                <a:lnTo>
                  <a:pt x="0" y="0"/>
                </a:lnTo>
                <a:lnTo>
                  <a:pt x="1796414" y="0"/>
                </a:lnTo>
                <a:lnTo>
                  <a:pt x="1796414" y="319405"/>
                </a:lnTo>
                <a:close/>
              </a:path>
            </a:pathLst>
          </a:custGeom>
          <a:solidFill>
            <a:srgbClr val="FFFF00"/>
          </a:solidFill>
        </p:spPr>
        <p:txBody>
          <a:bodyPr wrap="square" lIns="0" tIns="0" rIns="0" bIns="0" rtlCol="0"/>
          <a:lstStyle/>
          <a:p>
            <a:endParaRPr/>
          </a:p>
        </p:txBody>
      </p:sp>
      <p:sp>
        <p:nvSpPr>
          <p:cNvPr id="8" name="object 8"/>
          <p:cNvSpPr/>
          <p:nvPr/>
        </p:nvSpPr>
        <p:spPr>
          <a:xfrm>
            <a:off x="8987155" y="5188584"/>
            <a:ext cx="1030605" cy="319405"/>
          </a:xfrm>
          <a:custGeom>
            <a:avLst/>
            <a:gdLst/>
            <a:ahLst/>
            <a:cxnLst/>
            <a:rect l="l" t="t" r="r" b="b"/>
            <a:pathLst>
              <a:path w="1030603" h="319404">
                <a:moveTo>
                  <a:pt x="1030605" y="319405"/>
                </a:moveTo>
                <a:lnTo>
                  <a:pt x="0" y="319405"/>
                </a:lnTo>
                <a:lnTo>
                  <a:pt x="0" y="0"/>
                </a:lnTo>
                <a:lnTo>
                  <a:pt x="1030605" y="0"/>
                </a:lnTo>
                <a:lnTo>
                  <a:pt x="1030605" y="319405"/>
                </a:lnTo>
                <a:close/>
              </a:path>
            </a:pathLst>
          </a:custGeom>
          <a:solidFill>
            <a:srgbClr val="FFFF00"/>
          </a:solidFill>
        </p:spPr>
        <p:txBody>
          <a:bodyPr wrap="square" lIns="0" tIns="0" rIns="0" bIns="0" rtlCol="0"/>
          <a:lstStyle/>
          <a:p>
            <a:endParaRPr/>
          </a:p>
        </p:txBody>
      </p:sp>
      <p:sp>
        <p:nvSpPr>
          <p:cNvPr id="9" name="object 9"/>
          <p:cNvSpPr txBox="1"/>
          <p:nvPr/>
        </p:nvSpPr>
        <p:spPr>
          <a:xfrm>
            <a:off x="918210" y="1287906"/>
            <a:ext cx="10492105" cy="4216400"/>
          </a:xfrm>
          <a:prstGeom prst="rect">
            <a:avLst/>
          </a:prstGeom>
        </p:spPr>
        <p:txBody>
          <a:bodyPr vert="horz" wrap="square" lIns="0" tIns="12700" rIns="0" bIns="0" rtlCol="0">
            <a:spAutoFit/>
          </a:bodyPr>
          <a:lstStyle/>
          <a:p>
            <a:pPr marL="195580" marR="301625" indent="-182880">
              <a:lnSpc>
                <a:spcPct val="150000"/>
              </a:lnSpc>
              <a:spcBef>
                <a:spcPts val="100"/>
              </a:spcBef>
              <a:buClr>
                <a:srgbClr val="1CACE3"/>
              </a:buClr>
              <a:buSzPct val="80000"/>
              <a:buFont typeface="Corbel" panose="020B0503020204020204"/>
              <a:buChar char="•"/>
              <a:tabLst>
                <a:tab pos="195580" algn="l"/>
              </a:tabLst>
            </a:pPr>
            <a:r>
              <a:rPr sz="2000" b="1" spc="-65">
                <a:solidFill>
                  <a:srgbClr val="C00000"/>
                </a:solidFill>
                <a:latin typeface="宋体" panose="02010600030101010101" pitchFamily="2" charset="-122"/>
                <a:cs typeface="宋体" panose="02010600030101010101" pitchFamily="2" charset="-122"/>
              </a:rPr>
              <a:t>坚持合法合规 。</a:t>
            </a:r>
            <a:r>
              <a:rPr sz="2000" spc="-10">
                <a:latin typeface="宋体" panose="02010600030101010101" pitchFamily="2" charset="-122"/>
                <a:cs typeface="宋体" panose="02010600030101010101" pitchFamily="2" charset="-122"/>
              </a:rPr>
              <a:t>依据现行安全生产</a:t>
            </a:r>
            <a:r>
              <a:rPr sz="2000" b="1" u="sng" spc="-25">
                <a:uFill>
                  <a:solidFill>
                    <a:srgbClr val="000000"/>
                  </a:solidFill>
                </a:uFill>
                <a:latin typeface="宋体" panose="02010600030101010101" pitchFamily="2" charset="-122"/>
                <a:cs typeface="宋体" panose="02010600030101010101" pitchFamily="2" charset="-122"/>
              </a:rPr>
              <a:t>法律法规、强制性标准和规范性文件</a:t>
            </a:r>
            <a:r>
              <a:rPr sz="2000" spc="-15">
                <a:latin typeface="宋体" panose="02010600030101010101" pitchFamily="2" charset="-122"/>
                <a:cs typeface="宋体" panose="02010600030101010101" pitchFamily="2" charset="-122"/>
              </a:rPr>
              <a:t>，保证企业安全生</a:t>
            </a:r>
            <a:r>
              <a:rPr sz="2000" spc="-85">
                <a:latin typeface="宋体" panose="02010600030101010101" pitchFamily="2" charset="-122"/>
                <a:cs typeface="宋体" panose="02010600030101010101" pitchFamily="2" charset="-122"/>
              </a:rPr>
              <a:t>产工作合法合规 。</a:t>
            </a:r>
            <a:endParaRPr sz="2000">
              <a:latin typeface="宋体" panose="02010600030101010101" pitchFamily="2" charset="-122"/>
              <a:cs typeface="宋体" panose="02010600030101010101" pitchFamily="2" charset="-122"/>
            </a:endParaRPr>
          </a:p>
          <a:p>
            <a:pPr marL="195580" marR="321945" indent="-182880">
              <a:lnSpc>
                <a:spcPct val="150000"/>
              </a:lnSpc>
              <a:spcBef>
                <a:spcPts val="1400"/>
              </a:spcBef>
              <a:buClr>
                <a:srgbClr val="1CACE3"/>
              </a:buClr>
              <a:buSzPct val="80000"/>
              <a:buFont typeface="Corbel" panose="020B0503020204020204"/>
              <a:buChar char="•"/>
              <a:tabLst>
                <a:tab pos="195580" algn="l"/>
              </a:tabLst>
            </a:pPr>
            <a:r>
              <a:rPr sz="2000" b="1" spc="-75">
                <a:solidFill>
                  <a:srgbClr val="C00000"/>
                </a:solidFill>
                <a:latin typeface="宋体" panose="02010600030101010101" pitchFamily="2" charset="-122"/>
                <a:cs typeface="宋体" panose="02010600030101010101" pitchFamily="2" charset="-122"/>
              </a:rPr>
              <a:t>坚持集成融合 。</a:t>
            </a:r>
            <a:r>
              <a:rPr sz="2000" spc="-15">
                <a:latin typeface="宋体" panose="02010600030101010101" pitchFamily="2" charset="-122"/>
                <a:cs typeface="宋体" panose="02010600030101010101" pitchFamily="2" charset="-122"/>
              </a:rPr>
              <a:t>充分借鉴国内外安全生产管理体系构建理论方法，广泛吸纳国内大中型企</a:t>
            </a:r>
            <a:r>
              <a:rPr sz="2000" spc="-10">
                <a:latin typeface="宋体" panose="02010600030101010101" pitchFamily="2" charset="-122"/>
                <a:cs typeface="宋体" panose="02010600030101010101" pitchFamily="2" charset="-122"/>
              </a:rPr>
              <a:t>业安全生产管理实践经验和成熟做法，兼具</a:t>
            </a:r>
            <a:r>
              <a:rPr sz="2000" b="1" spc="-65">
                <a:latin typeface="宋体" panose="02010600030101010101" pitchFamily="2" charset="-122"/>
                <a:cs typeface="宋体" panose="02010600030101010101" pitchFamily="2" charset="-122"/>
              </a:rPr>
              <a:t>中国特色和国际通用性 </a:t>
            </a:r>
            <a:r>
              <a:rPr sz="2000" spc="-5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a:p>
            <a:pPr marL="195580" marR="6985" indent="-182880">
              <a:lnSpc>
                <a:spcPct val="150000"/>
              </a:lnSpc>
              <a:spcBef>
                <a:spcPts val="1400"/>
              </a:spcBef>
              <a:buClr>
                <a:srgbClr val="1CACE3"/>
              </a:buClr>
              <a:buSzPct val="80000"/>
              <a:buFont typeface="Corbel" panose="020B0503020204020204"/>
              <a:buChar char="•"/>
              <a:tabLst>
                <a:tab pos="195580" algn="l"/>
              </a:tabLst>
            </a:pPr>
            <a:r>
              <a:rPr sz="2000" b="1" spc="-135">
                <a:solidFill>
                  <a:srgbClr val="C00000"/>
                </a:solidFill>
                <a:latin typeface="宋体" panose="02010600030101010101" pitchFamily="2" charset="-122"/>
                <a:cs typeface="宋体" panose="02010600030101010101" pitchFamily="2" charset="-122"/>
              </a:rPr>
              <a:t>坚持传承创新 。 </a:t>
            </a:r>
            <a:r>
              <a:rPr sz="2000" spc="-10">
                <a:latin typeface="宋体" panose="02010600030101010101" pitchFamily="2" charset="-122"/>
                <a:cs typeface="宋体" panose="02010600030101010101" pitchFamily="2" charset="-122"/>
              </a:rPr>
              <a:t>聚焦安全生产管理体系</a:t>
            </a:r>
            <a:r>
              <a:rPr sz="2000" b="1" spc="-25">
                <a:latin typeface="宋体" panose="02010600030101010101" pitchFamily="2" charset="-122"/>
                <a:cs typeface="宋体" panose="02010600030101010101" pitchFamily="2" charset="-122"/>
              </a:rPr>
              <a:t>顶层设计</a:t>
            </a:r>
            <a:r>
              <a:rPr sz="2000" spc="-10">
                <a:latin typeface="宋体" panose="02010600030101010101" pitchFamily="2" charset="-122"/>
                <a:cs typeface="宋体" panose="02010600030101010101" pitchFamily="2" charset="-122"/>
              </a:rPr>
              <a:t>，</a:t>
            </a:r>
            <a:r>
              <a:rPr sz="2000" b="1" spc="-25">
                <a:latin typeface="宋体" panose="02010600030101010101" pitchFamily="2" charset="-122"/>
                <a:cs typeface="宋体" panose="02010600030101010101" pitchFamily="2" charset="-122"/>
              </a:rPr>
              <a:t>传承固化</a:t>
            </a:r>
            <a:r>
              <a:rPr sz="2000" spc="-15">
                <a:latin typeface="宋体" panose="02010600030101010101" pitchFamily="2" charset="-122"/>
                <a:cs typeface="宋体" panose="02010600030101010101" pitchFamily="2" charset="-122"/>
              </a:rPr>
              <a:t>安全生产标准化建设经验做法，</a:t>
            </a:r>
            <a:r>
              <a:rPr sz="2000" spc="-30">
                <a:latin typeface="宋体" panose="02010600030101010101" pitchFamily="2" charset="-122"/>
                <a:cs typeface="宋体" panose="02010600030101010101" pitchFamily="2" charset="-122"/>
              </a:rPr>
              <a:t>创新安全生产管理的理论基础和运行模式，建立中国特色的安全生产标准化管理体系 。</a:t>
            </a:r>
            <a:endParaRPr sz="2000">
              <a:latin typeface="宋体" panose="02010600030101010101" pitchFamily="2" charset="-122"/>
              <a:cs typeface="宋体" panose="02010600030101010101" pitchFamily="2" charset="-122"/>
            </a:endParaRPr>
          </a:p>
          <a:p>
            <a:pPr marL="195580" marR="5080" indent="-182880">
              <a:lnSpc>
                <a:spcPct val="150000"/>
              </a:lnSpc>
              <a:spcBef>
                <a:spcPts val="1400"/>
              </a:spcBef>
              <a:buClr>
                <a:srgbClr val="1CACE3"/>
              </a:buClr>
              <a:buSzPct val="80000"/>
              <a:buFont typeface="Corbel" panose="020B0503020204020204"/>
              <a:buChar char="•"/>
              <a:tabLst>
                <a:tab pos="195580" algn="l"/>
              </a:tabLst>
            </a:pPr>
            <a:r>
              <a:rPr sz="2000" b="1" spc="-135">
                <a:solidFill>
                  <a:srgbClr val="C00000"/>
                </a:solidFill>
                <a:latin typeface="宋体" panose="02010600030101010101" pitchFamily="2" charset="-122"/>
                <a:cs typeface="宋体" panose="02010600030101010101" pitchFamily="2" charset="-122"/>
              </a:rPr>
              <a:t>坚持简明实用 。 </a:t>
            </a:r>
            <a:r>
              <a:rPr sz="2000" spc="-10">
                <a:latin typeface="宋体" panose="02010600030101010101" pitchFamily="2" charset="-122"/>
                <a:cs typeface="宋体" panose="02010600030101010101" pitchFamily="2" charset="-122"/>
              </a:rPr>
              <a:t>紧密围绕企业安全生产管理的迫切需求，将体系要求</a:t>
            </a:r>
            <a:r>
              <a:rPr sz="2000" b="1" spc="-25">
                <a:latin typeface="宋体" panose="02010600030101010101" pitchFamily="2" charset="-122"/>
                <a:cs typeface="宋体" panose="02010600030101010101" pitchFamily="2" charset="-122"/>
              </a:rPr>
              <a:t>去繁就简、去虚就实</a:t>
            </a:r>
            <a:r>
              <a:rPr sz="2000" spc="-50">
                <a:latin typeface="宋体" panose="02010600030101010101" pitchFamily="2" charset="-122"/>
                <a:cs typeface="宋体" panose="02010600030101010101" pitchFamily="2" charset="-122"/>
              </a:rPr>
              <a:t>，</a:t>
            </a:r>
            <a:r>
              <a:rPr sz="2000" spc="-10">
                <a:latin typeface="宋体" panose="02010600030101010101" pitchFamily="2" charset="-122"/>
                <a:cs typeface="宋体" panose="02010600030101010101" pitchFamily="2" charset="-122"/>
              </a:rPr>
              <a:t>凸显管理体系的</a:t>
            </a:r>
            <a:r>
              <a:rPr sz="2000" b="1" spc="-25">
                <a:latin typeface="宋体" panose="02010600030101010101" pitchFamily="2" charset="-122"/>
                <a:cs typeface="宋体" panose="02010600030101010101" pitchFamily="2" charset="-122"/>
              </a:rPr>
              <a:t>引领性、实用性</a:t>
            </a:r>
            <a:r>
              <a:rPr sz="2000" spc="-10">
                <a:latin typeface="宋体" panose="02010600030101010101" pitchFamily="2" charset="-122"/>
                <a:cs typeface="宋体" panose="02010600030101010101" pitchFamily="2" charset="-122"/>
              </a:rPr>
              <a:t>，确保企业安全生产标准化管理体系的</a:t>
            </a:r>
            <a:r>
              <a:rPr sz="2000" b="1" spc="-100">
                <a:latin typeface="宋体" panose="02010600030101010101" pitchFamily="2" charset="-122"/>
                <a:cs typeface="宋体" panose="02010600030101010101" pitchFamily="2" charset="-122"/>
              </a:rPr>
              <a:t>可操作性 </a:t>
            </a:r>
            <a:r>
              <a:rPr sz="2000" spc="-5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436864" y="4165091"/>
            <a:ext cx="3485515" cy="2438400"/>
            <a:chOff x="8436864" y="4165091"/>
            <a:chExt cx="3485515" cy="2438400"/>
          </a:xfrm>
        </p:grpSpPr>
        <p:pic>
          <p:nvPicPr>
            <p:cNvPr id="3" name="object 3"/>
            <p:cNvPicPr/>
            <p:nvPr/>
          </p:nvPicPr>
          <p:blipFill>
            <a:blip r:embed="rId2"/>
            <a:stretch>
              <a:fillRect/>
            </a:stretch>
          </p:blipFill>
          <p:spPr>
            <a:xfrm>
              <a:off x="8481060" y="6095999"/>
              <a:ext cx="3403092" cy="469392"/>
            </a:xfrm>
            <a:prstGeom prst="rect">
              <a:avLst/>
            </a:prstGeom>
          </p:spPr>
        </p:pic>
        <p:sp>
          <p:nvSpPr>
            <p:cNvPr id="4" name="object 4"/>
            <p:cNvSpPr/>
            <p:nvPr/>
          </p:nvSpPr>
          <p:spPr>
            <a:xfrm>
              <a:off x="8442960" y="6057899"/>
              <a:ext cx="3479800" cy="546100"/>
            </a:xfrm>
            <a:custGeom>
              <a:avLst/>
              <a:gdLst/>
              <a:ahLst/>
              <a:cxnLst/>
              <a:rect l="l" t="t" r="r" b="b"/>
              <a:pathLst>
                <a:path w="3479800" h="546100">
                  <a:moveTo>
                    <a:pt x="3460242" y="545592"/>
                  </a:moveTo>
                  <a:lnTo>
                    <a:pt x="19050" y="545592"/>
                  </a:lnTo>
                  <a:lnTo>
                    <a:pt x="15748" y="545299"/>
                  </a:lnTo>
                  <a:lnTo>
                    <a:pt x="0" y="526542"/>
                  </a:lnTo>
                  <a:lnTo>
                    <a:pt x="0" y="19037"/>
                  </a:lnTo>
                  <a:lnTo>
                    <a:pt x="19050" y="0"/>
                  </a:lnTo>
                  <a:lnTo>
                    <a:pt x="3460242" y="0"/>
                  </a:lnTo>
                  <a:lnTo>
                    <a:pt x="3479279" y="19037"/>
                  </a:lnTo>
                  <a:lnTo>
                    <a:pt x="38100" y="19037"/>
                  </a:lnTo>
                  <a:lnTo>
                    <a:pt x="19050" y="38100"/>
                  </a:lnTo>
                  <a:lnTo>
                    <a:pt x="38100" y="38100"/>
                  </a:lnTo>
                  <a:lnTo>
                    <a:pt x="38100" y="507491"/>
                  </a:lnTo>
                  <a:lnTo>
                    <a:pt x="19050" y="507491"/>
                  </a:lnTo>
                  <a:lnTo>
                    <a:pt x="38100" y="526542"/>
                  </a:lnTo>
                  <a:lnTo>
                    <a:pt x="3479279" y="526542"/>
                  </a:lnTo>
                  <a:lnTo>
                    <a:pt x="3478999" y="529844"/>
                  </a:lnTo>
                  <a:lnTo>
                    <a:pt x="3463544" y="545299"/>
                  </a:lnTo>
                  <a:lnTo>
                    <a:pt x="3460242" y="545592"/>
                  </a:lnTo>
                  <a:close/>
                </a:path>
                <a:path w="3479800" h="546100">
                  <a:moveTo>
                    <a:pt x="38100" y="38100"/>
                  </a:moveTo>
                  <a:lnTo>
                    <a:pt x="19050" y="38100"/>
                  </a:lnTo>
                  <a:lnTo>
                    <a:pt x="38100" y="19037"/>
                  </a:lnTo>
                  <a:lnTo>
                    <a:pt x="38100" y="38100"/>
                  </a:lnTo>
                  <a:close/>
                </a:path>
                <a:path w="3479800" h="546100">
                  <a:moveTo>
                    <a:pt x="3441204" y="38100"/>
                  </a:moveTo>
                  <a:lnTo>
                    <a:pt x="38100" y="38100"/>
                  </a:lnTo>
                  <a:lnTo>
                    <a:pt x="38100" y="19037"/>
                  </a:lnTo>
                  <a:lnTo>
                    <a:pt x="3441204" y="19037"/>
                  </a:lnTo>
                  <a:lnTo>
                    <a:pt x="3441204" y="38100"/>
                  </a:lnTo>
                  <a:close/>
                </a:path>
                <a:path w="3479800" h="546100">
                  <a:moveTo>
                    <a:pt x="3441204" y="526542"/>
                  </a:moveTo>
                  <a:lnTo>
                    <a:pt x="3441204" y="19037"/>
                  </a:lnTo>
                  <a:lnTo>
                    <a:pt x="3460242" y="38100"/>
                  </a:lnTo>
                  <a:lnTo>
                    <a:pt x="3479279" y="38100"/>
                  </a:lnTo>
                  <a:lnTo>
                    <a:pt x="3479279" y="507491"/>
                  </a:lnTo>
                  <a:lnTo>
                    <a:pt x="3460242" y="507491"/>
                  </a:lnTo>
                  <a:lnTo>
                    <a:pt x="3441204" y="526542"/>
                  </a:lnTo>
                  <a:close/>
                </a:path>
                <a:path w="3479800" h="546100">
                  <a:moveTo>
                    <a:pt x="3479279" y="38100"/>
                  </a:moveTo>
                  <a:lnTo>
                    <a:pt x="3460242" y="38100"/>
                  </a:lnTo>
                  <a:lnTo>
                    <a:pt x="3441204" y="19037"/>
                  </a:lnTo>
                  <a:lnTo>
                    <a:pt x="3479279" y="19037"/>
                  </a:lnTo>
                  <a:lnTo>
                    <a:pt x="3479279" y="38100"/>
                  </a:lnTo>
                  <a:close/>
                </a:path>
                <a:path w="3479800" h="546100">
                  <a:moveTo>
                    <a:pt x="38100" y="526542"/>
                  </a:moveTo>
                  <a:lnTo>
                    <a:pt x="19050" y="507491"/>
                  </a:lnTo>
                  <a:lnTo>
                    <a:pt x="38100" y="507491"/>
                  </a:lnTo>
                  <a:lnTo>
                    <a:pt x="38100" y="526542"/>
                  </a:lnTo>
                  <a:close/>
                </a:path>
                <a:path w="3479800" h="546100">
                  <a:moveTo>
                    <a:pt x="3441204" y="526542"/>
                  </a:moveTo>
                  <a:lnTo>
                    <a:pt x="38100" y="526542"/>
                  </a:lnTo>
                  <a:lnTo>
                    <a:pt x="38100" y="507491"/>
                  </a:lnTo>
                  <a:lnTo>
                    <a:pt x="3441204" y="507491"/>
                  </a:lnTo>
                  <a:lnTo>
                    <a:pt x="3441204" y="526542"/>
                  </a:lnTo>
                  <a:close/>
                </a:path>
                <a:path w="3479800" h="546100">
                  <a:moveTo>
                    <a:pt x="3479279" y="526542"/>
                  </a:moveTo>
                  <a:lnTo>
                    <a:pt x="3441204" y="526542"/>
                  </a:lnTo>
                  <a:lnTo>
                    <a:pt x="3460242" y="507491"/>
                  </a:lnTo>
                  <a:lnTo>
                    <a:pt x="3479279" y="507491"/>
                  </a:lnTo>
                  <a:lnTo>
                    <a:pt x="3479279" y="526542"/>
                  </a:lnTo>
                  <a:close/>
                </a:path>
              </a:pathLst>
            </a:custGeom>
            <a:solidFill>
              <a:srgbClr val="FFC000"/>
            </a:solidFill>
          </p:spPr>
          <p:txBody>
            <a:bodyPr wrap="square" lIns="0" tIns="0" rIns="0" bIns="0" rtlCol="0"/>
            <a:lstStyle/>
            <a:p>
              <a:endParaRPr/>
            </a:p>
          </p:txBody>
        </p:sp>
        <p:pic>
          <p:nvPicPr>
            <p:cNvPr id="5" name="object 5"/>
            <p:cNvPicPr/>
            <p:nvPr/>
          </p:nvPicPr>
          <p:blipFill>
            <a:blip r:embed="rId3"/>
            <a:stretch>
              <a:fillRect/>
            </a:stretch>
          </p:blipFill>
          <p:spPr>
            <a:xfrm>
              <a:off x="8436864" y="4165091"/>
              <a:ext cx="3464052" cy="1871472"/>
            </a:xfrm>
            <a:prstGeom prst="rect">
              <a:avLst/>
            </a:prstGeom>
          </p:spPr>
        </p:pic>
      </p:grpSp>
      <p:sp>
        <p:nvSpPr>
          <p:cNvPr id="6" name="object 6"/>
          <p:cNvSpPr txBox="1">
            <a:spLocks noGrp="1"/>
          </p:cNvSpPr>
          <p:nvPr>
            <p:ph type="title"/>
          </p:nvPr>
        </p:nvSpPr>
        <p:spPr>
          <a:xfrm>
            <a:off x="1752600" y="2344294"/>
            <a:ext cx="8966835" cy="697230"/>
          </a:xfrm>
          <a:prstGeom prst="rect">
            <a:avLst/>
          </a:prstGeom>
        </p:spPr>
        <p:txBody>
          <a:bodyPr vert="horz" wrap="square" lIns="0" tIns="13335" rIns="0" bIns="0" rtlCol="0">
            <a:spAutoFit/>
          </a:bodyPr>
          <a:lstStyle/>
          <a:p>
            <a:pPr marL="12700">
              <a:lnSpc>
                <a:spcPct val="100000"/>
              </a:lnSpc>
              <a:spcBef>
                <a:spcPts val="105"/>
              </a:spcBef>
            </a:pPr>
            <a:r>
              <a:rPr spc="-15" dirty="0" err="1">
                <a:solidFill>
                  <a:srgbClr val="006FC0"/>
                </a:solidFill>
              </a:rPr>
              <a:t>让安全成为习惯，让习惯更加安全</a:t>
            </a:r>
            <a:r>
              <a:rPr spc="-15" dirty="0">
                <a:solidFill>
                  <a:srgbClr val="006FC0"/>
                </a:solidFill>
              </a:rPr>
              <a:t>！</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92580" y="283844"/>
            <a:ext cx="8980805" cy="697230"/>
          </a:xfrm>
          <a:prstGeom prst="rect">
            <a:avLst/>
          </a:prstGeom>
        </p:spPr>
        <p:txBody>
          <a:bodyPr vert="horz" wrap="square" lIns="0" tIns="13335" rIns="0" bIns="0" rtlCol="0">
            <a:spAutoFit/>
          </a:bodyPr>
          <a:lstStyle/>
          <a:p>
            <a:pPr marL="12700">
              <a:lnSpc>
                <a:spcPct val="100000"/>
              </a:lnSpc>
              <a:spcBef>
                <a:spcPts val="105"/>
              </a:spcBef>
            </a:pPr>
            <a:r>
              <a:rPr b="1" spc="-50">
                <a:solidFill>
                  <a:srgbClr val="FF0000"/>
                </a:solidFill>
                <a:latin typeface="Corbel" panose="020B0503020204020204"/>
                <a:cs typeface="Corbel" panose="020B0503020204020204"/>
              </a:rPr>
              <a:t>2021</a:t>
            </a:r>
            <a:r>
              <a:rPr b="1" spc="-35">
                <a:solidFill>
                  <a:srgbClr val="FF0000"/>
                </a:solidFill>
                <a:latin typeface="宋体" panose="02010600030101010101" pitchFamily="2" charset="-122"/>
                <a:cs typeface="宋体" panose="02010600030101010101" pitchFamily="2" charset="-122"/>
              </a:rPr>
              <a:t>版《安全生产法》修正核心要</a:t>
            </a:r>
            <a:r>
              <a:rPr b="1" spc="-50">
                <a:solidFill>
                  <a:srgbClr val="FF0000"/>
                </a:solidFill>
                <a:latin typeface="宋体" panose="02010600030101010101" pitchFamily="2" charset="-122"/>
                <a:cs typeface="宋体" panose="02010600030101010101" pitchFamily="2" charset="-122"/>
              </a:rPr>
              <a:t>求</a:t>
            </a:r>
          </a:p>
        </p:txBody>
      </p:sp>
      <p:sp>
        <p:nvSpPr>
          <p:cNvPr id="3" name="object 3"/>
          <p:cNvSpPr/>
          <p:nvPr/>
        </p:nvSpPr>
        <p:spPr>
          <a:xfrm>
            <a:off x="5271515" y="2595372"/>
            <a:ext cx="6381115" cy="3657600"/>
          </a:xfrm>
          <a:custGeom>
            <a:avLst/>
            <a:gdLst/>
            <a:ahLst/>
            <a:cxnLst/>
            <a:rect l="l" t="t" r="r" b="b"/>
            <a:pathLst>
              <a:path w="6381115" h="3657600">
                <a:moveTo>
                  <a:pt x="6380988" y="3657600"/>
                </a:moveTo>
                <a:lnTo>
                  <a:pt x="0" y="3657600"/>
                </a:lnTo>
                <a:lnTo>
                  <a:pt x="0" y="0"/>
                </a:lnTo>
                <a:lnTo>
                  <a:pt x="6380988" y="0"/>
                </a:lnTo>
                <a:lnTo>
                  <a:pt x="6380988" y="3657600"/>
                </a:lnTo>
                <a:close/>
              </a:path>
            </a:pathLst>
          </a:custGeom>
          <a:solidFill>
            <a:srgbClr val="FFFFFF"/>
          </a:solidFill>
        </p:spPr>
        <p:txBody>
          <a:bodyPr wrap="square" lIns="0" tIns="0" rIns="0" bIns="0" rtlCol="0"/>
          <a:lstStyle/>
          <a:p>
            <a:endParaRPr/>
          </a:p>
        </p:txBody>
      </p:sp>
      <p:graphicFrame>
        <p:nvGraphicFramePr>
          <p:cNvPr id="4" name="object 4"/>
          <p:cNvGraphicFramePr>
            <a:graphicFrameLocks noGrp="1"/>
          </p:cNvGraphicFramePr>
          <p:nvPr/>
        </p:nvGraphicFramePr>
        <p:xfrm>
          <a:off x="510705" y="1157427"/>
          <a:ext cx="11134725" cy="5088890"/>
        </p:xfrm>
        <a:graphic>
          <a:graphicData uri="http://schemas.openxmlformats.org/drawingml/2006/table">
            <a:tbl>
              <a:tblPr firstRow="1" bandRow="1">
                <a:tableStyleId>{2D5ABB26-0587-4C30-8999-92F81FD0307C}</a:tableStyleId>
              </a:tblPr>
              <a:tblGrid>
                <a:gridCol w="4754880">
                  <a:extLst>
                    <a:ext uri="{9D8B030D-6E8A-4147-A177-3AD203B41FA5}">
                      <a16:colId xmlns:a16="http://schemas.microsoft.com/office/drawing/2014/main" val="20000"/>
                    </a:ext>
                  </a:extLst>
                </a:gridCol>
                <a:gridCol w="6379845">
                  <a:extLst>
                    <a:ext uri="{9D8B030D-6E8A-4147-A177-3AD203B41FA5}">
                      <a16:colId xmlns:a16="http://schemas.microsoft.com/office/drawing/2014/main" val="20001"/>
                    </a:ext>
                  </a:extLst>
                </a:gridCol>
              </a:tblGrid>
              <a:tr h="514350">
                <a:tc>
                  <a:txBody>
                    <a:bodyPr/>
                    <a:lstStyle/>
                    <a:p>
                      <a:pPr algn="ctr">
                        <a:lnSpc>
                          <a:spcPct val="100000"/>
                        </a:lnSpc>
                        <a:spcBef>
                          <a:spcPts val="715"/>
                        </a:spcBef>
                      </a:pPr>
                      <a:r>
                        <a:rPr sz="2000" b="1" spc="-25">
                          <a:latin typeface="宋体" panose="02010600030101010101" pitchFamily="2" charset="-122"/>
                          <a:cs typeface="宋体" panose="02010600030101010101" pitchFamily="2" charset="-122"/>
                        </a:rPr>
                        <a:t>《安全生产法》</a:t>
                      </a:r>
                      <a:r>
                        <a:rPr sz="2000" b="1" spc="-10">
                          <a:latin typeface="宋体" panose="02010600030101010101" pitchFamily="2" charset="-122"/>
                          <a:cs typeface="宋体" panose="02010600030101010101" pitchFamily="2" charset="-122"/>
                        </a:rPr>
                        <a:t>2014</a:t>
                      </a:r>
                      <a:r>
                        <a:rPr sz="2000" b="1" spc="-50">
                          <a:latin typeface="宋体" panose="02010600030101010101" pitchFamily="2" charset="-122"/>
                          <a:cs typeface="宋体" panose="02010600030101010101" pitchFamily="2" charset="-122"/>
                        </a:rPr>
                        <a:t>版</a:t>
                      </a:r>
                      <a:endParaRPr sz="2000">
                        <a:latin typeface="宋体" panose="02010600030101010101" pitchFamily="2" charset="-122"/>
                        <a:cs typeface="宋体" panose="02010600030101010101" pitchFamily="2" charset="-122"/>
                      </a:endParaRPr>
                    </a:p>
                  </a:txBody>
                  <a:tcPr marL="0" marR="0" marT="9080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FE2E4"/>
                    </a:solidFill>
                  </a:tcPr>
                </a:tc>
                <a:tc>
                  <a:txBody>
                    <a:bodyPr/>
                    <a:lstStyle/>
                    <a:p>
                      <a:pPr algn="ctr">
                        <a:lnSpc>
                          <a:spcPct val="100000"/>
                        </a:lnSpc>
                        <a:spcBef>
                          <a:spcPts val="715"/>
                        </a:spcBef>
                      </a:pPr>
                      <a:r>
                        <a:rPr sz="2000" b="1" spc="-25">
                          <a:latin typeface="宋体" panose="02010600030101010101" pitchFamily="2" charset="-122"/>
                          <a:cs typeface="宋体" panose="02010600030101010101" pitchFamily="2" charset="-122"/>
                        </a:rPr>
                        <a:t>《安全生产法》</a:t>
                      </a:r>
                      <a:r>
                        <a:rPr sz="2000" b="1" spc="-10">
                          <a:latin typeface="宋体" panose="02010600030101010101" pitchFamily="2" charset="-122"/>
                          <a:cs typeface="宋体" panose="02010600030101010101" pitchFamily="2" charset="-122"/>
                        </a:rPr>
                        <a:t>2021</a:t>
                      </a:r>
                      <a:r>
                        <a:rPr sz="2000" b="1" spc="-50">
                          <a:latin typeface="宋体" panose="02010600030101010101" pitchFamily="2" charset="-122"/>
                          <a:cs typeface="宋体" panose="02010600030101010101" pitchFamily="2" charset="-122"/>
                        </a:rPr>
                        <a:t>版</a:t>
                      </a:r>
                      <a:endParaRPr sz="2000">
                        <a:latin typeface="宋体" panose="02010600030101010101" pitchFamily="2" charset="-122"/>
                        <a:cs typeface="宋体" panose="02010600030101010101" pitchFamily="2" charset="-122"/>
                      </a:endParaRPr>
                    </a:p>
                  </a:txBody>
                  <a:tcPr marL="0" marR="0" marT="9080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F1F1"/>
                    </a:solidFill>
                  </a:tcPr>
                </a:tc>
                <a:extLst>
                  <a:ext uri="{0D108BD9-81ED-4DB2-BD59-A6C34878D82A}">
                    <a16:rowId xmlns:a16="http://schemas.microsoft.com/office/drawing/2014/main" val="10000"/>
                  </a:ext>
                </a:extLst>
              </a:tr>
              <a:tr h="419100">
                <a:tc>
                  <a:txBody>
                    <a:bodyPr/>
                    <a:lstStyle/>
                    <a:p>
                      <a:pPr algn="ctr">
                        <a:lnSpc>
                          <a:spcPct val="100000"/>
                        </a:lnSpc>
                        <a:spcBef>
                          <a:spcPts val="340"/>
                        </a:spcBef>
                      </a:pPr>
                      <a:r>
                        <a:rPr sz="2000" spc="-15">
                          <a:latin typeface="宋体" panose="02010600030101010101" pitchFamily="2" charset="-122"/>
                          <a:cs typeface="宋体" panose="02010600030101010101" pitchFamily="2" charset="-122"/>
                        </a:rPr>
                        <a:t>【第二章】 {第十八条}</a:t>
                      </a:r>
                      <a:endParaRPr sz="2000">
                        <a:latin typeface="宋体" panose="02010600030101010101" pitchFamily="2" charset="-122"/>
                        <a:cs typeface="宋体" panose="02010600030101010101" pitchFamily="2" charset="-122"/>
                      </a:endParaRPr>
                    </a:p>
                  </a:txBody>
                  <a:tcPr marL="0" marR="0" marT="431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E2F5"/>
                    </a:solidFill>
                  </a:tcPr>
                </a:tc>
                <a:tc>
                  <a:txBody>
                    <a:bodyPr/>
                    <a:lstStyle/>
                    <a:p>
                      <a:pPr algn="ctr">
                        <a:lnSpc>
                          <a:spcPct val="100000"/>
                        </a:lnSpc>
                        <a:spcBef>
                          <a:spcPts val="250"/>
                        </a:spcBef>
                      </a:pPr>
                      <a:r>
                        <a:rPr sz="2000" spc="-15">
                          <a:latin typeface="宋体" panose="02010600030101010101" pitchFamily="2" charset="-122"/>
                          <a:cs typeface="宋体" panose="02010600030101010101" pitchFamily="2" charset="-122"/>
                        </a:rPr>
                        <a:t>【第二章】 {第二十一条}</a:t>
                      </a:r>
                      <a:endParaRPr sz="2000">
                        <a:latin typeface="宋体" panose="02010600030101010101" pitchFamily="2" charset="-122"/>
                        <a:cs typeface="宋体" panose="02010600030101010101" pitchFamily="2" charset="-122"/>
                      </a:endParaRPr>
                    </a:p>
                  </a:txBody>
                  <a:tcPr marL="0" marR="0" marT="317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E2F5"/>
                    </a:solidFill>
                  </a:tcPr>
                </a:tc>
                <a:extLst>
                  <a:ext uri="{0D108BD9-81ED-4DB2-BD59-A6C34878D82A}">
                    <a16:rowId xmlns:a16="http://schemas.microsoft.com/office/drawing/2014/main" val="10001"/>
                  </a:ext>
                </a:extLst>
              </a:tr>
              <a:tr h="497840">
                <a:tc gridSpan="2">
                  <a:txBody>
                    <a:bodyPr/>
                    <a:lstStyle/>
                    <a:p>
                      <a:pPr algn="ctr">
                        <a:lnSpc>
                          <a:spcPct val="100000"/>
                        </a:lnSpc>
                        <a:spcBef>
                          <a:spcPts val="385"/>
                        </a:spcBef>
                        <a:tabLst>
                          <a:tab pos="4079875" algn="l"/>
                        </a:tabLst>
                      </a:pPr>
                      <a:r>
                        <a:rPr sz="2400">
                          <a:solidFill>
                            <a:srgbClr val="C00000"/>
                          </a:solidFill>
                          <a:latin typeface="宋体" panose="02010600030101010101" pitchFamily="2" charset="-122"/>
                          <a:cs typeface="宋体" panose="02010600030101010101" pitchFamily="2" charset="-122"/>
                        </a:rPr>
                        <a:t>【</a:t>
                      </a:r>
                      <a:r>
                        <a:rPr sz="2000" b="1" spc="-25">
                          <a:solidFill>
                            <a:srgbClr val="C00000"/>
                          </a:solidFill>
                          <a:latin typeface="宋体" panose="02010600030101010101" pitchFamily="2" charset="-122"/>
                          <a:cs typeface="宋体" panose="02010600030101010101" pitchFamily="2" charset="-122"/>
                        </a:rPr>
                        <a:t>生产经营单位的安全生产保障</a:t>
                      </a:r>
                      <a:r>
                        <a:rPr sz="2400" spc="-50">
                          <a:solidFill>
                            <a:srgbClr val="C00000"/>
                          </a:solidFill>
                          <a:latin typeface="宋体" panose="02010600030101010101" pitchFamily="2" charset="-122"/>
                          <a:cs typeface="宋体" panose="02010600030101010101" pitchFamily="2" charset="-122"/>
                        </a:rPr>
                        <a:t>】</a:t>
                      </a:r>
                      <a:r>
                        <a:rPr sz="2400">
                          <a:solidFill>
                            <a:srgbClr val="C00000"/>
                          </a:solidFill>
                          <a:latin typeface="宋体" panose="02010600030101010101" pitchFamily="2" charset="-122"/>
                          <a:cs typeface="宋体" panose="02010600030101010101" pitchFamily="2" charset="-122"/>
                        </a:rPr>
                        <a:t>	</a:t>
                      </a:r>
                      <a:r>
                        <a:rPr sz="2000" spc="-10">
                          <a:latin typeface="宋体" panose="02010600030101010101" pitchFamily="2" charset="-122"/>
                          <a:cs typeface="宋体" panose="02010600030101010101" pitchFamily="2" charset="-122"/>
                        </a:rPr>
                        <a:t>{单位主要负责人的安全生产职责</a:t>
                      </a:r>
                      <a:r>
                        <a:rPr sz="2000" spc="-5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a:txBody>
                  <a:tcPr marL="0" marR="0" marT="4889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F0F9"/>
                    </a:solidFill>
                  </a:tcPr>
                </a:tc>
                <a:tc hMerge="1">
                  <a:txBody>
                    <a:bodyPr/>
                    <a:lstStyle/>
                    <a:p>
                      <a:endParaRPr/>
                    </a:p>
                  </a:txBody>
                  <a:tcPr marL="0" marR="0" marT="0" marB="0"/>
                </a:tc>
                <a:extLst>
                  <a:ext uri="{0D108BD9-81ED-4DB2-BD59-A6C34878D82A}">
                    <a16:rowId xmlns:a16="http://schemas.microsoft.com/office/drawing/2014/main" val="10002"/>
                  </a:ext>
                </a:extLst>
              </a:tr>
              <a:tr h="3657600">
                <a:tc>
                  <a:txBody>
                    <a:bodyPr/>
                    <a:lstStyle/>
                    <a:p>
                      <a:pPr marL="90805" marR="84455">
                        <a:lnSpc>
                          <a:spcPct val="100000"/>
                        </a:lnSpc>
                        <a:spcBef>
                          <a:spcPts val="260"/>
                        </a:spcBef>
                      </a:pPr>
                      <a:r>
                        <a:rPr sz="1800" spc="-5">
                          <a:latin typeface="宋体" panose="02010600030101010101" pitchFamily="2" charset="-122"/>
                          <a:cs typeface="宋体" panose="02010600030101010101" pitchFamily="2" charset="-122"/>
                        </a:rPr>
                        <a:t>生产经营单位的主要负责人对本单位安全生产</a:t>
                      </a:r>
                      <a:r>
                        <a:rPr sz="1800" spc="-10">
                          <a:latin typeface="宋体" panose="02010600030101010101" pitchFamily="2" charset="-122"/>
                          <a:cs typeface="宋体" panose="02010600030101010101" pitchFamily="2" charset="-122"/>
                        </a:rPr>
                        <a:t>工作负有下列职责：</a:t>
                      </a:r>
                      <a:endParaRPr sz="1800">
                        <a:latin typeface="宋体" panose="02010600030101010101" pitchFamily="2" charset="-122"/>
                        <a:cs typeface="宋体" panose="02010600030101010101" pitchFamily="2" charset="-122"/>
                      </a:endParaRPr>
                    </a:p>
                    <a:p>
                      <a:pPr marL="90805">
                        <a:lnSpc>
                          <a:spcPct val="100000"/>
                        </a:lnSpc>
                      </a:pPr>
                      <a:r>
                        <a:rPr sz="1800">
                          <a:latin typeface="宋体" panose="02010600030101010101" pitchFamily="2" charset="-122"/>
                          <a:cs typeface="宋体" panose="02010600030101010101" pitchFamily="2" charset="-122"/>
                        </a:rPr>
                        <a:t>（一）</a:t>
                      </a:r>
                      <a:r>
                        <a:rPr sz="1800" spc="-5">
                          <a:latin typeface="宋体" panose="02010600030101010101" pitchFamily="2" charset="-122"/>
                          <a:cs typeface="宋体" panose="02010600030101010101" pitchFamily="2" charset="-122"/>
                        </a:rPr>
                        <a:t>建立、健全本单位安全生产责任制；</a:t>
                      </a:r>
                      <a:endParaRPr sz="1800">
                        <a:latin typeface="宋体" panose="02010600030101010101" pitchFamily="2" charset="-122"/>
                        <a:cs typeface="宋体" panose="02010600030101010101" pitchFamily="2" charset="-122"/>
                      </a:endParaRPr>
                    </a:p>
                    <a:p>
                      <a:pPr marL="91440" marR="313055">
                        <a:lnSpc>
                          <a:spcPct val="100000"/>
                        </a:lnSpc>
                      </a:pPr>
                      <a:r>
                        <a:rPr sz="1800">
                          <a:latin typeface="宋体" panose="02010600030101010101" pitchFamily="2" charset="-122"/>
                          <a:cs typeface="宋体" panose="02010600030101010101" pitchFamily="2" charset="-122"/>
                        </a:rPr>
                        <a:t>（二）</a:t>
                      </a:r>
                      <a:r>
                        <a:rPr sz="1800" spc="-5">
                          <a:latin typeface="宋体" panose="02010600030101010101" pitchFamily="2" charset="-122"/>
                          <a:cs typeface="宋体" panose="02010600030101010101" pitchFamily="2" charset="-122"/>
                        </a:rPr>
                        <a:t>组织制定本单位安全生产规章制度和</a:t>
                      </a:r>
                      <a:r>
                        <a:rPr sz="1800" spc="-10">
                          <a:latin typeface="宋体" panose="02010600030101010101" pitchFamily="2" charset="-122"/>
                          <a:cs typeface="宋体" panose="02010600030101010101" pitchFamily="2" charset="-122"/>
                        </a:rPr>
                        <a:t>操作规程；</a:t>
                      </a:r>
                      <a:endParaRPr sz="1800">
                        <a:latin typeface="宋体" panose="02010600030101010101" pitchFamily="2" charset="-122"/>
                        <a:cs typeface="宋体" panose="02010600030101010101" pitchFamily="2" charset="-122"/>
                      </a:endParaRPr>
                    </a:p>
                    <a:p>
                      <a:pPr marL="91440" marR="84455">
                        <a:lnSpc>
                          <a:spcPct val="100000"/>
                        </a:lnSpc>
                      </a:pPr>
                      <a:r>
                        <a:rPr sz="1800">
                          <a:latin typeface="宋体" panose="02010600030101010101" pitchFamily="2" charset="-122"/>
                          <a:cs typeface="宋体" panose="02010600030101010101" pitchFamily="2" charset="-122"/>
                        </a:rPr>
                        <a:t>（三）</a:t>
                      </a:r>
                      <a:r>
                        <a:rPr sz="1800" spc="-5">
                          <a:latin typeface="宋体" panose="02010600030101010101" pitchFamily="2" charset="-122"/>
                          <a:cs typeface="宋体" panose="02010600030101010101" pitchFamily="2" charset="-122"/>
                        </a:rPr>
                        <a:t>组织制定并实施本单位安全生产教育和</a:t>
                      </a:r>
                      <a:r>
                        <a:rPr sz="1800" spc="-10">
                          <a:latin typeface="宋体" panose="02010600030101010101" pitchFamily="2" charset="-122"/>
                          <a:cs typeface="宋体" panose="02010600030101010101" pitchFamily="2" charset="-122"/>
                        </a:rPr>
                        <a:t>培训计划；</a:t>
                      </a:r>
                      <a:endParaRPr sz="1800">
                        <a:latin typeface="宋体" panose="02010600030101010101" pitchFamily="2" charset="-122"/>
                        <a:cs typeface="宋体" panose="02010600030101010101" pitchFamily="2" charset="-122"/>
                      </a:endParaRPr>
                    </a:p>
                    <a:p>
                      <a:pPr marL="91440">
                        <a:lnSpc>
                          <a:spcPct val="100000"/>
                        </a:lnSpc>
                      </a:pPr>
                      <a:r>
                        <a:rPr sz="1800">
                          <a:latin typeface="宋体" panose="02010600030101010101" pitchFamily="2" charset="-122"/>
                          <a:cs typeface="宋体" panose="02010600030101010101" pitchFamily="2" charset="-122"/>
                        </a:rPr>
                        <a:t>（四）</a:t>
                      </a:r>
                      <a:r>
                        <a:rPr sz="1800" spc="-5">
                          <a:latin typeface="宋体" panose="02010600030101010101" pitchFamily="2" charset="-122"/>
                          <a:cs typeface="宋体" panose="02010600030101010101" pitchFamily="2" charset="-122"/>
                        </a:rPr>
                        <a:t>保证本单位安全生产投入的有效实施；</a:t>
                      </a:r>
                      <a:endParaRPr sz="1800">
                        <a:latin typeface="宋体" panose="02010600030101010101" pitchFamily="2" charset="-122"/>
                        <a:cs typeface="宋体" panose="02010600030101010101" pitchFamily="2" charset="-122"/>
                      </a:endParaRPr>
                    </a:p>
                    <a:p>
                      <a:pPr marL="91440" marR="313055">
                        <a:lnSpc>
                          <a:spcPct val="100000"/>
                        </a:lnSpc>
                      </a:pPr>
                      <a:r>
                        <a:rPr sz="1800">
                          <a:latin typeface="宋体" panose="02010600030101010101" pitchFamily="2" charset="-122"/>
                          <a:cs typeface="宋体" panose="02010600030101010101" pitchFamily="2" charset="-122"/>
                        </a:rPr>
                        <a:t>（五）</a:t>
                      </a:r>
                      <a:r>
                        <a:rPr sz="1800" spc="-5">
                          <a:latin typeface="宋体" panose="02010600030101010101" pitchFamily="2" charset="-122"/>
                          <a:cs typeface="宋体" panose="02010600030101010101" pitchFamily="2" charset="-122"/>
                        </a:rPr>
                        <a:t>督促、检查本单位的安全生产工作，及时消除生产安全事故隐患；</a:t>
                      </a:r>
                      <a:endParaRPr sz="1800">
                        <a:latin typeface="宋体" panose="02010600030101010101" pitchFamily="2" charset="-122"/>
                        <a:cs typeface="宋体" panose="02010600030101010101" pitchFamily="2" charset="-122"/>
                      </a:endParaRPr>
                    </a:p>
                    <a:p>
                      <a:pPr marL="91440" marR="84455">
                        <a:lnSpc>
                          <a:spcPct val="100000"/>
                        </a:lnSpc>
                      </a:pPr>
                      <a:r>
                        <a:rPr sz="1800">
                          <a:latin typeface="宋体" panose="02010600030101010101" pitchFamily="2" charset="-122"/>
                          <a:cs typeface="宋体" panose="02010600030101010101" pitchFamily="2" charset="-122"/>
                        </a:rPr>
                        <a:t>（六）</a:t>
                      </a:r>
                      <a:r>
                        <a:rPr sz="1800" spc="-5">
                          <a:latin typeface="宋体" panose="02010600030101010101" pitchFamily="2" charset="-122"/>
                          <a:cs typeface="宋体" panose="02010600030101010101" pitchFamily="2" charset="-122"/>
                        </a:rPr>
                        <a:t>组织制定并实施本单位的生产安全事故</a:t>
                      </a:r>
                      <a:r>
                        <a:rPr sz="1800" spc="-10">
                          <a:latin typeface="宋体" panose="02010600030101010101" pitchFamily="2" charset="-122"/>
                          <a:cs typeface="宋体" panose="02010600030101010101" pitchFamily="2" charset="-122"/>
                        </a:rPr>
                        <a:t>应急救援预案；</a:t>
                      </a:r>
                      <a:endParaRPr sz="1800">
                        <a:latin typeface="宋体" panose="02010600030101010101" pitchFamily="2" charset="-122"/>
                        <a:cs typeface="宋体" panose="02010600030101010101" pitchFamily="2" charset="-122"/>
                      </a:endParaRPr>
                    </a:p>
                    <a:p>
                      <a:pPr marL="91440">
                        <a:lnSpc>
                          <a:spcPct val="100000"/>
                        </a:lnSpc>
                      </a:pPr>
                      <a:r>
                        <a:rPr sz="1800">
                          <a:latin typeface="宋体" panose="02010600030101010101" pitchFamily="2" charset="-122"/>
                          <a:cs typeface="宋体" panose="02010600030101010101" pitchFamily="2" charset="-122"/>
                        </a:rPr>
                        <a:t>（七）</a:t>
                      </a:r>
                      <a:r>
                        <a:rPr sz="1800" spc="-5">
                          <a:latin typeface="宋体" panose="02010600030101010101" pitchFamily="2" charset="-122"/>
                          <a:cs typeface="宋体" panose="02010600030101010101" pitchFamily="2" charset="-122"/>
                        </a:rPr>
                        <a:t>及时、如实报告生产安全事故。</a:t>
                      </a:r>
                      <a:endParaRPr sz="1800">
                        <a:latin typeface="宋体" panose="02010600030101010101" pitchFamily="2" charset="-122"/>
                        <a:cs typeface="宋体" panose="02010600030101010101" pitchFamily="2" charset="-122"/>
                      </a:endParaRPr>
                    </a:p>
                  </a:txBody>
                  <a:tcPr marL="0" marR="0" marT="330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marL="376555" marR="280670" indent="-285750">
                        <a:lnSpc>
                          <a:spcPct val="100000"/>
                        </a:lnSpc>
                        <a:spcBef>
                          <a:spcPts val="260"/>
                        </a:spcBef>
                        <a:buFont typeface="Arial"/>
                        <a:buChar char="•"/>
                        <a:tabLst>
                          <a:tab pos="376555" algn="l"/>
                          <a:tab pos="377190" algn="l"/>
                        </a:tabLst>
                      </a:pPr>
                      <a:r>
                        <a:rPr sz="1800" spc="-5">
                          <a:latin typeface="宋体" panose="02010600030101010101" pitchFamily="2" charset="-122"/>
                          <a:cs typeface="宋体" panose="02010600030101010101" pitchFamily="2" charset="-122"/>
                        </a:rPr>
                        <a:t>生产经营单位的主要负责人对本单位安全生产工作负有下</a:t>
                      </a:r>
                      <a:r>
                        <a:rPr sz="1800" spc="-15">
                          <a:latin typeface="宋体" panose="02010600030101010101" pitchFamily="2" charset="-122"/>
                          <a:cs typeface="宋体" panose="02010600030101010101" pitchFamily="2" charset="-122"/>
                        </a:rPr>
                        <a:t>列职责：</a:t>
                      </a:r>
                      <a:endParaRPr sz="1800">
                        <a:latin typeface="宋体" panose="02010600030101010101" pitchFamily="2" charset="-122"/>
                        <a:cs typeface="宋体" panose="02010600030101010101" pitchFamily="2" charset="-122"/>
                      </a:endParaRPr>
                    </a:p>
                    <a:p>
                      <a:pPr marL="90805" marR="101600">
                        <a:lnSpc>
                          <a:spcPct val="100000"/>
                        </a:lnSpc>
                      </a:pPr>
                      <a:r>
                        <a:rPr sz="1800">
                          <a:latin typeface="宋体" panose="02010600030101010101" pitchFamily="2" charset="-122"/>
                          <a:cs typeface="宋体" panose="02010600030101010101" pitchFamily="2" charset="-122"/>
                        </a:rPr>
                        <a:t>（一）建立健全</a:t>
                      </a:r>
                      <a:r>
                        <a:rPr sz="1800" b="1" spc="-10">
                          <a:latin typeface="宋体" panose="02010600030101010101" pitchFamily="2" charset="-122"/>
                          <a:cs typeface="宋体" panose="02010600030101010101" pitchFamily="2" charset="-122"/>
                        </a:rPr>
                        <a:t>并落实</a:t>
                      </a:r>
                      <a:r>
                        <a:rPr sz="1800">
                          <a:latin typeface="宋体" panose="02010600030101010101" pitchFamily="2" charset="-122"/>
                          <a:cs typeface="宋体" panose="02010600030101010101" pitchFamily="2" charset="-122"/>
                        </a:rPr>
                        <a:t>本单位全员安全生产责任制，</a:t>
                      </a:r>
                      <a:r>
                        <a:rPr sz="1800" b="1" spc="-10">
                          <a:solidFill>
                            <a:srgbClr val="FF0000"/>
                          </a:solidFill>
                          <a:latin typeface="宋体" panose="02010600030101010101" pitchFamily="2" charset="-122"/>
                          <a:cs typeface="宋体" panose="02010600030101010101" pitchFamily="2" charset="-122"/>
                        </a:rPr>
                        <a:t>加强安</a:t>
                      </a:r>
                      <a:r>
                        <a:rPr sz="1800" b="1" spc="-50">
                          <a:solidFill>
                            <a:srgbClr val="FF0000"/>
                          </a:solidFill>
                          <a:latin typeface="宋体" panose="02010600030101010101" pitchFamily="2" charset="-122"/>
                          <a:cs typeface="宋体" panose="02010600030101010101" pitchFamily="2" charset="-122"/>
                        </a:rPr>
                        <a:t>全</a:t>
                      </a:r>
                      <a:r>
                        <a:rPr sz="1800" b="1" spc="-10">
                          <a:solidFill>
                            <a:srgbClr val="FF0000"/>
                          </a:solidFill>
                          <a:latin typeface="宋体" panose="02010600030101010101" pitchFamily="2" charset="-122"/>
                          <a:cs typeface="宋体" panose="02010600030101010101" pitchFamily="2" charset="-122"/>
                        </a:rPr>
                        <a:t>生产标准化建设</a:t>
                      </a:r>
                      <a:r>
                        <a:rPr sz="1800" b="1" spc="-50">
                          <a:solidFill>
                            <a:srgbClr val="FF0000"/>
                          </a:solidFill>
                          <a:latin typeface="宋体" panose="02010600030101010101" pitchFamily="2" charset="-122"/>
                          <a:cs typeface="宋体" panose="02010600030101010101" pitchFamily="2" charset="-122"/>
                        </a:rPr>
                        <a:t>；</a:t>
                      </a:r>
                      <a:endParaRPr sz="1800">
                        <a:latin typeface="宋体" panose="02010600030101010101" pitchFamily="2" charset="-122"/>
                        <a:cs typeface="宋体" panose="02010600030101010101" pitchFamily="2" charset="-122"/>
                      </a:endParaRPr>
                    </a:p>
                    <a:p>
                      <a:pPr marL="90805">
                        <a:lnSpc>
                          <a:spcPct val="100000"/>
                        </a:lnSpc>
                      </a:pPr>
                      <a:r>
                        <a:rPr sz="1800">
                          <a:latin typeface="宋体" panose="02010600030101010101" pitchFamily="2" charset="-122"/>
                          <a:cs typeface="宋体" panose="02010600030101010101" pitchFamily="2" charset="-122"/>
                        </a:rPr>
                        <a:t>（二）</a:t>
                      </a:r>
                      <a:r>
                        <a:rPr sz="1800" spc="-5">
                          <a:latin typeface="宋体" panose="02010600030101010101" pitchFamily="2" charset="-122"/>
                          <a:cs typeface="宋体" panose="02010600030101010101" pitchFamily="2" charset="-122"/>
                        </a:rPr>
                        <a:t>组织制定并实施本单位安全生产规章制度和操作规程；</a:t>
                      </a:r>
                      <a:endParaRPr sz="1800">
                        <a:latin typeface="宋体" panose="02010600030101010101" pitchFamily="2" charset="-122"/>
                        <a:cs typeface="宋体" panose="02010600030101010101" pitchFamily="2" charset="-122"/>
                      </a:endParaRPr>
                    </a:p>
                    <a:p>
                      <a:pPr marL="90805">
                        <a:lnSpc>
                          <a:spcPct val="100000"/>
                        </a:lnSpc>
                      </a:pPr>
                      <a:r>
                        <a:rPr sz="1800">
                          <a:latin typeface="宋体" panose="02010600030101010101" pitchFamily="2" charset="-122"/>
                          <a:cs typeface="宋体" panose="02010600030101010101" pitchFamily="2" charset="-122"/>
                        </a:rPr>
                        <a:t>（三）</a:t>
                      </a:r>
                      <a:r>
                        <a:rPr sz="1800" spc="-5">
                          <a:latin typeface="宋体" panose="02010600030101010101" pitchFamily="2" charset="-122"/>
                          <a:cs typeface="宋体" panose="02010600030101010101" pitchFamily="2" charset="-122"/>
                        </a:rPr>
                        <a:t>组织制定并实施本单位安全生产教育和培训计划；</a:t>
                      </a:r>
                      <a:endParaRPr sz="1800">
                        <a:latin typeface="宋体" panose="02010600030101010101" pitchFamily="2" charset="-122"/>
                        <a:cs typeface="宋体" panose="02010600030101010101" pitchFamily="2" charset="-122"/>
                      </a:endParaRPr>
                    </a:p>
                    <a:p>
                      <a:pPr marL="90805">
                        <a:lnSpc>
                          <a:spcPct val="100000"/>
                        </a:lnSpc>
                      </a:pPr>
                      <a:r>
                        <a:rPr sz="1800">
                          <a:latin typeface="宋体" panose="02010600030101010101" pitchFamily="2" charset="-122"/>
                          <a:cs typeface="宋体" panose="02010600030101010101" pitchFamily="2" charset="-122"/>
                        </a:rPr>
                        <a:t>（四）</a:t>
                      </a:r>
                      <a:r>
                        <a:rPr sz="1800" spc="-5">
                          <a:latin typeface="宋体" panose="02010600030101010101" pitchFamily="2" charset="-122"/>
                          <a:cs typeface="宋体" panose="02010600030101010101" pitchFamily="2" charset="-122"/>
                        </a:rPr>
                        <a:t>保证本单位安全生产投入的有效实施；</a:t>
                      </a:r>
                      <a:endParaRPr sz="1800">
                        <a:latin typeface="宋体" panose="02010600030101010101" pitchFamily="2" charset="-122"/>
                        <a:cs typeface="宋体" panose="02010600030101010101" pitchFamily="2" charset="-122"/>
                      </a:endParaRPr>
                    </a:p>
                    <a:p>
                      <a:pPr marL="90805" marR="98425">
                        <a:lnSpc>
                          <a:spcPct val="100000"/>
                        </a:lnSpc>
                      </a:pPr>
                      <a:r>
                        <a:rPr sz="1800">
                          <a:latin typeface="宋体" panose="02010600030101010101" pitchFamily="2" charset="-122"/>
                          <a:cs typeface="宋体" panose="02010600030101010101" pitchFamily="2" charset="-122"/>
                        </a:rPr>
                        <a:t>（五）</a:t>
                      </a:r>
                      <a:r>
                        <a:rPr sz="1800" b="1" spc="-10">
                          <a:latin typeface="宋体" panose="02010600030101010101" pitchFamily="2" charset="-122"/>
                          <a:cs typeface="宋体" panose="02010600030101010101" pitchFamily="2" charset="-122"/>
                        </a:rPr>
                        <a:t>组织建立并落实安全风险分级管控和隐患排查治理</a:t>
                      </a:r>
                      <a:r>
                        <a:rPr sz="1800" b="1" spc="-20">
                          <a:latin typeface="宋体" panose="02010600030101010101" pitchFamily="2" charset="-122"/>
                          <a:cs typeface="宋体" panose="02010600030101010101" pitchFamily="2" charset="-122"/>
                        </a:rPr>
                        <a:t>双</a:t>
                      </a:r>
                      <a:r>
                        <a:rPr sz="1800" b="1" spc="-10">
                          <a:latin typeface="宋体" panose="02010600030101010101" pitchFamily="2" charset="-122"/>
                          <a:cs typeface="宋体" panose="02010600030101010101" pitchFamily="2" charset="-122"/>
                        </a:rPr>
                        <a:t>重预防工作机制，</a:t>
                      </a:r>
                      <a:r>
                        <a:rPr sz="1800">
                          <a:latin typeface="宋体" panose="02010600030101010101" pitchFamily="2" charset="-122"/>
                          <a:cs typeface="宋体" panose="02010600030101010101" pitchFamily="2" charset="-122"/>
                        </a:rPr>
                        <a:t>督促、检查本单位的安全生产工作，及时消除生产安全事故隐患；</a:t>
                      </a:r>
                    </a:p>
                    <a:p>
                      <a:pPr marL="91440">
                        <a:lnSpc>
                          <a:spcPct val="100000"/>
                        </a:lnSpc>
                      </a:pPr>
                      <a:r>
                        <a:rPr sz="1800">
                          <a:latin typeface="宋体" panose="02010600030101010101" pitchFamily="2" charset="-122"/>
                          <a:cs typeface="宋体" panose="02010600030101010101" pitchFamily="2" charset="-122"/>
                        </a:rPr>
                        <a:t>（六）</a:t>
                      </a:r>
                      <a:r>
                        <a:rPr sz="1800" spc="-5">
                          <a:latin typeface="宋体" panose="02010600030101010101" pitchFamily="2" charset="-122"/>
                          <a:cs typeface="宋体" panose="02010600030101010101" pitchFamily="2" charset="-122"/>
                        </a:rPr>
                        <a:t>组织制定并实施本单位的生产安全事故应急救援预案；</a:t>
                      </a:r>
                      <a:endParaRPr sz="1800">
                        <a:latin typeface="宋体" panose="02010600030101010101" pitchFamily="2" charset="-122"/>
                        <a:cs typeface="宋体" panose="02010600030101010101" pitchFamily="2" charset="-122"/>
                      </a:endParaRPr>
                    </a:p>
                    <a:p>
                      <a:pPr marL="91440">
                        <a:lnSpc>
                          <a:spcPct val="100000"/>
                        </a:lnSpc>
                      </a:pPr>
                      <a:r>
                        <a:rPr sz="1800">
                          <a:latin typeface="宋体" panose="02010600030101010101" pitchFamily="2" charset="-122"/>
                          <a:cs typeface="宋体" panose="02010600030101010101" pitchFamily="2" charset="-122"/>
                        </a:rPr>
                        <a:t>（七）</a:t>
                      </a:r>
                      <a:r>
                        <a:rPr sz="1800" spc="-5">
                          <a:latin typeface="宋体" panose="02010600030101010101" pitchFamily="2" charset="-122"/>
                          <a:cs typeface="宋体" panose="02010600030101010101" pitchFamily="2" charset="-122"/>
                        </a:rPr>
                        <a:t>及时、如实报告生产安全事故。</a:t>
                      </a:r>
                      <a:endParaRPr sz="1800">
                        <a:latin typeface="宋体" panose="02010600030101010101" pitchFamily="2" charset="-122"/>
                        <a:cs typeface="宋体" panose="02010600030101010101" pitchFamily="2" charset="-122"/>
                      </a:endParaRPr>
                    </a:p>
                  </a:txBody>
                  <a:tcPr marL="0" marR="0" marT="330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69389" y="366395"/>
            <a:ext cx="9382760" cy="574040"/>
          </a:xfrm>
          <a:prstGeom prst="rect">
            <a:avLst/>
          </a:prstGeom>
        </p:spPr>
        <p:txBody>
          <a:bodyPr vert="horz" wrap="square" lIns="0" tIns="12700" rIns="0" bIns="0" rtlCol="0">
            <a:spAutoFit/>
          </a:bodyPr>
          <a:lstStyle/>
          <a:p>
            <a:pPr marL="12700">
              <a:lnSpc>
                <a:spcPct val="100000"/>
              </a:lnSpc>
              <a:spcBef>
                <a:spcPts val="100"/>
              </a:spcBef>
            </a:pPr>
            <a:r>
              <a:rPr sz="3600" b="1">
                <a:latin typeface="Microsoft JhengHei" panose="020B0604030504040204" charset="-120"/>
                <a:cs typeface="Microsoft JhengHei" panose="020B0604030504040204" charset="-120"/>
              </a:rPr>
              <a:t>安全生产治本攻坚三年行动方案</a:t>
            </a:r>
            <a:r>
              <a:rPr sz="3200" b="1">
                <a:latin typeface="Microsoft JhengHei" panose="020B0604030504040204" charset="-120"/>
                <a:cs typeface="Microsoft JhengHei" panose="020B0604030504040204" charset="-120"/>
              </a:rPr>
              <a:t>（2024-</a:t>
            </a:r>
            <a:r>
              <a:rPr sz="3200" b="1" spc="-30">
                <a:latin typeface="Microsoft JhengHei" panose="020B0604030504040204" charset="-120"/>
                <a:cs typeface="Microsoft JhengHei" panose="020B0604030504040204" charset="-120"/>
              </a:rPr>
              <a:t>2026）</a:t>
            </a:r>
            <a:endParaRPr sz="3200">
              <a:latin typeface="Microsoft JhengHei" panose="020B0604030504040204" charset="-120"/>
              <a:cs typeface="Microsoft JhengHei" panose="020B0604030504040204" charset="-120"/>
            </a:endParaRPr>
          </a:p>
        </p:txBody>
      </p:sp>
      <p:sp>
        <p:nvSpPr>
          <p:cNvPr id="3" name="object 3"/>
          <p:cNvSpPr txBox="1"/>
          <p:nvPr/>
        </p:nvSpPr>
        <p:spPr>
          <a:xfrm>
            <a:off x="10850994" y="6293040"/>
            <a:ext cx="105410" cy="208279"/>
          </a:xfrm>
          <a:prstGeom prst="rect">
            <a:avLst/>
          </a:prstGeom>
        </p:spPr>
        <p:txBody>
          <a:bodyPr vert="horz" wrap="square" lIns="0" tIns="12700" rIns="0" bIns="0" rtlCol="0">
            <a:spAutoFit/>
          </a:bodyPr>
          <a:lstStyle/>
          <a:p>
            <a:pPr marL="12700">
              <a:lnSpc>
                <a:spcPct val="100000"/>
              </a:lnSpc>
              <a:spcBef>
                <a:spcPts val="100"/>
              </a:spcBef>
            </a:pPr>
            <a:r>
              <a:rPr sz="1200">
                <a:solidFill>
                  <a:srgbClr val="1CACE3"/>
                </a:solidFill>
                <a:latin typeface="Corbel" panose="020B0503020204020204"/>
                <a:cs typeface="Corbel" panose="020B0503020204020204"/>
              </a:rPr>
              <a:t>9</a:t>
            </a:r>
            <a:endParaRPr sz="1200">
              <a:latin typeface="Corbel" panose="020B0503020204020204"/>
              <a:cs typeface="Corbel" panose="020B0503020204020204"/>
            </a:endParaRPr>
          </a:p>
        </p:txBody>
      </p:sp>
      <p:pic>
        <p:nvPicPr>
          <p:cNvPr id="4" name="object 4"/>
          <p:cNvPicPr/>
          <p:nvPr/>
        </p:nvPicPr>
        <p:blipFill>
          <a:blip r:embed="rId2"/>
          <a:stretch>
            <a:fillRect/>
          </a:stretch>
        </p:blipFill>
        <p:spPr>
          <a:xfrm>
            <a:off x="298704" y="1240536"/>
            <a:ext cx="3797808" cy="5285232"/>
          </a:xfrm>
          <a:prstGeom prst="rect">
            <a:avLst/>
          </a:prstGeom>
        </p:spPr>
      </p:pic>
      <p:grpSp>
        <p:nvGrpSpPr>
          <p:cNvPr id="5" name="object 5"/>
          <p:cNvGrpSpPr/>
          <p:nvPr/>
        </p:nvGrpSpPr>
        <p:grpSpPr>
          <a:xfrm>
            <a:off x="4224654" y="1349375"/>
            <a:ext cx="7659370" cy="4683125"/>
            <a:chOff x="4224654" y="1349375"/>
            <a:chExt cx="7659370" cy="4683125"/>
          </a:xfrm>
        </p:grpSpPr>
        <p:sp>
          <p:nvSpPr>
            <p:cNvPr id="6" name="object 6"/>
            <p:cNvSpPr/>
            <p:nvPr/>
          </p:nvSpPr>
          <p:spPr>
            <a:xfrm>
              <a:off x="4230624" y="1356359"/>
              <a:ext cx="7647940" cy="742315"/>
            </a:xfrm>
            <a:custGeom>
              <a:avLst/>
              <a:gdLst/>
              <a:ahLst/>
              <a:cxnLst/>
              <a:rect l="l" t="t" r="r" b="b"/>
              <a:pathLst>
                <a:path w="7647940" h="742314">
                  <a:moveTo>
                    <a:pt x="1546733" y="0"/>
                  </a:moveTo>
                  <a:lnTo>
                    <a:pt x="0" y="0"/>
                  </a:lnTo>
                  <a:lnTo>
                    <a:pt x="0" y="742188"/>
                  </a:lnTo>
                  <a:lnTo>
                    <a:pt x="1546733" y="742188"/>
                  </a:lnTo>
                  <a:lnTo>
                    <a:pt x="1546733" y="0"/>
                  </a:lnTo>
                  <a:close/>
                </a:path>
                <a:path w="7647940" h="742314">
                  <a:moveTo>
                    <a:pt x="7647432" y="0"/>
                  </a:moveTo>
                  <a:lnTo>
                    <a:pt x="6829044" y="0"/>
                  </a:lnTo>
                  <a:lnTo>
                    <a:pt x="4759452" y="0"/>
                  </a:lnTo>
                  <a:lnTo>
                    <a:pt x="3553968" y="0"/>
                  </a:lnTo>
                  <a:lnTo>
                    <a:pt x="1546860" y="0"/>
                  </a:lnTo>
                  <a:lnTo>
                    <a:pt x="1546860" y="742188"/>
                  </a:lnTo>
                  <a:lnTo>
                    <a:pt x="3553968" y="742188"/>
                  </a:lnTo>
                  <a:lnTo>
                    <a:pt x="4759452" y="742188"/>
                  </a:lnTo>
                  <a:lnTo>
                    <a:pt x="6829044" y="742188"/>
                  </a:lnTo>
                  <a:lnTo>
                    <a:pt x="7647432" y="742188"/>
                  </a:lnTo>
                  <a:lnTo>
                    <a:pt x="7647432" y="0"/>
                  </a:lnTo>
                  <a:close/>
                </a:path>
              </a:pathLst>
            </a:custGeom>
            <a:solidFill>
              <a:srgbClr val="1CACE3"/>
            </a:solidFill>
          </p:spPr>
          <p:txBody>
            <a:bodyPr wrap="square" lIns="0" tIns="0" rIns="0" bIns="0" rtlCol="0"/>
            <a:lstStyle/>
            <a:p>
              <a:endParaRPr/>
            </a:p>
          </p:txBody>
        </p:sp>
        <p:sp>
          <p:nvSpPr>
            <p:cNvPr id="7" name="object 7"/>
            <p:cNvSpPr/>
            <p:nvPr/>
          </p:nvSpPr>
          <p:spPr>
            <a:xfrm>
              <a:off x="4230624" y="2098547"/>
              <a:ext cx="7647940" cy="3927475"/>
            </a:xfrm>
            <a:custGeom>
              <a:avLst/>
              <a:gdLst/>
              <a:ahLst/>
              <a:cxnLst/>
              <a:rect l="l" t="t" r="r" b="b"/>
              <a:pathLst>
                <a:path w="7647940" h="3927475">
                  <a:moveTo>
                    <a:pt x="1546733" y="0"/>
                  </a:moveTo>
                  <a:lnTo>
                    <a:pt x="0" y="0"/>
                  </a:lnTo>
                  <a:lnTo>
                    <a:pt x="0" y="3927348"/>
                  </a:lnTo>
                  <a:lnTo>
                    <a:pt x="1546733" y="3927348"/>
                  </a:lnTo>
                  <a:lnTo>
                    <a:pt x="1546733" y="0"/>
                  </a:lnTo>
                  <a:close/>
                </a:path>
                <a:path w="7647940" h="3927475">
                  <a:moveTo>
                    <a:pt x="7647432" y="0"/>
                  </a:moveTo>
                  <a:lnTo>
                    <a:pt x="6829044" y="0"/>
                  </a:lnTo>
                  <a:lnTo>
                    <a:pt x="4759452" y="0"/>
                  </a:lnTo>
                  <a:lnTo>
                    <a:pt x="3553968" y="0"/>
                  </a:lnTo>
                  <a:lnTo>
                    <a:pt x="1546860" y="0"/>
                  </a:lnTo>
                  <a:lnTo>
                    <a:pt x="1546860" y="3927348"/>
                  </a:lnTo>
                  <a:lnTo>
                    <a:pt x="3553968" y="3927348"/>
                  </a:lnTo>
                  <a:lnTo>
                    <a:pt x="4759452" y="3927348"/>
                  </a:lnTo>
                  <a:lnTo>
                    <a:pt x="6829044" y="3927348"/>
                  </a:lnTo>
                  <a:lnTo>
                    <a:pt x="7647432" y="3927348"/>
                  </a:lnTo>
                  <a:lnTo>
                    <a:pt x="7647432" y="0"/>
                  </a:lnTo>
                  <a:close/>
                </a:path>
              </a:pathLst>
            </a:custGeom>
            <a:solidFill>
              <a:srgbClr val="CCE2F5"/>
            </a:solidFill>
          </p:spPr>
          <p:txBody>
            <a:bodyPr wrap="square" lIns="0" tIns="0" rIns="0" bIns="0" rtlCol="0"/>
            <a:lstStyle/>
            <a:p>
              <a:endParaRPr/>
            </a:p>
          </p:txBody>
        </p:sp>
        <p:sp>
          <p:nvSpPr>
            <p:cNvPr id="8" name="object 8"/>
            <p:cNvSpPr/>
            <p:nvPr/>
          </p:nvSpPr>
          <p:spPr>
            <a:xfrm>
              <a:off x="4224655" y="1349374"/>
              <a:ext cx="7659370" cy="4683125"/>
            </a:xfrm>
            <a:custGeom>
              <a:avLst/>
              <a:gdLst/>
              <a:ahLst/>
              <a:cxnLst/>
              <a:rect l="l" t="t" r="r" b="b"/>
              <a:pathLst>
                <a:path w="7659370" h="4683125">
                  <a:moveTo>
                    <a:pt x="7659370" y="6350"/>
                  </a:moveTo>
                  <a:lnTo>
                    <a:pt x="7652893" y="6350"/>
                  </a:lnTo>
                  <a:lnTo>
                    <a:pt x="7652893" y="0"/>
                  </a:lnTo>
                  <a:lnTo>
                    <a:pt x="7646670" y="0"/>
                  </a:lnTo>
                  <a:lnTo>
                    <a:pt x="7646670" y="12700"/>
                  </a:lnTo>
                  <a:lnTo>
                    <a:pt x="7646670" y="730250"/>
                  </a:lnTo>
                  <a:lnTo>
                    <a:pt x="7646670" y="768350"/>
                  </a:lnTo>
                  <a:lnTo>
                    <a:pt x="7646670" y="4670425"/>
                  </a:lnTo>
                  <a:lnTo>
                    <a:pt x="6840855" y="4670425"/>
                  </a:lnTo>
                  <a:lnTo>
                    <a:pt x="6840855" y="768350"/>
                  </a:lnTo>
                  <a:lnTo>
                    <a:pt x="7646670" y="768350"/>
                  </a:lnTo>
                  <a:lnTo>
                    <a:pt x="7646670" y="730250"/>
                  </a:lnTo>
                  <a:lnTo>
                    <a:pt x="6840855" y="730250"/>
                  </a:lnTo>
                  <a:lnTo>
                    <a:pt x="6840855" y="12700"/>
                  </a:lnTo>
                  <a:lnTo>
                    <a:pt x="7646670" y="12700"/>
                  </a:lnTo>
                  <a:lnTo>
                    <a:pt x="7646670" y="0"/>
                  </a:lnTo>
                  <a:lnTo>
                    <a:pt x="6828155" y="0"/>
                  </a:lnTo>
                  <a:lnTo>
                    <a:pt x="6828155" y="12700"/>
                  </a:lnTo>
                  <a:lnTo>
                    <a:pt x="6828155" y="730250"/>
                  </a:lnTo>
                  <a:lnTo>
                    <a:pt x="6828155" y="768350"/>
                  </a:lnTo>
                  <a:lnTo>
                    <a:pt x="6828155" y="4670425"/>
                  </a:lnTo>
                  <a:lnTo>
                    <a:pt x="4771390" y="4670425"/>
                  </a:lnTo>
                  <a:lnTo>
                    <a:pt x="4771390" y="768350"/>
                  </a:lnTo>
                  <a:lnTo>
                    <a:pt x="6828155" y="768350"/>
                  </a:lnTo>
                  <a:lnTo>
                    <a:pt x="6828155" y="730250"/>
                  </a:lnTo>
                  <a:lnTo>
                    <a:pt x="4771390" y="730250"/>
                  </a:lnTo>
                  <a:lnTo>
                    <a:pt x="4771390" y="12700"/>
                  </a:lnTo>
                  <a:lnTo>
                    <a:pt x="6828155" y="12700"/>
                  </a:lnTo>
                  <a:lnTo>
                    <a:pt x="6828155" y="0"/>
                  </a:lnTo>
                  <a:lnTo>
                    <a:pt x="4758690" y="0"/>
                  </a:lnTo>
                  <a:lnTo>
                    <a:pt x="4758690" y="12700"/>
                  </a:lnTo>
                  <a:lnTo>
                    <a:pt x="4758690" y="730250"/>
                  </a:lnTo>
                  <a:lnTo>
                    <a:pt x="4758690" y="768350"/>
                  </a:lnTo>
                  <a:lnTo>
                    <a:pt x="4758690" y="4670425"/>
                  </a:lnTo>
                  <a:lnTo>
                    <a:pt x="3565525" y="4670425"/>
                  </a:lnTo>
                  <a:lnTo>
                    <a:pt x="3565525" y="768350"/>
                  </a:lnTo>
                  <a:lnTo>
                    <a:pt x="4758690" y="768350"/>
                  </a:lnTo>
                  <a:lnTo>
                    <a:pt x="4758690" y="730250"/>
                  </a:lnTo>
                  <a:lnTo>
                    <a:pt x="3565525" y="730250"/>
                  </a:lnTo>
                  <a:lnTo>
                    <a:pt x="3565525" y="12700"/>
                  </a:lnTo>
                  <a:lnTo>
                    <a:pt x="4758690" y="12700"/>
                  </a:lnTo>
                  <a:lnTo>
                    <a:pt x="4758690" y="0"/>
                  </a:lnTo>
                  <a:lnTo>
                    <a:pt x="3552825" y="0"/>
                  </a:lnTo>
                  <a:lnTo>
                    <a:pt x="3552825" y="12700"/>
                  </a:lnTo>
                  <a:lnTo>
                    <a:pt x="3552825" y="730250"/>
                  </a:lnTo>
                  <a:lnTo>
                    <a:pt x="3552825" y="768350"/>
                  </a:lnTo>
                  <a:lnTo>
                    <a:pt x="3552825" y="4670425"/>
                  </a:lnTo>
                  <a:lnTo>
                    <a:pt x="1558925" y="4670425"/>
                  </a:lnTo>
                  <a:lnTo>
                    <a:pt x="1558925" y="768350"/>
                  </a:lnTo>
                  <a:lnTo>
                    <a:pt x="3552825" y="768350"/>
                  </a:lnTo>
                  <a:lnTo>
                    <a:pt x="3552825" y="730250"/>
                  </a:lnTo>
                  <a:lnTo>
                    <a:pt x="1558925" y="730250"/>
                  </a:lnTo>
                  <a:lnTo>
                    <a:pt x="1558925" y="12700"/>
                  </a:lnTo>
                  <a:lnTo>
                    <a:pt x="3552825" y="12700"/>
                  </a:lnTo>
                  <a:lnTo>
                    <a:pt x="3552825" y="0"/>
                  </a:lnTo>
                  <a:lnTo>
                    <a:pt x="1546225" y="0"/>
                  </a:lnTo>
                  <a:lnTo>
                    <a:pt x="1546225" y="12700"/>
                  </a:lnTo>
                  <a:lnTo>
                    <a:pt x="1546225" y="730250"/>
                  </a:lnTo>
                  <a:lnTo>
                    <a:pt x="1546225" y="768350"/>
                  </a:lnTo>
                  <a:lnTo>
                    <a:pt x="1546225" y="4670425"/>
                  </a:lnTo>
                  <a:lnTo>
                    <a:pt x="12700" y="4670425"/>
                  </a:lnTo>
                  <a:lnTo>
                    <a:pt x="12700" y="768350"/>
                  </a:lnTo>
                  <a:lnTo>
                    <a:pt x="1546225" y="768350"/>
                  </a:lnTo>
                  <a:lnTo>
                    <a:pt x="1546225" y="730250"/>
                  </a:lnTo>
                  <a:lnTo>
                    <a:pt x="12700" y="730250"/>
                  </a:lnTo>
                  <a:lnTo>
                    <a:pt x="12700" y="12700"/>
                  </a:lnTo>
                  <a:lnTo>
                    <a:pt x="1546225" y="12700"/>
                  </a:lnTo>
                  <a:lnTo>
                    <a:pt x="1546225" y="0"/>
                  </a:lnTo>
                  <a:lnTo>
                    <a:pt x="6350" y="0"/>
                  </a:lnTo>
                  <a:lnTo>
                    <a:pt x="6350" y="6350"/>
                  </a:lnTo>
                  <a:lnTo>
                    <a:pt x="0" y="6350"/>
                  </a:lnTo>
                  <a:lnTo>
                    <a:pt x="0" y="4676775"/>
                  </a:lnTo>
                  <a:lnTo>
                    <a:pt x="6350" y="4676775"/>
                  </a:lnTo>
                  <a:lnTo>
                    <a:pt x="6350" y="4683125"/>
                  </a:lnTo>
                  <a:lnTo>
                    <a:pt x="7652893" y="4683125"/>
                  </a:lnTo>
                  <a:lnTo>
                    <a:pt x="7652893" y="4676775"/>
                  </a:lnTo>
                  <a:lnTo>
                    <a:pt x="7659370" y="4676775"/>
                  </a:lnTo>
                  <a:lnTo>
                    <a:pt x="7659370" y="6350"/>
                  </a:lnTo>
                  <a:close/>
                </a:path>
              </a:pathLst>
            </a:custGeom>
            <a:solidFill>
              <a:srgbClr val="FFFFFF"/>
            </a:solidFill>
          </p:spPr>
          <p:txBody>
            <a:bodyPr wrap="square" lIns="0" tIns="0" rIns="0" bIns="0" rtlCol="0"/>
            <a:lstStyle/>
            <a:p>
              <a:endParaRPr/>
            </a:p>
          </p:txBody>
        </p:sp>
      </p:grpSp>
      <p:sp>
        <p:nvSpPr>
          <p:cNvPr id="9" name="object 9"/>
          <p:cNvSpPr txBox="1"/>
          <p:nvPr/>
        </p:nvSpPr>
        <p:spPr>
          <a:xfrm>
            <a:off x="4410709" y="1514475"/>
            <a:ext cx="1248410" cy="391160"/>
          </a:xfrm>
          <a:prstGeom prst="rect">
            <a:avLst/>
          </a:prstGeom>
        </p:spPr>
        <p:txBody>
          <a:bodyPr vert="horz" wrap="square" lIns="0" tIns="12700" rIns="0" bIns="0" rtlCol="0">
            <a:spAutoFit/>
          </a:bodyPr>
          <a:lstStyle/>
          <a:p>
            <a:pPr marL="12700">
              <a:lnSpc>
                <a:spcPct val="100000"/>
              </a:lnSpc>
              <a:spcBef>
                <a:spcPts val="100"/>
              </a:spcBef>
            </a:pPr>
            <a:r>
              <a:rPr sz="2400" b="1" spc="-20">
                <a:solidFill>
                  <a:srgbClr val="FFFFFF"/>
                </a:solidFill>
                <a:latin typeface="宋体" panose="02010600030101010101" pitchFamily="2" charset="-122"/>
                <a:cs typeface="宋体" panose="02010600030101010101" pitchFamily="2" charset="-122"/>
              </a:rPr>
              <a:t>八大行</a:t>
            </a:r>
            <a:r>
              <a:rPr sz="2400" b="1" spc="-50">
                <a:solidFill>
                  <a:srgbClr val="FFFFFF"/>
                </a:solidFill>
                <a:latin typeface="宋体" panose="02010600030101010101" pitchFamily="2" charset="-122"/>
                <a:cs typeface="宋体" panose="02010600030101010101" pitchFamily="2" charset="-122"/>
              </a:rPr>
              <a:t>动</a:t>
            </a:r>
            <a:endParaRPr sz="2400">
              <a:latin typeface="宋体" panose="02010600030101010101" pitchFamily="2" charset="-122"/>
              <a:cs typeface="宋体" panose="02010600030101010101" pitchFamily="2" charset="-122"/>
            </a:endParaRPr>
          </a:p>
        </p:txBody>
      </p:sp>
      <p:sp>
        <p:nvSpPr>
          <p:cNvPr id="10" name="object 10"/>
          <p:cNvSpPr txBox="1"/>
          <p:nvPr/>
        </p:nvSpPr>
        <p:spPr>
          <a:xfrm>
            <a:off x="6155690" y="1514475"/>
            <a:ext cx="1248410" cy="391160"/>
          </a:xfrm>
          <a:prstGeom prst="rect">
            <a:avLst/>
          </a:prstGeom>
        </p:spPr>
        <p:txBody>
          <a:bodyPr vert="horz" wrap="square" lIns="0" tIns="12700" rIns="0" bIns="0" rtlCol="0">
            <a:spAutoFit/>
          </a:bodyPr>
          <a:lstStyle/>
          <a:p>
            <a:pPr marL="12700">
              <a:lnSpc>
                <a:spcPct val="100000"/>
              </a:lnSpc>
              <a:spcBef>
                <a:spcPts val="100"/>
              </a:spcBef>
            </a:pPr>
            <a:r>
              <a:rPr sz="2400" b="1" spc="-20">
                <a:solidFill>
                  <a:srgbClr val="FFFF00"/>
                </a:solidFill>
                <a:latin typeface="宋体" panose="02010600030101010101" pitchFamily="2" charset="-122"/>
                <a:cs typeface="宋体" panose="02010600030101010101" pitchFamily="2" charset="-122"/>
              </a:rPr>
              <a:t>核心要</a:t>
            </a:r>
            <a:r>
              <a:rPr sz="2400" b="1" spc="-50">
                <a:solidFill>
                  <a:srgbClr val="FFFF00"/>
                </a:solidFill>
                <a:latin typeface="宋体" panose="02010600030101010101" pitchFamily="2" charset="-122"/>
                <a:cs typeface="宋体" panose="02010600030101010101" pitchFamily="2" charset="-122"/>
              </a:rPr>
              <a:t>求</a:t>
            </a:r>
            <a:endParaRPr sz="2400">
              <a:latin typeface="宋体" panose="02010600030101010101" pitchFamily="2" charset="-122"/>
              <a:cs typeface="宋体" panose="02010600030101010101" pitchFamily="2" charset="-122"/>
            </a:endParaRPr>
          </a:p>
        </p:txBody>
      </p:sp>
      <p:sp>
        <p:nvSpPr>
          <p:cNvPr id="11" name="object 11"/>
          <p:cNvSpPr txBox="1"/>
          <p:nvPr/>
        </p:nvSpPr>
        <p:spPr>
          <a:xfrm>
            <a:off x="8068944" y="1514475"/>
            <a:ext cx="635635" cy="391160"/>
          </a:xfrm>
          <a:prstGeom prst="rect">
            <a:avLst/>
          </a:prstGeom>
        </p:spPr>
        <p:txBody>
          <a:bodyPr vert="horz" wrap="square" lIns="0" tIns="12700" rIns="0" bIns="0" rtlCol="0">
            <a:spAutoFit/>
          </a:bodyPr>
          <a:lstStyle/>
          <a:p>
            <a:pPr marL="12700">
              <a:lnSpc>
                <a:spcPct val="100000"/>
              </a:lnSpc>
              <a:spcBef>
                <a:spcPts val="100"/>
              </a:spcBef>
            </a:pPr>
            <a:r>
              <a:rPr sz="2400" b="1" spc="-20">
                <a:solidFill>
                  <a:srgbClr val="FFFFFF"/>
                </a:solidFill>
                <a:latin typeface="Corbel" panose="020B0503020204020204"/>
                <a:cs typeface="Corbel" panose="020B0503020204020204"/>
              </a:rPr>
              <a:t>2024</a:t>
            </a:r>
            <a:endParaRPr sz="2400">
              <a:latin typeface="Corbel" panose="020B0503020204020204"/>
              <a:cs typeface="Corbel" panose="020B0503020204020204"/>
            </a:endParaRPr>
          </a:p>
        </p:txBody>
      </p:sp>
      <p:sp>
        <p:nvSpPr>
          <p:cNvPr id="12" name="object 12"/>
          <p:cNvSpPr txBox="1"/>
          <p:nvPr/>
        </p:nvSpPr>
        <p:spPr>
          <a:xfrm>
            <a:off x="9717405" y="1514475"/>
            <a:ext cx="614045" cy="391160"/>
          </a:xfrm>
          <a:prstGeom prst="rect">
            <a:avLst/>
          </a:prstGeom>
        </p:spPr>
        <p:txBody>
          <a:bodyPr vert="horz" wrap="square" lIns="0" tIns="12700" rIns="0" bIns="0" rtlCol="0">
            <a:spAutoFit/>
          </a:bodyPr>
          <a:lstStyle/>
          <a:p>
            <a:pPr marL="12700">
              <a:lnSpc>
                <a:spcPct val="100000"/>
              </a:lnSpc>
              <a:spcBef>
                <a:spcPts val="100"/>
              </a:spcBef>
            </a:pPr>
            <a:r>
              <a:rPr sz="2400" b="1" spc="-40">
                <a:solidFill>
                  <a:srgbClr val="FFFFFF"/>
                </a:solidFill>
                <a:latin typeface="Corbel" panose="020B0503020204020204"/>
                <a:cs typeface="Corbel" panose="020B0503020204020204"/>
              </a:rPr>
              <a:t>2025</a:t>
            </a:r>
            <a:endParaRPr sz="2400">
              <a:latin typeface="Corbel" panose="020B0503020204020204"/>
              <a:cs typeface="Corbel" panose="020B0503020204020204"/>
            </a:endParaRPr>
          </a:p>
        </p:txBody>
      </p:sp>
      <p:sp>
        <p:nvSpPr>
          <p:cNvPr id="13" name="object 13"/>
          <p:cNvSpPr txBox="1"/>
          <p:nvPr/>
        </p:nvSpPr>
        <p:spPr>
          <a:xfrm>
            <a:off x="11147425" y="1514475"/>
            <a:ext cx="642620" cy="391160"/>
          </a:xfrm>
          <a:prstGeom prst="rect">
            <a:avLst/>
          </a:prstGeom>
        </p:spPr>
        <p:txBody>
          <a:bodyPr vert="horz" wrap="square" lIns="0" tIns="12700" rIns="0" bIns="0" rtlCol="0">
            <a:spAutoFit/>
          </a:bodyPr>
          <a:lstStyle/>
          <a:p>
            <a:pPr marL="12700">
              <a:lnSpc>
                <a:spcPct val="100000"/>
              </a:lnSpc>
              <a:spcBef>
                <a:spcPts val="100"/>
              </a:spcBef>
            </a:pPr>
            <a:r>
              <a:rPr sz="2400" b="1" spc="-20">
                <a:solidFill>
                  <a:srgbClr val="FFFFFF"/>
                </a:solidFill>
                <a:latin typeface="Corbel" panose="020B0503020204020204"/>
                <a:cs typeface="Corbel" panose="020B0503020204020204"/>
              </a:rPr>
              <a:t>2026</a:t>
            </a:r>
            <a:endParaRPr sz="2400">
              <a:latin typeface="Corbel" panose="020B0503020204020204"/>
              <a:cs typeface="Corbel" panose="020B0503020204020204"/>
            </a:endParaRPr>
          </a:p>
        </p:txBody>
      </p:sp>
      <p:sp>
        <p:nvSpPr>
          <p:cNvPr id="14" name="object 14"/>
          <p:cNvSpPr txBox="1"/>
          <p:nvPr/>
        </p:nvSpPr>
        <p:spPr>
          <a:xfrm>
            <a:off x="4309745" y="3095751"/>
            <a:ext cx="1296035" cy="1854200"/>
          </a:xfrm>
          <a:prstGeom prst="rect">
            <a:avLst/>
          </a:prstGeom>
        </p:spPr>
        <p:txBody>
          <a:bodyPr vert="horz" wrap="square" lIns="0" tIns="12700" rIns="0" bIns="0" rtlCol="0">
            <a:spAutoFit/>
          </a:bodyPr>
          <a:lstStyle/>
          <a:p>
            <a:pPr marL="12700" marR="5080">
              <a:lnSpc>
                <a:spcPct val="150000"/>
              </a:lnSpc>
              <a:spcBef>
                <a:spcPts val="100"/>
              </a:spcBef>
            </a:pPr>
            <a:r>
              <a:rPr sz="2000" spc="-10">
                <a:latin typeface="Corbel" panose="020B0503020204020204"/>
                <a:cs typeface="Corbel" panose="020B0503020204020204"/>
              </a:rPr>
              <a:t>(</a:t>
            </a:r>
            <a:r>
              <a:rPr sz="2000" spc="-10">
                <a:latin typeface="宋体" panose="02010600030101010101" pitchFamily="2" charset="-122"/>
                <a:cs typeface="宋体" panose="02010600030101010101" pitchFamily="2" charset="-122"/>
              </a:rPr>
              <a:t>六</a:t>
            </a:r>
            <a:r>
              <a:rPr sz="2000" spc="-10">
                <a:latin typeface="Corbel" panose="020B0503020204020204"/>
                <a:cs typeface="Corbel" panose="020B0503020204020204"/>
              </a:rPr>
              <a:t>)</a:t>
            </a:r>
            <a:r>
              <a:rPr sz="2000" spc="-25">
                <a:latin typeface="宋体" panose="02010600030101010101" pitchFamily="2" charset="-122"/>
                <a:cs typeface="宋体" panose="02010600030101010101" pitchFamily="2" charset="-122"/>
              </a:rPr>
              <a:t>开展生</a:t>
            </a:r>
            <a:r>
              <a:rPr sz="2000" spc="-20">
                <a:latin typeface="宋体" panose="02010600030101010101" pitchFamily="2" charset="-122"/>
                <a:cs typeface="宋体" panose="02010600030101010101" pitchFamily="2" charset="-122"/>
              </a:rPr>
              <a:t>产经营单位安全管理体系建设行动</a:t>
            </a:r>
            <a:endParaRPr sz="2000">
              <a:latin typeface="宋体" panose="02010600030101010101" pitchFamily="2" charset="-122"/>
              <a:cs typeface="宋体" panose="02010600030101010101" pitchFamily="2" charset="-122"/>
            </a:endParaRPr>
          </a:p>
        </p:txBody>
      </p:sp>
      <p:sp>
        <p:nvSpPr>
          <p:cNvPr id="15" name="object 15"/>
          <p:cNvSpPr txBox="1"/>
          <p:nvPr/>
        </p:nvSpPr>
        <p:spPr>
          <a:xfrm>
            <a:off x="5878829" y="2867151"/>
            <a:ext cx="1804035" cy="1397000"/>
          </a:xfrm>
          <a:prstGeom prst="rect">
            <a:avLst/>
          </a:prstGeom>
        </p:spPr>
        <p:txBody>
          <a:bodyPr vert="horz" wrap="square" lIns="0" tIns="12700" rIns="0" bIns="0" rtlCol="0">
            <a:spAutoFit/>
          </a:bodyPr>
          <a:lstStyle/>
          <a:p>
            <a:pPr marL="139700" marR="5080" indent="-127000">
              <a:lnSpc>
                <a:spcPct val="150000"/>
              </a:lnSpc>
              <a:spcBef>
                <a:spcPts val="100"/>
              </a:spcBef>
            </a:pPr>
            <a:r>
              <a:rPr sz="2000" spc="-20">
                <a:latin typeface="宋体" panose="02010600030101010101" pitchFamily="2" charset="-122"/>
                <a:cs typeface="宋体" panose="02010600030101010101" pitchFamily="2" charset="-122"/>
              </a:rPr>
              <a:t>积极推动、引导有关行业领域各类企业创建</a:t>
            </a:r>
            <a:endParaRPr sz="2000">
              <a:latin typeface="宋体" panose="02010600030101010101" pitchFamily="2" charset="-122"/>
              <a:cs typeface="宋体" panose="02010600030101010101" pitchFamily="2" charset="-122"/>
            </a:endParaRPr>
          </a:p>
        </p:txBody>
      </p:sp>
      <p:sp>
        <p:nvSpPr>
          <p:cNvPr id="16" name="object 16"/>
          <p:cNvSpPr txBox="1"/>
          <p:nvPr/>
        </p:nvSpPr>
        <p:spPr>
          <a:xfrm>
            <a:off x="5877559" y="4429125"/>
            <a:ext cx="1796414" cy="272415"/>
          </a:xfrm>
          <a:prstGeom prst="rect">
            <a:avLst/>
          </a:prstGeom>
          <a:solidFill>
            <a:srgbClr val="FFFF00"/>
          </a:solidFill>
        </p:spPr>
        <p:txBody>
          <a:bodyPr vert="horz" wrap="square" lIns="0" tIns="0" rIns="0" bIns="0" rtlCol="0">
            <a:spAutoFit/>
          </a:bodyPr>
          <a:lstStyle/>
          <a:p>
            <a:pPr marL="9525">
              <a:lnSpc>
                <a:spcPts val="2145"/>
              </a:lnSpc>
            </a:pPr>
            <a:r>
              <a:rPr sz="2000" b="1" spc="-25">
                <a:solidFill>
                  <a:srgbClr val="FF0000"/>
                </a:solidFill>
                <a:latin typeface="宋体" panose="02010600030101010101" pitchFamily="2" charset="-122"/>
                <a:cs typeface="宋体" panose="02010600030101010101" pitchFamily="2" charset="-122"/>
              </a:rPr>
              <a:t>安全生产标准</a:t>
            </a:r>
            <a:r>
              <a:rPr sz="2000" b="1" spc="-50">
                <a:solidFill>
                  <a:srgbClr val="FF0000"/>
                </a:solidFill>
                <a:latin typeface="宋体" panose="02010600030101010101" pitchFamily="2" charset="-122"/>
                <a:cs typeface="宋体" panose="02010600030101010101" pitchFamily="2" charset="-122"/>
              </a:rPr>
              <a:t>化</a:t>
            </a:r>
            <a:endParaRPr sz="2000">
              <a:latin typeface="宋体" panose="02010600030101010101" pitchFamily="2" charset="-122"/>
              <a:cs typeface="宋体" panose="02010600030101010101" pitchFamily="2" charset="-122"/>
            </a:endParaRPr>
          </a:p>
        </p:txBody>
      </p:sp>
      <p:sp>
        <p:nvSpPr>
          <p:cNvPr id="17" name="object 17"/>
          <p:cNvSpPr txBox="1"/>
          <p:nvPr/>
        </p:nvSpPr>
        <p:spPr>
          <a:xfrm>
            <a:off x="6234429" y="4862829"/>
            <a:ext cx="1082675" cy="319405"/>
          </a:xfrm>
          <a:prstGeom prst="rect">
            <a:avLst/>
          </a:prstGeom>
          <a:solidFill>
            <a:srgbClr val="FFFF00"/>
          </a:solidFill>
        </p:spPr>
        <p:txBody>
          <a:bodyPr vert="horz" wrap="square" lIns="0" tIns="0" rIns="0" bIns="0" rtlCol="0">
            <a:spAutoFit/>
          </a:bodyPr>
          <a:lstStyle/>
          <a:p>
            <a:pPr marL="9525">
              <a:lnSpc>
                <a:spcPts val="2385"/>
              </a:lnSpc>
            </a:pPr>
            <a:r>
              <a:rPr sz="2000" b="1" spc="70">
                <a:solidFill>
                  <a:srgbClr val="FF0000"/>
                </a:solidFill>
                <a:latin typeface="宋体" panose="02010600030101010101" pitchFamily="2" charset="-122"/>
                <a:cs typeface="宋体" panose="02010600030101010101" pitchFamily="2" charset="-122"/>
              </a:rPr>
              <a:t>管理体系</a:t>
            </a:r>
            <a:endParaRPr sz="2000">
              <a:latin typeface="宋体" panose="02010600030101010101" pitchFamily="2" charset="-122"/>
              <a:cs typeface="宋体" panose="02010600030101010101" pitchFamily="2" charset="-122"/>
            </a:endParaRPr>
          </a:p>
        </p:txBody>
      </p:sp>
      <p:sp>
        <p:nvSpPr>
          <p:cNvPr id="18" name="object 18"/>
          <p:cNvSpPr txBox="1"/>
          <p:nvPr/>
        </p:nvSpPr>
        <p:spPr>
          <a:xfrm>
            <a:off x="7862569" y="2867151"/>
            <a:ext cx="1045844" cy="1854200"/>
          </a:xfrm>
          <a:prstGeom prst="rect">
            <a:avLst/>
          </a:prstGeom>
        </p:spPr>
        <p:txBody>
          <a:bodyPr vert="horz" wrap="square" lIns="0" tIns="12700" rIns="0" bIns="0" rtlCol="0">
            <a:spAutoFit/>
          </a:bodyPr>
          <a:lstStyle/>
          <a:p>
            <a:pPr marL="12700" marR="5080" algn="just">
              <a:lnSpc>
                <a:spcPct val="150000"/>
              </a:lnSpc>
              <a:spcBef>
                <a:spcPts val="100"/>
              </a:spcBef>
            </a:pPr>
            <a:r>
              <a:rPr sz="2000" spc="-20">
                <a:latin typeface="宋体" panose="02010600030101010101" pitchFamily="2" charset="-122"/>
                <a:cs typeface="宋体" panose="02010600030101010101" pitchFamily="2" charset="-122"/>
              </a:rPr>
              <a:t>试点建设</a:t>
            </a:r>
            <a:r>
              <a:rPr sz="2000" b="1" spc="-25">
                <a:solidFill>
                  <a:srgbClr val="FF0000"/>
                </a:solidFill>
                <a:latin typeface="宋体" panose="02010600030101010101" pitchFamily="2" charset="-122"/>
                <a:cs typeface="宋体" panose="02010600030101010101" pitchFamily="2" charset="-122"/>
              </a:rPr>
              <a:t>中国特</a:t>
            </a:r>
            <a:r>
              <a:rPr sz="2000" b="1" spc="-50">
                <a:solidFill>
                  <a:srgbClr val="FF0000"/>
                </a:solidFill>
                <a:latin typeface="宋体" panose="02010600030101010101" pitchFamily="2" charset="-122"/>
                <a:cs typeface="宋体" panose="02010600030101010101" pitchFamily="2" charset="-122"/>
              </a:rPr>
              <a:t>色</a:t>
            </a:r>
            <a:r>
              <a:rPr sz="2000" spc="-20">
                <a:latin typeface="宋体" panose="02010600030101010101" pitchFamily="2" charset="-122"/>
                <a:cs typeface="宋体" panose="02010600030101010101" pitchFamily="2" charset="-122"/>
              </a:rPr>
              <a:t>的安全生产管理体</a:t>
            </a:r>
            <a:endParaRPr sz="2000">
              <a:latin typeface="宋体" panose="02010600030101010101" pitchFamily="2" charset="-122"/>
              <a:cs typeface="宋体" panose="02010600030101010101" pitchFamily="2" charset="-122"/>
            </a:endParaRPr>
          </a:p>
        </p:txBody>
      </p:sp>
      <p:sp>
        <p:nvSpPr>
          <p:cNvPr id="19" name="object 19"/>
          <p:cNvSpPr txBox="1"/>
          <p:nvPr/>
        </p:nvSpPr>
        <p:spPr>
          <a:xfrm>
            <a:off x="7862569" y="4847590"/>
            <a:ext cx="788035" cy="331470"/>
          </a:xfrm>
          <a:prstGeom prst="rect">
            <a:avLst/>
          </a:prstGeom>
        </p:spPr>
        <p:txBody>
          <a:bodyPr vert="horz" wrap="square" lIns="0" tIns="13335" rIns="0" bIns="0" rtlCol="0">
            <a:spAutoFit/>
          </a:bodyPr>
          <a:lstStyle/>
          <a:p>
            <a:pPr marL="12700">
              <a:lnSpc>
                <a:spcPct val="100000"/>
              </a:lnSpc>
              <a:spcBef>
                <a:spcPts val="105"/>
              </a:spcBef>
            </a:pPr>
            <a:r>
              <a:rPr sz="2000" spc="-25">
                <a:latin typeface="宋体" panose="02010600030101010101" pitchFamily="2" charset="-122"/>
                <a:cs typeface="宋体" panose="02010600030101010101" pitchFamily="2" charset="-122"/>
              </a:rPr>
              <a:t>系标准</a:t>
            </a:r>
            <a:endParaRPr sz="2000">
              <a:latin typeface="宋体" panose="02010600030101010101" pitchFamily="2" charset="-122"/>
              <a:cs typeface="宋体" panose="02010600030101010101" pitchFamily="2" charset="-122"/>
            </a:endParaRPr>
          </a:p>
        </p:txBody>
      </p:sp>
      <p:sp>
        <p:nvSpPr>
          <p:cNvPr id="20" name="object 20"/>
          <p:cNvSpPr txBox="1"/>
          <p:nvPr/>
        </p:nvSpPr>
        <p:spPr>
          <a:xfrm>
            <a:off x="9068434" y="2205989"/>
            <a:ext cx="1902460" cy="3684270"/>
          </a:xfrm>
          <a:prstGeom prst="rect">
            <a:avLst/>
          </a:prstGeom>
        </p:spPr>
        <p:txBody>
          <a:bodyPr vert="horz" wrap="square" lIns="0" tIns="13335" rIns="0" bIns="0" rtlCol="0">
            <a:spAutoFit/>
          </a:bodyPr>
          <a:lstStyle/>
          <a:p>
            <a:pPr marL="298450" marR="5080" indent="-285750" algn="just">
              <a:lnSpc>
                <a:spcPct val="100000"/>
              </a:lnSpc>
              <a:spcBef>
                <a:spcPts val="105"/>
              </a:spcBef>
              <a:buFont typeface="Arial"/>
              <a:buChar char="•"/>
              <a:tabLst>
                <a:tab pos="298450" algn="l"/>
              </a:tabLst>
            </a:pPr>
            <a:r>
              <a:rPr sz="2000" spc="-10">
                <a:latin typeface="宋体" panose="02010600030101010101" pitchFamily="2" charset="-122"/>
                <a:cs typeface="宋体" panose="02010600030101010101" pitchFamily="2" charset="-122"/>
              </a:rPr>
              <a:t>聚焦</a:t>
            </a:r>
            <a:r>
              <a:rPr sz="2000" spc="-20">
                <a:solidFill>
                  <a:srgbClr val="FF0000"/>
                </a:solidFill>
                <a:latin typeface="宋体" panose="02010600030101010101" pitchFamily="2" charset="-122"/>
                <a:cs typeface="宋体" panose="02010600030101010101" pitchFamily="2" charset="-122"/>
              </a:rPr>
              <a:t>大中型企</a:t>
            </a:r>
            <a:r>
              <a:rPr sz="2000" spc="-10">
                <a:solidFill>
                  <a:srgbClr val="FF0000"/>
                </a:solidFill>
                <a:latin typeface="宋体" panose="02010600030101010101" pitchFamily="2" charset="-122"/>
                <a:cs typeface="宋体" panose="02010600030101010101" pitchFamily="2" charset="-122"/>
              </a:rPr>
              <a:t>业</a:t>
            </a:r>
            <a:r>
              <a:rPr sz="2000" spc="-20">
                <a:latin typeface="宋体" panose="02010600030101010101" pitchFamily="2" charset="-122"/>
                <a:cs typeface="宋体" panose="02010600030101010101" pitchFamily="2" charset="-122"/>
              </a:rPr>
              <a:t>修订完成企业安全生产标准化管理体系</a:t>
            </a:r>
            <a:r>
              <a:rPr sz="2000" spc="-10">
                <a:latin typeface="宋体" panose="02010600030101010101" pitchFamily="2" charset="-122"/>
                <a:cs typeface="宋体" panose="02010600030101010101" pitchFamily="2" charset="-122"/>
              </a:rPr>
              <a:t>基本规范</a:t>
            </a:r>
            <a:r>
              <a:rPr sz="2000" spc="-10">
                <a:latin typeface="Corbel" panose="020B0503020204020204"/>
                <a:cs typeface="Corbel" panose="020B0503020204020204"/>
              </a:rPr>
              <a:t>,</a:t>
            </a:r>
            <a:r>
              <a:rPr sz="2000" spc="-30">
                <a:latin typeface="宋体" panose="02010600030101010101" pitchFamily="2" charset="-122"/>
                <a:cs typeface="宋体" panose="02010600030101010101" pitchFamily="2" charset="-122"/>
              </a:rPr>
              <a:t>研究</a:t>
            </a:r>
            <a:r>
              <a:rPr sz="2000" spc="-10">
                <a:latin typeface="宋体" panose="02010600030101010101" pitchFamily="2" charset="-122"/>
                <a:cs typeface="宋体" panose="02010600030101010101" pitchFamily="2" charset="-122"/>
              </a:rPr>
              <a:t>制定</a:t>
            </a:r>
            <a:r>
              <a:rPr sz="2000" spc="-20">
                <a:solidFill>
                  <a:srgbClr val="FF0000"/>
                </a:solidFill>
                <a:latin typeface="宋体" panose="02010600030101010101" pitchFamily="2" charset="-122"/>
                <a:cs typeface="宋体" panose="02010600030101010101" pitchFamily="2" charset="-122"/>
              </a:rPr>
              <a:t>小微企业</a:t>
            </a:r>
            <a:r>
              <a:rPr sz="2000" spc="-20">
                <a:latin typeface="宋体" panose="02010600030101010101" pitchFamily="2" charset="-122"/>
                <a:cs typeface="宋体" panose="02010600030101010101" pitchFamily="2" charset="-122"/>
              </a:rPr>
              <a:t>安全生产标准化管理体系基</a:t>
            </a:r>
            <a:r>
              <a:rPr sz="2000" spc="-25">
                <a:latin typeface="宋体" panose="02010600030101010101" pitchFamily="2" charset="-122"/>
                <a:cs typeface="宋体" panose="02010600030101010101" pitchFamily="2" charset="-122"/>
              </a:rPr>
              <a:t>本规范</a:t>
            </a:r>
            <a:endParaRPr sz="2000">
              <a:latin typeface="宋体" panose="02010600030101010101" pitchFamily="2" charset="-122"/>
              <a:cs typeface="宋体" panose="02010600030101010101" pitchFamily="2" charset="-122"/>
            </a:endParaRPr>
          </a:p>
          <a:p>
            <a:pPr marL="298450" marR="72390" indent="-285750" algn="just">
              <a:lnSpc>
                <a:spcPct val="100000"/>
              </a:lnSpc>
              <a:buFont typeface="Arial"/>
              <a:buChar char="•"/>
              <a:tabLst>
                <a:tab pos="298450" algn="l"/>
              </a:tabLst>
            </a:pPr>
            <a:r>
              <a:rPr sz="2000" spc="-20">
                <a:latin typeface="宋体" panose="02010600030101010101" pitchFamily="2" charset="-122"/>
                <a:cs typeface="宋体" panose="02010600030101010101" pitchFamily="2" charset="-122"/>
              </a:rPr>
              <a:t>打造一批安全生产标准化标杆企业单位</a:t>
            </a:r>
            <a:endParaRPr sz="2000">
              <a:latin typeface="宋体" panose="02010600030101010101" pitchFamily="2" charset="-122"/>
              <a:cs typeface="宋体" panose="02010600030101010101" pitchFamily="2" charset="-122"/>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5.11.14"/>
  <p:tag name="AS_TITLE" val="Aspose.Slides for .NET 4.6.2"/>
  <p:tag name="AS_VERSION" val="25.1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6DAC1C"/>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1956</Words>
  <PresentationFormat>宽屏</PresentationFormat>
  <Paragraphs>657</Paragraphs>
  <Slides>78</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78</vt:i4>
      </vt:variant>
    </vt:vector>
  </HeadingPairs>
  <TitlesOfParts>
    <vt:vector size="90" baseType="lpstr">
      <vt:lpstr>Malgun Gothic</vt:lpstr>
      <vt:lpstr>Microsoft JhengHei</vt:lpstr>
      <vt:lpstr>Microsoft JhengHei UI</vt:lpstr>
      <vt:lpstr>方正粗活意简体</vt:lpstr>
      <vt:lpstr>华文琥珀</vt:lpstr>
      <vt:lpstr>楷体</vt:lpstr>
      <vt:lpstr>宋体</vt:lpstr>
      <vt:lpstr>Arial</vt:lpstr>
      <vt:lpstr>Corbel</vt:lpstr>
      <vt:lpstr>Times New Roman</vt:lpstr>
      <vt:lpstr>Wingdings</vt:lpstr>
      <vt:lpstr>Office Theme</vt:lpstr>
      <vt:lpstr>企业安全生产标准化管理体系修订思路和逻辑解读</vt:lpstr>
      <vt:lpstr>从2016到2025：标准化十年后改版</vt:lpstr>
      <vt:lpstr>新版安全生产标准化修订思路解读</vt:lpstr>
      <vt:lpstr>安全生产标准化的发展</vt:lpstr>
      <vt:lpstr>新版安全生产标准化修订思路解读</vt:lpstr>
      <vt:lpstr>PowerPoint 演示文稿</vt:lpstr>
      <vt:lpstr>2021版《安全生产法》修正核心要求</vt:lpstr>
      <vt:lpstr>2021版《安全生产法》修正核心要求</vt:lpstr>
      <vt:lpstr>安全生产治本攻坚三年行动方案（2024-2026）</vt:lpstr>
      <vt:lpstr>安全生产治本攻坚三年行动方案（2024-2026）</vt:lpstr>
      <vt:lpstr>安全生产治本攻坚三年行动方案（2024-2026）</vt:lpstr>
      <vt:lpstr>PowerPoint 演示文稿</vt:lpstr>
      <vt:lpstr>总台央广中国之声记者：</vt:lpstr>
      <vt:lpstr>3 术语和定义</vt:lpstr>
      <vt:lpstr>新版安全生产标准化修订思路解读</vt:lpstr>
      <vt:lpstr>标准化修订的背景</vt:lpstr>
      <vt:lpstr>中国特色安全管理体系建设的必要性</vt:lpstr>
      <vt:lpstr>企业建立中国特色的安全生产管理体系</vt:lpstr>
      <vt:lpstr>新修订标准的特色和主要内容</vt:lpstr>
      <vt:lpstr>新标准实施的意义</vt:lpstr>
      <vt:lpstr>安全生产管理四阶段及其特征</vt:lpstr>
      <vt:lpstr>新版安全生产标准化修订思路解读</vt:lpstr>
      <vt:lpstr>安全生产标准化核心要素的调整</vt:lpstr>
      <vt:lpstr>安全生产标准化管理体系 LS-PDCA运行模式</vt:lpstr>
      <vt:lpstr>安全生产标准化管理体系 LS-PDCA运行模式</vt:lpstr>
      <vt:lpstr>安全风险系统防控“三道防线”示意图</vt:lpstr>
      <vt:lpstr>1 范围</vt:lpstr>
      <vt:lpstr>2 规范性引用文件</vt:lpstr>
      <vt:lpstr>3 术语和定义</vt:lpstr>
      <vt:lpstr>4 领导作用</vt:lpstr>
      <vt:lpstr>5 基础保障</vt:lpstr>
      <vt:lpstr>6 策划</vt:lpstr>
      <vt:lpstr>7 安全风险分级管控</vt:lpstr>
      <vt:lpstr>8 事故隐患排查治理</vt:lpstr>
      <vt:lpstr>9 人员管理</vt:lpstr>
      <vt:lpstr>10 现场管理</vt:lpstr>
      <vt:lpstr>11 应急准备与处置</vt:lpstr>
      <vt:lpstr>12 检查评价</vt:lpstr>
      <vt:lpstr>13 持续改进</vt:lpstr>
      <vt:lpstr>2025版标准化需要关注的问题及建议</vt:lpstr>
      <vt:lpstr>新版安全生产标准化修订思路解读</vt:lpstr>
      <vt:lpstr>PowerPoint 演示文稿</vt:lpstr>
      <vt:lpstr>PowerPoint 演示文稿</vt:lpstr>
      <vt:lpstr>PowerPoint 演示文稿</vt:lpstr>
      <vt:lpstr>企业安全生产标准化的思路和要求</vt:lpstr>
      <vt:lpstr>企业安全管理基本思路123：</vt:lpstr>
      <vt:lpstr>新版安全生产标准化修订思路解读</vt:lpstr>
      <vt:lpstr>新版安全生产标准化管理体系落实的 几点建议</vt:lpstr>
      <vt:lpstr>这些年来我们推行过的安全管理模式和体系</vt:lpstr>
      <vt:lpstr>当前安全生产所处的阶段</vt:lpstr>
      <vt:lpstr>我们当前问题和困惑的根源</vt:lpstr>
      <vt:lpstr>安全生产当前的核心问题和迫切要求</vt:lpstr>
      <vt:lpstr>求真务实，尊重规律</vt:lpstr>
      <vt:lpstr>新版标准化：</vt:lpstr>
      <vt:lpstr>新版安全生产标准化管理体系落实的 几点建议</vt:lpstr>
      <vt:lpstr>八条基本条件要符合</vt:lpstr>
      <vt:lpstr>PowerPoint 演示文稿</vt:lpstr>
      <vt:lpstr>新版标准化管理体系发布后的后续工作</vt:lpstr>
      <vt:lpstr>新版安全生产标准化管理体系落实的 几点建议</vt:lpstr>
      <vt:lpstr>“双重预防机制”和“安全生产标准化”的关系？</vt:lpstr>
      <vt:lpstr>PowerPoint 演示文稿</vt:lpstr>
      <vt:lpstr>PowerPoint 演示文稿</vt:lpstr>
      <vt:lpstr>安全生产标准化</vt:lpstr>
      <vt:lpstr>安全生产标准化</vt:lpstr>
      <vt:lpstr>安全生产标准化核心要素逻辑关系图，以下三种情况的人，更应该关注！</vt:lpstr>
      <vt:lpstr>安全与风险的关系</vt:lpstr>
      <vt:lpstr>新版安全生产标准化管理体系落实的 几点建议</vt:lpstr>
      <vt:lpstr>安全风险系统防控“三道防线”示意图</vt:lpstr>
      <vt:lpstr>事故预防、关口前移；双重预防、纵深防御</vt:lpstr>
      <vt:lpstr>事故防范：从</vt:lpstr>
      <vt:lpstr>风险管控和事故防范的“</vt:lpstr>
      <vt:lpstr>事故防范，重在预防；关口前移，意识先行</vt:lpstr>
      <vt:lpstr>安全风险系统防控的“三道防线”</vt:lpstr>
      <vt:lpstr>新版安全生产标准化管理体系落实的 几点建议</vt:lpstr>
      <vt:lpstr>PowerPoint 演示文稿</vt:lpstr>
      <vt:lpstr>风险管控和事故防范：一体两翼</vt:lpstr>
      <vt:lpstr>引言-原则【实事求是，不忘初心】</vt:lpstr>
      <vt:lpstr>让安全成为习惯，让习惯更加安全！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2025-11-28T06:14:25Z</dcterms:created>
  <dcterms:modified xsi:type="dcterms:W3CDTF">2025-12-14T10:02:35Z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2025-11-24T08:00:00Z</vt:filetime>
  </property>
  <property fmtid="{D5CDD505-2E9C-101B-9397-08002B2CF9AE}" pid="3" name="Creator">
    <vt:lpwstr>WPS 演示</vt:lpwstr>
  </property>
  <property fmtid="{D5CDD505-2E9C-101B-9397-08002B2CF9AE}" pid="4" name="ICV">
    <vt:lpwstr>5C8381868DE64D71B0C76D2BBCC9CB78</vt:lpwstr>
  </property>
  <property fmtid="{D5CDD505-2E9C-101B-9397-08002B2CF9AE}" pid="5" name="KSOProductBuildVer">
    <vt:lpwstr>2052-11.8.6.11825</vt:lpwstr>
  </property>
  <property fmtid="{D5CDD505-2E9C-101B-9397-08002B2CF9AE}" pid="6" name="LastSaved">
    <vt:filetime>2025-11-28T08:00:00Z</vt:filetime>
  </property>
  <property fmtid="{D5CDD505-2E9C-101B-9397-08002B2CF9AE}" pid="7" name="SourceModified">
    <vt:lpwstr>D:20251124223501+08'00'</vt:lpwstr>
  </property>
</Properties>
</file>